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5" d="100"/>
          <a:sy n="65" d="100"/>
        </p:scale>
        <p:origin x="90" y="5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20B7C-E31A-4A37-AA40-DF94C36467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FA54CDC-00A8-4862-8DC5-043235D903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3CC34B-44C5-4825-A55C-5BF892680428}"/>
              </a:ext>
            </a:extLst>
          </p:cNvPr>
          <p:cNvSpPr>
            <a:spLocks noGrp="1"/>
          </p:cNvSpPr>
          <p:nvPr>
            <p:ph type="dt" sz="half" idx="10"/>
          </p:nvPr>
        </p:nvSpPr>
        <p:spPr/>
        <p:txBody>
          <a:bodyPr/>
          <a:lstStyle/>
          <a:p>
            <a:fld id="{0DD39E4A-BF03-4325-BF0C-38EC8207D87A}" type="datetimeFigureOut">
              <a:rPr lang="en-GB" smtClean="0"/>
              <a:t>02/02/2022</a:t>
            </a:fld>
            <a:endParaRPr lang="en-GB"/>
          </a:p>
        </p:txBody>
      </p:sp>
      <p:sp>
        <p:nvSpPr>
          <p:cNvPr id="5" name="Footer Placeholder 4">
            <a:extLst>
              <a:ext uri="{FF2B5EF4-FFF2-40B4-BE49-F238E27FC236}">
                <a16:creationId xmlns:a16="http://schemas.microsoft.com/office/drawing/2014/main" id="{05B25260-7B63-4AC5-806A-B7790E9198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9580DC-7EA4-4E6B-8F3C-8AD779DD15E3}"/>
              </a:ext>
            </a:extLst>
          </p:cNvPr>
          <p:cNvSpPr>
            <a:spLocks noGrp="1"/>
          </p:cNvSpPr>
          <p:nvPr>
            <p:ph type="sldNum" sz="quarter" idx="12"/>
          </p:nvPr>
        </p:nvSpPr>
        <p:spPr/>
        <p:txBody>
          <a:bodyPr/>
          <a:lstStyle/>
          <a:p>
            <a:fld id="{E318BCB2-F840-444C-9319-46AC0EF4E169}" type="slidenum">
              <a:rPr lang="en-GB" smtClean="0"/>
              <a:t>‹#›</a:t>
            </a:fld>
            <a:endParaRPr lang="en-GB"/>
          </a:p>
        </p:txBody>
      </p:sp>
    </p:spTree>
    <p:extLst>
      <p:ext uri="{BB962C8B-B14F-4D97-AF65-F5344CB8AC3E}">
        <p14:creationId xmlns:p14="http://schemas.microsoft.com/office/powerpoint/2010/main" val="2506451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840A1-80AF-4772-8EC4-A4228AE70BB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109FAA4-A17F-4BEE-B92C-582E385108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545A36D-BCCD-40ED-85EE-FBA2D0C226D3}"/>
              </a:ext>
            </a:extLst>
          </p:cNvPr>
          <p:cNvSpPr>
            <a:spLocks noGrp="1"/>
          </p:cNvSpPr>
          <p:nvPr>
            <p:ph type="dt" sz="half" idx="10"/>
          </p:nvPr>
        </p:nvSpPr>
        <p:spPr/>
        <p:txBody>
          <a:bodyPr/>
          <a:lstStyle/>
          <a:p>
            <a:fld id="{0DD39E4A-BF03-4325-BF0C-38EC8207D87A}" type="datetimeFigureOut">
              <a:rPr lang="en-GB" smtClean="0"/>
              <a:t>02/02/2022</a:t>
            </a:fld>
            <a:endParaRPr lang="en-GB"/>
          </a:p>
        </p:txBody>
      </p:sp>
      <p:sp>
        <p:nvSpPr>
          <p:cNvPr id="5" name="Footer Placeholder 4">
            <a:extLst>
              <a:ext uri="{FF2B5EF4-FFF2-40B4-BE49-F238E27FC236}">
                <a16:creationId xmlns:a16="http://schemas.microsoft.com/office/drawing/2014/main" id="{CC3239F4-FD4B-4770-9404-6007B8FE6B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C175D6-A870-43AB-AF18-B68ED67E712C}"/>
              </a:ext>
            </a:extLst>
          </p:cNvPr>
          <p:cNvSpPr>
            <a:spLocks noGrp="1"/>
          </p:cNvSpPr>
          <p:nvPr>
            <p:ph type="sldNum" sz="quarter" idx="12"/>
          </p:nvPr>
        </p:nvSpPr>
        <p:spPr/>
        <p:txBody>
          <a:bodyPr/>
          <a:lstStyle/>
          <a:p>
            <a:fld id="{E318BCB2-F840-444C-9319-46AC0EF4E169}" type="slidenum">
              <a:rPr lang="en-GB" smtClean="0"/>
              <a:t>‹#›</a:t>
            </a:fld>
            <a:endParaRPr lang="en-GB"/>
          </a:p>
        </p:txBody>
      </p:sp>
    </p:spTree>
    <p:extLst>
      <p:ext uri="{BB962C8B-B14F-4D97-AF65-F5344CB8AC3E}">
        <p14:creationId xmlns:p14="http://schemas.microsoft.com/office/powerpoint/2010/main" val="446282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C127E2-3A1D-4736-92A0-F5DF446273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05ACFF-3A42-4118-A1D6-021F177610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742F936-9977-43C3-B8C2-C819ADA6ADEA}"/>
              </a:ext>
            </a:extLst>
          </p:cNvPr>
          <p:cNvSpPr>
            <a:spLocks noGrp="1"/>
          </p:cNvSpPr>
          <p:nvPr>
            <p:ph type="dt" sz="half" idx="10"/>
          </p:nvPr>
        </p:nvSpPr>
        <p:spPr/>
        <p:txBody>
          <a:bodyPr/>
          <a:lstStyle/>
          <a:p>
            <a:fld id="{0DD39E4A-BF03-4325-BF0C-38EC8207D87A}" type="datetimeFigureOut">
              <a:rPr lang="en-GB" smtClean="0"/>
              <a:t>02/02/2022</a:t>
            </a:fld>
            <a:endParaRPr lang="en-GB"/>
          </a:p>
        </p:txBody>
      </p:sp>
      <p:sp>
        <p:nvSpPr>
          <p:cNvPr id="5" name="Footer Placeholder 4">
            <a:extLst>
              <a:ext uri="{FF2B5EF4-FFF2-40B4-BE49-F238E27FC236}">
                <a16:creationId xmlns:a16="http://schemas.microsoft.com/office/drawing/2014/main" id="{7D0370FD-42F6-4059-AFF8-ABE8B0FB97E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2C71728-07BE-40C0-9CC1-1BE08FF1F063}"/>
              </a:ext>
            </a:extLst>
          </p:cNvPr>
          <p:cNvSpPr>
            <a:spLocks noGrp="1"/>
          </p:cNvSpPr>
          <p:nvPr>
            <p:ph type="sldNum" sz="quarter" idx="12"/>
          </p:nvPr>
        </p:nvSpPr>
        <p:spPr/>
        <p:txBody>
          <a:bodyPr/>
          <a:lstStyle/>
          <a:p>
            <a:fld id="{E318BCB2-F840-444C-9319-46AC0EF4E169}" type="slidenum">
              <a:rPr lang="en-GB" smtClean="0"/>
              <a:t>‹#›</a:t>
            </a:fld>
            <a:endParaRPr lang="en-GB"/>
          </a:p>
        </p:txBody>
      </p:sp>
    </p:spTree>
    <p:extLst>
      <p:ext uri="{BB962C8B-B14F-4D97-AF65-F5344CB8AC3E}">
        <p14:creationId xmlns:p14="http://schemas.microsoft.com/office/powerpoint/2010/main" val="479468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E4BCC-0E08-470A-95B1-E46E160A08A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0788357-3A17-4EED-B521-8D205B9731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069999C-7411-4B45-9E54-77ED1F92D652}"/>
              </a:ext>
            </a:extLst>
          </p:cNvPr>
          <p:cNvSpPr>
            <a:spLocks noGrp="1"/>
          </p:cNvSpPr>
          <p:nvPr>
            <p:ph type="dt" sz="half" idx="10"/>
          </p:nvPr>
        </p:nvSpPr>
        <p:spPr/>
        <p:txBody>
          <a:bodyPr/>
          <a:lstStyle/>
          <a:p>
            <a:fld id="{0DD39E4A-BF03-4325-BF0C-38EC8207D87A}" type="datetimeFigureOut">
              <a:rPr lang="en-GB" smtClean="0"/>
              <a:t>02/02/2022</a:t>
            </a:fld>
            <a:endParaRPr lang="en-GB"/>
          </a:p>
        </p:txBody>
      </p:sp>
      <p:sp>
        <p:nvSpPr>
          <p:cNvPr id="5" name="Footer Placeholder 4">
            <a:extLst>
              <a:ext uri="{FF2B5EF4-FFF2-40B4-BE49-F238E27FC236}">
                <a16:creationId xmlns:a16="http://schemas.microsoft.com/office/drawing/2014/main" id="{11F3885D-E870-4788-B66E-9B6CF7FB2F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629C854-E083-489B-B904-E036AB2C6390}"/>
              </a:ext>
            </a:extLst>
          </p:cNvPr>
          <p:cNvSpPr>
            <a:spLocks noGrp="1"/>
          </p:cNvSpPr>
          <p:nvPr>
            <p:ph type="sldNum" sz="quarter" idx="12"/>
          </p:nvPr>
        </p:nvSpPr>
        <p:spPr/>
        <p:txBody>
          <a:bodyPr/>
          <a:lstStyle/>
          <a:p>
            <a:fld id="{E318BCB2-F840-444C-9319-46AC0EF4E169}" type="slidenum">
              <a:rPr lang="en-GB" smtClean="0"/>
              <a:t>‹#›</a:t>
            </a:fld>
            <a:endParaRPr lang="en-GB"/>
          </a:p>
        </p:txBody>
      </p:sp>
    </p:spTree>
    <p:extLst>
      <p:ext uri="{BB962C8B-B14F-4D97-AF65-F5344CB8AC3E}">
        <p14:creationId xmlns:p14="http://schemas.microsoft.com/office/powerpoint/2010/main" val="880149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F148C-4D8B-455E-9BDA-815FA26B58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02A813D-48F9-4F3E-BD07-578B6C1F80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CA49F3-A3CB-4BBD-ABAC-DD08B0E80DE8}"/>
              </a:ext>
            </a:extLst>
          </p:cNvPr>
          <p:cNvSpPr>
            <a:spLocks noGrp="1"/>
          </p:cNvSpPr>
          <p:nvPr>
            <p:ph type="dt" sz="half" idx="10"/>
          </p:nvPr>
        </p:nvSpPr>
        <p:spPr/>
        <p:txBody>
          <a:bodyPr/>
          <a:lstStyle/>
          <a:p>
            <a:fld id="{0DD39E4A-BF03-4325-BF0C-38EC8207D87A}" type="datetimeFigureOut">
              <a:rPr lang="en-GB" smtClean="0"/>
              <a:t>02/02/2022</a:t>
            </a:fld>
            <a:endParaRPr lang="en-GB"/>
          </a:p>
        </p:txBody>
      </p:sp>
      <p:sp>
        <p:nvSpPr>
          <p:cNvPr id="5" name="Footer Placeholder 4">
            <a:extLst>
              <a:ext uri="{FF2B5EF4-FFF2-40B4-BE49-F238E27FC236}">
                <a16:creationId xmlns:a16="http://schemas.microsoft.com/office/drawing/2014/main" id="{A91C0294-9F89-42B3-BECE-C81E39645B3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8C1318D-BB35-4E78-8B47-EBAEE9A2C5A3}"/>
              </a:ext>
            </a:extLst>
          </p:cNvPr>
          <p:cNvSpPr>
            <a:spLocks noGrp="1"/>
          </p:cNvSpPr>
          <p:nvPr>
            <p:ph type="sldNum" sz="quarter" idx="12"/>
          </p:nvPr>
        </p:nvSpPr>
        <p:spPr/>
        <p:txBody>
          <a:bodyPr/>
          <a:lstStyle/>
          <a:p>
            <a:fld id="{E318BCB2-F840-444C-9319-46AC0EF4E169}" type="slidenum">
              <a:rPr lang="en-GB" smtClean="0"/>
              <a:t>‹#›</a:t>
            </a:fld>
            <a:endParaRPr lang="en-GB"/>
          </a:p>
        </p:txBody>
      </p:sp>
    </p:spTree>
    <p:extLst>
      <p:ext uri="{BB962C8B-B14F-4D97-AF65-F5344CB8AC3E}">
        <p14:creationId xmlns:p14="http://schemas.microsoft.com/office/powerpoint/2010/main" val="2704970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A672-8A4A-4EF1-BF21-D44E7E6BDF2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F3ACBF9-DB40-4B57-B760-65FA2FD1A2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84896D6-D9C7-4B0A-A5C8-ADC8395238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C1CB8C6-B9DE-4117-A0E4-9B5B77C18129}"/>
              </a:ext>
            </a:extLst>
          </p:cNvPr>
          <p:cNvSpPr>
            <a:spLocks noGrp="1"/>
          </p:cNvSpPr>
          <p:nvPr>
            <p:ph type="dt" sz="half" idx="10"/>
          </p:nvPr>
        </p:nvSpPr>
        <p:spPr/>
        <p:txBody>
          <a:bodyPr/>
          <a:lstStyle/>
          <a:p>
            <a:fld id="{0DD39E4A-BF03-4325-BF0C-38EC8207D87A}" type="datetimeFigureOut">
              <a:rPr lang="en-GB" smtClean="0"/>
              <a:t>02/02/2022</a:t>
            </a:fld>
            <a:endParaRPr lang="en-GB"/>
          </a:p>
        </p:txBody>
      </p:sp>
      <p:sp>
        <p:nvSpPr>
          <p:cNvPr id="6" name="Footer Placeholder 5">
            <a:extLst>
              <a:ext uri="{FF2B5EF4-FFF2-40B4-BE49-F238E27FC236}">
                <a16:creationId xmlns:a16="http://schemas.microsoft.com/office/drawing/2014/main" id="{97BBC734-6C87-458F-A0C8-8696E1A6311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3D5275B-5607-4964-B7A5-B88C78AF81F5}"/>
              </a:ext>
            </a:extLst>
          </p:cNvPr>
          <p:cNvSpPr>
            <a:spLocks noGrp="1"/>
          </p:cNvSpPr>
          <p:nvPr>
            <p:ph type="sldNum" sz="quarter" idx="12"/>
          </p:nvPr>
        </p:nvSpPr>
        <p:spPr/>
        <p:txBody>
          <a:bodyPr/>
          <a:lstStyle/>
          <a:p>
            <a:fld id="{E318BCB2-F840-444C-9319-46AC0EF4E169}" type="slidenum">
              <a:rPr lang="en-GB" smtClean="0"/>
              <a:t>‹#›</a:t>
            </a:fld>
            <a:endParaRPr lang="en-GB"/>
          </a:p>
        </p:txBody>
      </p:sp>
    </p:spTree>
    <p:extLst>
      <p:ext uri="{BB962C8B-B14F-4D97-AF65-F5344CB8AC3E}">
        <p14:creationId xmlns:p14="http://schemas.microsoft.com/office/powerpoint/2010/main" val="3313561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E5484-71F4-4558-A0A2-9630B77123B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72B017B-9A60-4D3C-8AF9-B2AF851E5E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B3B2DB-DA08-4076-BDA6-4F10A120FE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CEB2E98-25A2-4D43-952B-CC460863C2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D4AAE4-1394-4FFA-AC1E-367E2CDC0E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A07CF4E-E5AE-4DF3-A192-80BE440465A4}"/>
              </a:ext>
            </a:extLst>
          </p:cNvPr>
          <p:cNvSpPr>
            <a:spLocks noGrp="1"/>
          </p:cNvSpPr>
          <p:nvPr>
            <p:ph type="dt" sz="half" idx="10"/>
          </p:nvPr>
        </p:nvSpPr>
        <p:spPr/>
        <p:txBody>
          <a:bodyPr/>
          <a:lstStyle/>
          <a:p>
            <a:fld id="{0DD39E4A-BF03-4325-BF0C-38EC8207D87A}" type="datetimeFigureOut">
              <a:rPr lang="en-GB" smtClean="0"/>
              <a:t>02/02/2022</a:t>
            </a:fld>
            <a:endParaRPr lang="en-GB"/>
          </a:p>
        </p:txBody>
      </p:sp>
      <p:sp>
        <p:nvSpPr>
          <p:cNvPr id="8" name="Footer Placeholder 7">
            <a:extLst>
              <a:ext uri="{FF2B5EF4-FFF2-40B4-BE49-F238E27FC236}">
                <a16:creationId xmlns:a16="http://schemas.microsoft.com/office/drawing/2014/main" id="{E2D6E49B-6AC3-41D9-9F1E-CC7740F5BA6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E1AA3E2-9551-4FD0-92BB-709C87AD71AB}"/>
              </a:ext>
            </a:extLst>
          </p:cNvPr>
          <p:cNvSpPr>
            <a:spLocks noGrp="1"/>
          </p:cNvSpPr>
          <p:nvPr>
            <p:ph type="sldNum" sz="quarter" idx="12"/>
          </p:nvPr>
        </p:nvSpPr>
        <p:spPr/>
        <p:txBody>
          <a:bodyPr/>
          <a:lstStyle/>
          <a:p>
            <a:fld id="{E318BCB2-F840-444C-9319-46AC0EF4E169}" type="slidenum">
              <a:rPr lang="en-GB" smtClean="0"/>
              <a:t>‹#›</a:t>
            </a:fld>
            <a:endParaRPr lang="en-GB"/>
          </a:p>
        </p:txBody>
      </p:sp>
    </p:spTree>
    <p:extLst>
      <p:ext uri="{BB962C8B-B14F-4D97-AF65-F5344CB8AC3E}">
        <p14:creationId xmlns:p14="http://schemas.microsoft.com/office/powerpoint/2010/main" val="2257340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49BA1-42E7-4667-B5B8-FC0454A4280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7334625-7033-467C-A46B-8EC4D4DE6372}"/>
              </a:ext>
            </a:extLst>
          </p:cNvPr>
          <p:cNvSpPr>
            <a:spLocks noGrp="1"/>
          </p:cNvSpPr>
          <p:nvPr>
            <p:ph type="dt" sz="half" idx="10"/>
          </p:nvPr>
        </p:nvSpPr>
        <p:spPr/>
        <p:txBody>
          <a:bodyPr/>
          <a:lstStyle/>
          <a:p>
            <a:fld id="{0DD39E4A-BF03-4325-BF0C-38EC8207D87A}" type="datetimeFigureOut">
              <a:rPr lang="en-GB" smtClean="0"/>
              <a:t>02/02/2022</a:t>
            </a:fld>
            <a:endParaRPr lang="en-GB"/>
          </a:p>
        </p:txBody>
      </p:sp>
      <p:sp>
        <p:nvSpPr>
          <p:cNvPr id="4" name="Footer Placeholder 3">
            <a:extLst>
              <a:ext uri="{FF2B5EF4-FFF2-40B4-BE49-F238E27FC236}">
                <a16:creationId xmlns:a16="http://schemas.microsoft.com/office/drawing/2014/main" id="{60D2B7C8-C6D0-45CC-99B4-7B8D4D3A7E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C84B5A8-7550-4080-9FF9-1850A3C3E3E8}"/>
              </a:ext>
            </a:extLst>
          </p:cNvPr>
          <p:cNvSpPr>
            <a:spLocks noGrp="1"/>
          </p:cNvSpPr>
          <p:nvPr>
            <p:ph type="sldNum" sz="quarter" idx="12"/>
          </p:nvPr>
        </p:nvSpPr>
        <p:spPr/>
        <p:txBody>
          <a:bodyPr/>
          <a:lstStyle/>
          <a:p>
            <a:fld id="{E318BCB2-F840-444C-9319-46AC0EF4E169}" type="slidenum">
              <a:rPr lang="en-GB" smtClean="0"/>
              <a:t>‹#›</a:t>
            </a:fld>
            <a:endParaRPr lang="en-GB"/>
          </a:p>
        </p:txBody>
      </p:sp>
    </p:spTree>
    <p:extLst>
      <p:ext uri="{BB962C8B-B14F-4D97-AF65-F5344CB8AC3E}">
        <p14:creationId xmlns:p14="http://schemas.microsoft.com/office/powerpoint/2010/main" val="3175829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222480-C004-4E24-938A-6D44D6530DE5}"/>
              </a:ext>
            </a:extLst>
          </p:cNvPr>
          <p:cNvSpPr>
            <a:spLocks noGrp="1"/>
          </p:cNvSpPr>
          <p:nvPr>
            <p:ph type="dt" sz="half" idx="10"/>
          </p:nvPr>
        </p:nvSpPr>
        <p:spPr/>
        <p:txBody>
          <a:bodyPr/>
          <a:lstStyle/>
          <a:p>
            <a:fld id="{0DD39E4A-BF03-4325-BF0C-38EC8207D87A}" type="datetimeFigureOut">
              <a:rPr lang="en-GB" smtClean="0"/>
              <a:t>02/02/2022</a:t>
            </a:fld>
            <a:endParaRPr lang="en-GB"/>
          </a:p>
        </p:txBody>
      </p:sp>
      <p:sp>
        <p:nvSpPr>
          <p:cNvPr id="3" name="Footer Placeholder 2">
            <a:extLst>
              <a:ext uri="{FF2B5EF4-FFF2-40B4-BE49-F238E27FC236}">
                <a16:creationId xmlns:a16="http://schemas.microsoft.com/office/drawing/2014/main" id="{6E1CFD33-15E8-47A6-A899-E12391A9A7A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B695F77-2565-42B9-8B52-ABCD9312266F}"/>
              </a:ext>
            </a:extLst>
          </p:cNvPr>
          <p:cNvSpPr>
            <a:spLocks noGrp="1"/>
          </p:cNvSpPr>
          <p:nvPr>
            <p:ph type="sldNum" sz="quarter" idx="12"/>
          </p:nvPr>
        </p:nvSpPr>
        <p:spPr/>
        <p:txBody>
          <a:bodyPr/>
          <a:lstStyle/>
          <a:p>
            <a:fld id="{E318BCB2-F840-444C-9319-46AC0EF4E169}" type="slidenum">
              <a:rPr lang="en-GB" smtClean="0"/>
              <a:t>‹#›</a:t>
            </a:fld>
            <a:endParaRPr lang="en-GB"/>
          </a:p>
        </p:txBody>
      </p:sp>
    </p:spTree>
    <p:extLst>
      <p:ext uri="{BB962C8B-B14F-4D97-AF65-F5344CB8AC3E}">
        <p14:creationId xmlns:p14="http://schemas.microsoft.com/office/powerpoint/2010/main" val="869147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36FB2-E9E6-4037-8DD0-7EF8B75DE9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C07149A-D1CA-4C0C-8D69-363ED51F76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939BC7A-1E9D-4351-A267-121E12B0AA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37B7B-C8CF-410A-BC4C-850E62BBC6AA}"/>
              </a:ext>
            </a:extLst>
          </p:cNvPr>
          <p:cNvSpPr>
            <a:spLocks noGrp="1"/>
          </p:cNvSpPr>
          <p:nvPr>
            <p:ph type="dt" sz="half" idx="10"/>
          </p:nvPr>
        </p:nvSpPr>
        <p:spPr/>
        <p:txBody>
          <a:bodyPr/>
          <a:lstStyle/>
          <a:p>
            <a:fld id="{0DD39E4A-BF03-4325-BF0C-38EC8207D87A}" type="datetimeFigureOut">
              <a:rPr lang="en-GB" smtClean="0"/>
              <a:t>02/02/2022</a:t>
            </a:fld>
            <a:endParaRPr lang="en-GB"/>
          </a:p>
        </p:txBody>
      </p:sp>
      <p:sp>
        <p:nvSpPr>
          <p:cNvPr id="6" name="Footer Placeholder 5">
            <a:extLst>
              <a:ext uri="{FF2B5EF4-FFF2-40B4-BE49-F238E27FC236}">
                <a16:creationId xmlns:a16="http://schemas.microsoft.com/office/drawing/2014/main" id="{F74636C4-D069-43AE-BE16-782C1DA222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97FF578-13F3-49A2-8838-9F58909F75D4}"/>
              </a:ext>
            </a:extLst>
          </p:cNvPr>
          <p:cNvSpPr>
            <a:spLocks noGrp="1"/>
          </p:cNvSpPr>
          <p:nvPr>
            <p:ph type="sldNum" sz="quarter" idx="12"/>
          </p:nvPr>
        </p:nvSpPr>
        <p:spPr/>
        <p:txBody>
          <a:bodyPr/>
          <a:lstStyle/>
          <a:p>
            <a:fld id="{E318BCB2-F840-444C-9319-46AC0EF4E169}" type="slidenum">
              <a:rPr lang="en-GB" smtClean="0"/>
              <a:t>‹#›</a:t>
            </a:fld>
            <a:endParaRPr lang="en-GB"/>
          </a:p>
        </p:txBody>
      </p:sp>
    </p:spTree>
    <p:extLst>
      <p:ext uri="{BB962C8B-B14F-4D97-AF65-F5344CB8AC3E}">
        <p14:creationId xmlns:p14="http://schemas.microsoft.com/office/powerpoint/2010/main" val="2674963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60B5F-1F63-4C45-BD7E-33B5DF5E5F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409E8E5-DAF7-415D-BEB1-DE8F65BCE9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AE04930-22AA-45A0-833A-68953ADC26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A6F68-6A3C-48E4-85CD-20671F954A1F}"/>
              </a:ext>
            </a:extLst>
          </p:cNvPr>
          <p:cNvSpPr>
            <a:spLocks noGrp="1"/>
          </p:cNvSpPr>
          <p:nvPr>
            <p:ph type="dt" sz="half" idx="10"/>
          </p:nvPr>
        </p:nvSpPr>
        <p:spPr/>
        <p:txBody>
          <a:bodyPr/>
          <a:lstStyle/>
          <a:p>
            <a:fld id="{0DD39E4A-BF03-4325-BF0C-38EC8207D87A}" type="datetimeFigureOut">
              <a:rPr lang="en-GB" smtClean="0"/>
              <a:t>02/02/2022</a:t>
            </a:fld>
            <a:endParaRPr lang="en-GB"/>
          </a:p>
        </p:txBody>
      </p:sp>
      <p:sp>
        <p:nvSpPr>
          <p:cNvPr id="6" name="Footer Placeholder 5">
            <a:extLst>
              <a:ext uri="{FF2B5EF4-FFF2-40B4-BE49-F238E27FC236}">
                <a16:creationId xmlns:a16="http://schemas.microsoft.com/office/drawing/2014/main" id="{65904B7D-1F0C-4405-88B5-D14419634DD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0AA52FE-D8F0-473B-9FB0-3C10EC6E10AC}"/>
              </a:ext>
            </a:extLst>
          </p:cNvPr>
          <p:cNvSpPr>
            <a:spLocks noGrp="1"/>
          </p:cNvSpPr>
          <p:nvPr>
            <p:ph type="sldNum" sz="quarter" idx="12"/>
          </p:nvPr>
        </p:nvSpPr>
        <p:spPr/>
        <p:txBody>
          <a:bodyPr/>
          <a:lstStyle/>
          <a:p>
            <a:fld id="{E318BCB2-F840-444C-9319-46AC0EF4E169}" type="slidenum">
              <a:rPr lang="en-GB" smtClean="0"/>
              <a:t>‹#›</a:t>
            </a:fld>
            <a:endParaRPr lang="en-GB"/>
          </a:p>
        </p:txBody>
      </p:sp>
    </p:spTree>
    <p:extLst>
      <p:ext uri="{BB962C8B-B14F-4D97-AF65-F5344CB8AC3E}">
        <p14:creationId xmlns:p14="http://schemas.microsoft.com/office/powerpoint/2010/main" val="2336709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C6DE5D-B362-4967-8F12-8FA0612EAA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906D3D7-9D51-472B-9E87-38EEF06CEE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48F2DE0-DBB0-4661-90B8-7BD459A495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D39E4A-BF03-4325-BF0C-38EC8207D87A}" type="datetimeFigureOut">
              <a:rPr lang="en-GB" smtClean="0"/>
              <a:t>02/02/2022</a:t>
            </a:fld>
            <a:endParaRPr lang="en-GB"/>
          </a:p>
        </p:txBody>
      </p:sp>
      <p:sp>
        <p:nvSpPr>
          <p:cNvPr id="5" name="Footer Placeholder 4">
            <a:extLst>
              <a:ext uri="{FF2B5EF4-FFF2-40B4-BE49-F238E27FC236}">
                <a16:creationId xmlns:a16="http://schemas.microsoft.com/office/drawing/2014/main" id="{5DE0DC27-148E-4B3D-BB56-D1BA83F3CB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1D53232-0977-4CDA-A35B-B4AFB5A04E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8BCB2-F840-444C-9319-46AC0EF4E169}" type="slidenum">
              <a:rPr lang="en-GB" smtClean="0"/>
              <a:t>‹#›</a:t>
            </a:fld>
            <a:endParaRPr lang="en-GB"/>
          </a:p>
        </p:txBody>
      </p:sp>
    </p:spTree>
    <p:extLst>
      <p:ext uri="{BB962C8B-B14F-4D97-AF65-F5344CB8AC3E}">
        <p14:creationId xmlns:p14="http://schemas.microsoft.com/office/powerpoint/2010/main" val="4183708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0EDAF-FFD9-43BB-974C-01211543F3AF}"/>
              </a:ext>
            </a:extLst>
          </p:cNvPr>
          <p:cNvSpPr>
            <a:spLocks noGrp="1"/>
          </p:cNvSpPr>
          <p:nvPr>
            <p:ph type="ctrTitle"/>
          </p:nvPr>
        </p:nvSpPr>
        <p:spPr>
          <a:xfrm>
            <a:off x="1524000" y="372533"/>
            <a:ext cx="9144000" cy="1227667"/>
          </a:xfrm>
        </p:spPr>
        <p:txBody>
          <a:bodyPr>
            <a:normAutofit/>
          </a:bodyPr>
          <a:lstStyle/>
          <a:p>
            <a:r>
              <a:rPr lang="en-US" sz="4000" b="1" dirty="0">
                <a:latin typeface="Arial Rounded MT Bold" panose="020F0704030504030204" pitchFamily="34" charset="0"/>
              </a:rPr>
              <a:t>E-Commerce website for motorcycle safety riding gears</a:t>
            </a:r>
            <a:endParaRPr lang="en-GB" sz="4000" b="1" dirty="0">
              <a:latin typeface="Arial Rounded MT Bold" panose="020F0704030504030204" pitchFamily="34" charset="0"/>
            </a:endParaRPr>
          </a:p>
        </p:txBody>
      </p:sp>
      <p:sp>
        <p:nvSpPr>
          <p:cNvPr id="3" name="Subtitle 2">
            <a:extLst>
              <a:ext uri="{FF2B5EF4-FFF2-40B4-BE49-F238E27FC236}">
                <a16:creationId xmlns:a16="http://schemas.microsoft.com/office/drawing/2014/main" id="{E66CDB94-2625-4991-98B6-A28CF056E1D0}"/>
              </a:ext>
            </a:extLst>
          </p:cNvPr>
          <p:cNvSpPr>
            <a:spLocks noGrp="1"/>
          </p:cNvSpPr>
          <p:nvPr>
            <p:ph type="subTitle" idx="1"/>
          </p:nvPr>
        </p:nvSpPr>
        <p:spPr>
          <a:xfrm>
            <a:off x="1524000" y="1952977"/>
            <a:ext cx="9144000" cy="4255911"/>
          </a:xfrm>
        </p:spPr>
        <p:txBody>
          <a:bodyPr/>
          <a:lstStyle/>
          <a:p>
            <a:pPr algn="l"/>
            <a:r>
              <a:rPr lang="en-US" b="1" dirty="0">
                <a:latin typeface="Arial Rounded MT Bold" panose="020F0704030504030204" pitchFamily="34" charset="0"/>
              </a:rPr>
              <a:t>Team Members:</a:t>
            </a:r>
          </a:p>
          <a:p>
            <a:pPr algn="l"/>
            <a:r>
              <a:rPr lang="en-US" sz="1800" dirty="0"/>
              <a:t>Anudeep </a:t>
            </a:r>
          </a:p>
          <a:p>
            <a:pPr algn="l"/>
            <a:r>
              <a:rPr lang="en-US" sz="1800" dirty="0"/>
              <a:t>Prajwal</a:t>
            </a:r>
          </a:p>
          <a:p>
            <a:pPr algn="l"/>
            <a:r>
              <a:rPr lang="en-US" sz="1800" dirty="0" err="1"/>
              <a:t>Ranjitha</a:t>
            </a:r>
            <a:endParaRPr lang="en-US" sz="1800" dirty="0"/>
          </a:p>
          <a:p>
            <a:pPr algn="l"/>
            <a:r>
              <a:rPr lang="en-US" sz="1800" dirty="0"/>
              <a:t>Sachin</a:t>
            </a:r>
          </a:p>
          <a:p>
            <a:endParaRPr lang="en-GB" dirty="0"/>
          </a:p>
        </p:txBody>
      </p:sp>
    </p:spTree>
    <p:extLst>
      <p:ext uri="{BB962C8B-B14F-4D97-AF65-F5344CB8AC3E}">
        <p14:creationId xmlns:p14="http://schemas.microsoft.com/office/powerpoint/2010/main" val="2559459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6E2CF-D89C-4B83-AC4A-A6D907A821C8}"/>
              </a:ext>
            </a:extLst>
          </p:cNvPr>
          <p:cNvSpPr>
            <a:spLocks noGrp="1"/>
          </p:cNvSpPr>
          <p:nvPr>
            <p:ph type="title"/>
          </p:nvPr>
        </p:nvSpPr>
        <p:spPr/>
        <p:txBody>
          <a:bodyPr/>
          <a:lstStyle/>
          <a:p>
            <a:r>
              <a:rPr lang="en-US" dirty="0"/>
              <a:t>Agenda</a:t>
            </a:r>
            <a:endParaRPr lang="en-GB" dirty="0"/>
          </a:p>
        </p:txBody>
      </p:sp>
      <p:sp>
        <p:nvSpPr>
          <p:cNvPr id="3" name="Content Placeholder 2">
            <a:extLst>
              <a:ext uri="{FF2B5EF4-FFF2-40B4-BE49-F238E27FC236}">
                <a16:creationId xmlns:a16="http://schemas.microsoft.com/office/drawing/2014/main" id="{F37383CC-E258-4056-ABB9-E0C98C2471FB}"/>
              </a:ext>
            </a:extLst>
          </p:cNvPr>
          <p:cNvSpPr>
            <a:spLocks noGrp="1"/>
          </p:cNvSpPr>
          <p:nvPr>
            <p:ph idx="1"/>
          </p:nvPr>
        </p:nvSpPr>
        <p:spPr/>
        <p:txBody>
          <a:bodyPr/>
          <a:lstStyle/>
          <a:p>
            <a:r>
              <a:rPr lang="en-US" dirty="0"/>
              <a:t>Introduction</a:t>
            </a:r>
          </a:p>
          <a:p>
            <a:r>
              <a:rPr lang="en-GB" dirty="0"/>
              <a:t>Problem Statement</a:t>
            </a:r>
          </a:p>
          <a:p>
            <a:r>
              <a:rPr lang="en-GB" dirty="0"/>
              <a:t>Objective</a:t>
            </a:r>
          </a:p>
        </p:txBody>
      </p:sp>
    </p:spTree>
    <p:extLst>
      <p:ext uri="{BB962C8B-B14F-4D97-AF65-F5344CB8AC3E}">
        <p14:creationId xmlns:p14="http://schemas.microsoft.com/office/powerpoint/2010/main" val="1146658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E2C4D-DB73-431E-AD53-0BDF24747FDA}"/>
              </a:ext>
            </a:extLst>
          </p:cNvPr>
          <p:cNvSpPr>
            <a:spLocks noGrp="1"/>
          </p:cNvSpPr>
          <p:nvPr>
            <p:ph type="title"/>
          </p:nvPr>
        </p:nvSpPr>
        <p:spPr>
          <a:xfrm>
            <a:off x="838200" y="338667"/>
            <a:ext cx="10515600" cy="903111"/>
          </a:xfrm>
        </p:spPr>
        <p:txBody>
          <a:bodyPr/>
          <a:lstStyle/>
          <a:p>
            <a:r>
              <a:rPr lang="en-US" dirty="0"/>
              <a:t>Introduction:</a:t>
            </a:r>
            <a:endParaRPr lang="en-GB" dirty="0"/>
          </a:p>
        </p:txBody>
      </p:sp>
      <p:sp>
        <p:nvSpPr>
          <p:cNvPr id="3" name="Content Placeholder 2">
            <a:extLst>
              <a:ext uri="{FF2B5EF4-FFF2-40B4-BE49-F238E27FC236}">
                <a16:creationId xmlns:a16="http://schemas.microsoft.com/office/drawing/2014/main" id="{A4A77D3A-CBD4-42EE-A913-7DCC3AF2D57C}"/>
              </a:ext>
            </a:extLst>
          </p:cNvPr>
          <p:cNvSpPr>
            <a:spLocks noGrp="1"/>
          </p:cNvSpPr>
          <p:nvPr>
            <p:ph idx="1"/>
          </p:nvPr>
        </p:nvSpPr>
        <p:spPr>
          <a:xfrm>
            <a:off x="838200" y="1456267"/>
            <a:ext cx="10515600" cy="4720696"/>
          </a:xfrm>
        </p:spPr>
        <p:txBody>
          <a:bodyPr/>
          <a:lstStyle/>
          <a:p>
            <a:r>
              <a:rPr lang="en-US" sz="2000" dirty="0">
                <a:effectLst/>
                <a:ea typeface="Calibri" panose="020F0502020204030204" pitchFamily="34" charset="0"/>
                <a:cs typeface="Times New Roman" panose="02020603050405020304" pitchFamily="18" charset="0"/>
              </a:rPr>
              <a:t>Ecommerce Website where several user and customers can view and order our products from the their homes with easy of use.</a:t>
            </a:r>
            <a:endParaRPr lang="en-GB" sz="2000" dirty="0">
              <a:effectLst/>
              <a:ea typeface="Calibri" panose="020F0502020204030204" pitchFamily="34" charset="0"/>
              <a:cs typeface="Times New Roman" panose="02020603050405020304" pitchFamily="18" charset="0"/>
            </a:endParaRPr>
          </a:p>
          <a:p>
            <a:pPr algn="l"/>
            <a:r>
              <a:rPr lang="en-US" sz="2000" i="0" dirty="0">
                <a:solidFill>
                  <a:srgbClr val="000000"/>
                </a:solidFill>
                <a:effectLst/>
              </a:rPr>
              <a:t>The phenomena that world is fast shrinking into a Global Village because of Internet and other communication mediums is not completely reflective in the Indian context. Internet has brought nearly the entire world just a click away from us. The retail industry canvass has been repainted by Internet and the rules of the game in retailing are fast changing.</a:t>
            </a:r>
          </a:p>
          <a:p>
            <a:pPr algn="l"/>
            <a:endParaRPr lang="en-US" sz="2000" dirty="0">
              <a:solidFill>
                <a:srgbClr val="000000"/>
              </a:solidFill>
            </a:endParaRPr>
          </a:p>
          <a:p>
            <a:pPr marL="0" indent="0">
              <a:buNone/>
            </a:pPr>
            <a:r>
              <a:rPr lang="en-US" sz="2000" b="1" dirty="0"/>
              <a:t>Objective:</a:t>
            </a:r>
          </a:p>
          <a:p>
            <a:r>
              <a:rPr lang="en-US" sz="2000" dirty="0">
                <a:effectLst/>
                <a:latin typeface="Calibri" panose="020F0502020204030204" pitchFamily="34" charset="0"/>
                <a:ea typeface="Calibri" panose="020F0502020204030204" pitchFamily="34" charset="0"/>
                <a:cs typeface="Times New Roman" panose="02020603050405020304" pitchFamily="18" charset="0"/>
              </a:rPr>
              <a:t>To Provide motorcyclist with uncompromised safety . which in turn  help company leverage the open market to increase profitability and sales.</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sz="2000" i="0" dirty="0">
              <a:solidFill>
                <a:srgbClr val="000000"/>
              </a:solidFill>
              <a:effectLst/>
            </a:endParaRPr>
          </a:p>
          <a:p>
            <a:endParaRPr lang="en-GB" dirty="0"/>
          </a:p>
        </p:txBody>
      </p:sp>
    </p:spTree>
    <p:extLst>
      <p:ext uri="{BB962C8B-B14F-4D97-AF65-F5344CB8AC3E}">
        <p14:creationId xmlns:p14="http://schemas.microsoft.com/office/powerpoint/2010/main" val="4118541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10750-A61F-4C6D-A93F-0D97B805D2D3}"/>
              </a:ext>
            </a:extLst>
          </p:cNvPr>
          <p:cNvSpPr>
            <a:spLocks noGrp="1"/>
          </p:cNvSpPr>
          <p:nvPr>
            <p:ph type="title"/>
          </p:nvPr>
        </p:nvSpPr>
        <p:spPr/>
        <p:txBody>
          <a:bodyPr/>
          <a:lstStyle/>
          <a:p>
            <a:r>
              <a:rPr lang="en-US" dirty="0"/>
              <a:t>Problem Statement</a:t>
            </a:r>
            <a:endParaRPr lang="en-GB" dirty="0"/>
          </a:p>
        </p:txBody>
      </p:sp>
      <p:sp>
        <p:nvSpPr>
          <p:cNvPr id="3" name="Content Placeholder 2">
            <a:extLst>
              <a:ext uri="{FF2B5EF4-FFF2-40B4-BE49-F238E27FC236}">
                <a16:creationId xmlns:a16="http://schemas.microsoft.com/office/drawing/2014/main" id="{52004759-0191-47B4-89BB-F6BD0D0EE74D}"/>
              </a:ext>
            </a:extLst>
          </p:cNvPr>
          <p:cNvSpPr>
            <a:spLocks noGrp="1"/>
          </p:cNvSpPr>
          <p:nvPr>
            <p:ph idx="1"/>
          </p:nvPr>
        </p:nvSpPr>
        <p:spPr/>
        <p:txBody>
          <a:bodyPr/>
          <a:lstStyle/>
          <a:p>
            <a:r>
              <a:rPr lang="en-US" sz="1800" dirty="0">
                <a:solidFill>
                  <a:srgbClr val="09090A"/>
                </a:solidFill>
                <a:effectLst/>
                <a:latin typeface="Montserrat" panose="00000500000000000000" pitchFamily="2" charset="0"/>
                <a:ea typeface="Calibri" panose="020F0502020204030204" pitchFamily="34" charset="0"/>
                <a:cs typeface="Times New Roman" panose="02020603050405020304" pitchFamily="18" charset="0"/>
              </a:rPr>
              <a:t>Over half Indian motorcyclists (57%) admit to not wearing a helmet when on the road, while an even higher proportion of their passengers (74%) neglect to wear one whilst riding pillion. These are amongst the findings of a new study Over half Indian motorcyclists (57%) admit to not wearing a helmet when on the road, while an even higher proportion of their passengers (74%) neglect to wear one whilst riding pillion. These are amongst the findings of a new study published by Exide Life Insurance, revealing the startling and dangerous practices of the country's motorcycle riding community. According to the research, riders are basing their decision to ride helmetless for a range of reasons; 13% due to the cost of a helmet, 16% believe that they are not required to by the law, 21% simply ride bare-headed due to a force of habit  revealing the startling and dangerous practices of the country's motorcycle riding community. According to the research, riders are basing their decision to ride helmetless for a range of reasons; 13% due to the cost of a helmet, 16% believe that they are not required to by the law, 21% simply ride bare-headed due to a force of habit.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653764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D3EB5D-1E59-4043-A2F0-6B07F93CC22A}"/>
              </a:ext>
            </a:extLst>
          </p:cNvPr>
          <p:cNvSpPr>
            <a:spLocks noGrp="1"/>
          </p:cNvSpPr>
          <p:nvPr>
            <p:ph idx="1"/>
          </p:nvPr>
        </p:nvSpPr>
        <p:spPr>
          <a:xfrm>
            <a:off x="838200" y="643467"/>
            <a:ext cx="10515600" cy="5533496"/>
          </a:xfrm>
        </p:spPr>
        <p:txBody>
          <a:bodyPr/>
          <a:lstStyle/>
          <a:p>
            <a:pPr marL="0" indent="0">
              <a:buNone/>
            </a:pPr>
            <a:r>
              <a:rPr lang="en-US" dirty="0"/>
              <a:t>Products we Offer</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1.Helmates: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2. Motorcycle Jackets: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3.Riding Gloves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4.Motorcycle Boots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5.Pants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6.Thermals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7.Rain protection</a:t>
            </a:r>
          </a:p>
          <a:p>
            <a:pPr marL="0" marR="0" indent="0">
              <a:lnSpc>
                <a:spcPct val="107000"/>
              </a:lnSpc>
              <a:spcBef>
                <a:spcPts val="0"/>
              </a:spcBef>
              <a:spcAft>
                <a:spcPts val="800"/>
              </a:spcAft>
              <a:buNone/>
            </a:pP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400" b="1" dirty="0">
                <a:latin typeface="Calibri" panose="020F0502020204030204" pitchFamily="34" charset="0"/>
                <a:ea typeface="Calibri" panose="020F0502020204030204" pitchFamily="34" charset="0"/>
                <a:cs typeface="Times New Roman" panose="02020603050405020304" pitchFamily="18" charset="0"/>
              </a:rPr>
              <a:t>Current Strategy and implementation:</a:t>
            </a:r>
            <a:endParaRPr lang="en-GB" sz="24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offer the best in class and wide range of    products to our customers that are suite the specific needs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have our research team that are relentlessly innovating and finding new ways to improve our offerings and set a standard in market.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851839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531B6-503D-42CE-8A8C-62DB3C5A7A6B}"/>
              </a:ext>
            </a:extLst>
          </p:cNvPr>
          <p:cNvSpPr>
            <a:spLocks noGrp="1"/>
          </p:cNvSpPr>
          <p:nvPr>
            <p:ph type="title"/>
          </p:nvPr>
        </p:nvSpPr>
        <p:spPr/>
        <p:txBody>
          <a:bodyPr/>
          <a:lstStyle/>
          <a:p>
            <a:r>
              <a:rPr lang="en-US" dirty="0"/>
              <a:t>About Us:</a:t>
            </a:r>
            <a:endParaRPr lang="en-GB" dirty="0"/>
          </a:p>
        </p:txBody>
      </p:sp>
      <p:sp>
        <p:nvSpPr>
          <p:cNvPr id="3" name="Content Placeholder 2">
            <a:extLst>
              <a:ext uri="{FF2B5EF4-FFF2-40B4-BE49-F238E27FC236}">
                <a16:creationId xmlns:a16="http://schemas.microsoft.com/office/drawing/2014/main" id="{9960FC5A-E87D-48BC-9D52-E50AC6A8398B}"/>
              </a:ext>
            </a:extLst>
          </p:cNvPr>
          <p:cNvSpPr>
            <a:spLocks noGrp="1"/>
          </p:cNvSpPr>
          <p:nvPr>
            <p:ph idx="1"/>
          </p:nvPr>
        </p:nvSpPr>
        <p:spPr>
          <a:xfrm>
            <a:off x="838200" y="1320800"/>
            <a:ext cx="10515600" cy="4856163"/>
          </a:xfrm>
        </p:spPr>
        <p:txBody>
          <a:bodyPr>
            <a:normAutofit/>
          </a:bodyPr>
          <a:lstStyle/>
          <a:p>
            <a:pPr marL="0" marR="0">
              <a:lnSpc>
                <a:spcPct val="107000"/>
              </a:lnSpc>
              <a:spcBef>
                <a:spcPts val="0"/>
              </a:spcBef>
              <a:spcAft>
                <a:spcPts val="0"/>
              </a:spcAft>
            </a:pPr>
            <a:r>
              <a:rPr lang="en-GB"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 are amongst you all! We ride and do not let go a chance when we see an opportunity to go on short tour (But of late, unfortunately, we are compelled to give a few of them a miss!). </a:t>
            </a:r>
            <a:r>
              <a:rPr lang="en-GB"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MotoGear</a:t>
            </a:r>
            <a:r>
              <a:rPr lang="en-GB"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was in fact born when 3 such passionate riders met; each of them came with their own set of diverse riding preferences, experiences and their favourite riding routes and destinations (which we still quarrel upon like babies when we plan our ride together).</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GB"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With all the diversities we came with, all of us believed that the Indian market in 2012 did not have quality and practical luggage. Quality luggage was made available in India by most of the international brands but that came at a price, which was not affordable for most of us. Thus, was born </a:t>
            </a:r>
            <a:r>
              <a:rPr lang="en-GB"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MotoGear</a:t>
            </a:r>
            <a:r>
              <a:rPr lang="en-GB"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with a vision to provide quality, reliable luggage at a price we believed most of us were willing to shell out for our rides. We all ride and thus understand the criticality of an equipment failure during a ride.</a:t>
            </a:r>
            <a:endParaRPr lang="en-GB" sz="1800" dirty="0">
              <a:solidFill>
                <a:srgbClr val="000000"/>
              </a:solidFill>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GB" sz="1800" dirty="0">
                <a:effectLst/>
                <a:latin typeface="Calibri" panose="020F0502020204030204" pitchFamily="34" charset="0"/>
                <a:ea typeface="Times New Roman" panose="02020603050405020304" pitchFamily="18" charset="0"/>
                <a:cs typeface="Calibri" panose="020F0502020204030204" pitchFamily="34" charset="0"/>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GB"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“Quality is not an act. It is a habit”. This is the exact notion that we follow at </a:t>
            </a:r>
            <a:r>
              <a:rPr lang="en-GB"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MotoGear</a:t>
            </a:r>
            <a:r>
              <a:rPr lang="en-GB"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Gears. As a part of our job, we have made a habit of keeping ourselves updated on raw materials, technology, etc that our Indian and International market has to offer in helping us make a better product for our customers. For us, it has always been quality over price i.e. expand a tad bit to get the right material. This is how we function!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981949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9B140-D62D-46D5-83E4-1CB694018D90}"/>
              </a:ext>
            </a:extLst>
          </p:cNvPr>
          <p:cNvSpPr>
            <a:spLocks noGrp="1"/>
          </p:cNvSpPr>
          <p:nvPr>
            <p:ph type="title"/>
          </p:nvPr>
        </p:nvSpPr>
        <p:spPr/>
        <p:txBody>
          <a:bodyPr/>
          <a:lstStyle/>
          <a:p>
            <a:r>
              <a:rPr lang="en-US" dirty="0"/>
              <a:t>Requirements:</a:t>
            </a:r>
            <a:endParaRPr lang="en-GB" dirty="0"/>
          </a:p>
        </p:txBody>
      </p:sp>
      <p:sp>
        <p:nvSpPr>
          <p:cNvPr id="3" name="Content Placeholder 2">
            <a:extLst>
              <a:ext uri="{FF2B5EF4-FFF2-40B4-BE49-F238E27FC236}">
                <a16:creationId xmlns:a16="http://schemas.microsoft.com/office/drawing/2014/main" id="{10F1B6CB-4467-4B68-AEAE-3CFA8CB3982B}"/>
              </a:ext>
            </a:extLst>
          </p:cNvPr>
          <p:cNvSpPr>
            <a:spLocks noGrp="1"/>
          </p:cNvSpPr>
          <p:nvPr>
            <p:ph idx="1"/>
          </p:nvPr>
        </p:nvSpPr>
        <p:spPr/>
        <p:txBody>
          <a:bodyPr>
            <a:normAutofit lnSpcReduction="10000"/>
          </a:bodyPr>
          <a:lstStyle/>
          <a:p>
            <a:pPr marL="0" marR="0">
              <a:lnSpc>
                <a:spcPct val="107000"/>
              </a:lnSpc>
              <a:spcBef>
                <a:spcPts val="0"/>
              </a:spcBef>
              <a:spcAft>
                <a:spcPts val="800"/>
              </a:spcAft>
            </a:pPr>
            <a:r>
              <a:rPr lang="en-US" sz="1800" dirty="0">
                <a:solidFill>
                  <a:srgbClr val="09090A"/>
                </a:solidFill>
                <a:effectLst/>
                <a:latin typeface="Montserrat" panose="00000500000000000000" pitchFamily="2" charset="0"/>
                <a:ea typeface="Calibri" panose="020F0502020204030204" pitchFamily="34" charset="0"/>
                <a:cs typeface="Times New Roman" panose="02020603050405020304" pitchFamily="18" charset="0"/>
              </a:rPr>
              <a:t>Display the products that are available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9090A"/>
                </a:solidFill>
                <a:effectLst/>
                <a:latin typeface="Montserrat" panose="00000500000000000000" pitchFamily="2" charset="0"/>
                <a:ea typeface="Calibri" panose="020F0502020204030204" pitchFamily="34" charset="0"/>
                <a:cs typeface="Times New Roman" panose="02020603050405020304" pitchFamily="18" charset="0"/>
              </a:rPr>
              <a:t>Products can be added to cart </a:t>
            </a:r>
          </a:p>
          <a:p>
            <a:pPr marL="0" marR="0" indent="0">
              <a:lnSpc>
                <a:spcPct val="107000"/>
              </a:lnSpc>
              <a:spcBef>
                <a:spcPts val="0"/>
              </a:spcBef>
              <a:spcAft>
                <a:spcPts val="800"/>
              </a:spcAft>
              <a:buNone/>
            </a:pPr>
            <a:r>
              <a:rPr lang="en-US" sz="1800" dirty="0">
                <a:solidFill>
                  <a:srgbClr val="09090A"/>
                </a:solidFill>
                <a:effectLst/>
                <a:latin typeface="Montserrat" panose="00000500000000000000" pitchFamily="2" charset="0"/>
                <a:ea typeface="Calibri" panose="020F0502020204030204" pitchFamily="34" charset="0"/>
                <a:cs typeface="Times New Roman" panose="02020603050405020304" pitchFamily="18" charset="0"/>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9090A"/>
                </a:solidFill>
                <a:effectLst/>
                <a:latin typeface="Montserrat" panose="00000500000000000000" pitchFamily="2" charset="0"/>
                <a:ea typeface="Calibri" panose="020F0502020204030204" pitchFamily="34" charset="0"/>
                <a:cs typeface="Times New Roman" panose="02020603050405020304" pitchFamily="18" charset="0"/>
              </a:rPr>
              <a:t>Products can be removed from cart one by one or cart can be empty at once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solidFill>
                  <a:srgbClr val="09090A"/>
                </a:solidFill>
                <a:effectLst/>
                <a:latin typeface="Montserrat" panose="00000500000000000000" pitchFamily="2" charset="0"/>
                <a:ea typeface="Calibri" panose="020F0502020204030204" pitchFamily="34" charset="0"/>
                <a:cs typeface="Times New Roman" panose="02020603050405020304" pitchFamily="18" charset="0"/>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9090A"/>
                </a:solidFill>
                <a:effectLst/>
                <a:latin typeface="Montserrat" panose="00000500000000000000" pitchFamily="2" charset="0"/>
                <a:ea typeface="Calibri" panose="020F0502020204030204" pitchFamily="34" charset="0"/>
                <a:cs typeface="Times New Roman" panose="02020603050405020304" pitchFamily="18" charset="0"/>
              </a:rPr>
              <a:t>Can be able to order products by entering appropriate payment details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solidFill>
                  <a:srgbClr val="09090A"/>
                </a:solidFill>
                <a:effectLst/>
                <a:latin typeface="Montserrat" panose="00000500000000000000" pitchFamily="2" charset="0"/>
                <a:ea typeface="Calibri" panose="020F0502020204030204" pitchFamily="34" charset="0"/>
                <a:cs typeface="Times New Roman" panose="02020603050405020304" pitchFamily="18" charset="0"/>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9090A"/>
                </a:solidFill>
                <a:effectLst/>
                <a:latin typeface="Montserrat" panose="00000500000000000000" pitchFamily="2" charset="0"/>
                <a:ea typeface="Calibri" panose="020F0502020204030204" pitchFamily="34" charset="0"/>
                <a:cs typeface="Times New Roman" panose="02020603050405020304" pitchFamily="18" charset="0"/>
              </a:rPr>
              <a:t>User should be able to login and register new users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solidFill>
                  <a:srgbClr val="09090A"/>
                </a:solidFill>
                <a:effectLst/>
                <a:latin typeface="Montserrat" panose="00000500000000000000" pitchFamily="2" charset="0"/>
                <a:ea typeface="Calibri" panose="020F0502020204030204" pitchFamily="34" charset="0"/>
                <a:cs typeface="Times New Roman" panose="02020603050405020304" pitchFamily="18" charset="0"/>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09090A"/>
                </a:solidFill>
                <a:effectLst/>
                <a:latin typeface="Montserrat" panose="00000500000000000000" pitchFamily="2" charset="0"/>
                <a:ea typeface="Calibri" panose="020F0502020204030204" pitchFamily="34" charset="0"/>
                <a:cs typeface="Times New Roman" panose="02020603050405020304" pitchFamily="18" charset="0"/>
              </a:rPr>
              <a:t>Chat window for Customer support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622004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D2723-21FA-4662-982C-698AF93343B4}"/>
              </a:ext>
            </a:extLst>
          </p:cNvPr>
          <p:cNvSpPr>
            <a:spLocks noGrp="1"/>
          </p:cNvSpPr>
          <p:nvPr>
            <p:ph type="title"/>
          </p:nvPr>
        </p:nvSpPr>
        <p:spPr/>
        <p:txBody>
          <a:bodyPr/>
          <a:lstStyle/>
          <a:p>
            <a:r>
              <a:rPr lang="en-US" dirty="0"/>
              <a:t>Put Required page </a:t>
            </a:r>
            <a:r>
              <a:rPr lang="en-US"/>
              <a:t>and modules</a:t>
            </a:r>
            <a:endParaRPr lang="en-GB"/>
          </a:p>
        </p:txBody>
      </p:sp>
      <p:sp>
        <p:nvSpPr>
          <p:cNvPr id="3" name="Content Placeholder 2">
            <a:extLst>
              <a:ext uri="{FF2B5EF4-FFF2-40B4-BE49-F238E27FC236}">
                <a16:creationId xmlns:a16="http://schemas.microsoft.com/office/drawing/2014/main" id="{1FC21C03-1B2C-4BB3-A6C7-42D3251ACA8A}"/>
              </a:ext>
            </a:extLst>
          </p:cNvPr>
          <p:cNvSpPr>
            <a:spLocks noGrp="1"/>
          </p:cNvSpPr>
          <p:nvPr>
            <p:ph sz="half" idx="1"/>
          </p:nvPr>
        </p:nvSpPr>
        <p:spPr/>
        <p:txBody>
          <a:bodyPr/>
          <a:lstStyle/>
          <a:p>
            <a:endParaRPr lang="en-GB"/>
          </a:p>
        </p:txBody>
      </p:sp>
      <p:sp>
        <p:nvSpPr>
          <p:cNvPr id="4" name="Content Placeholder 3">
            <a:extLst>
              <a:ext uri="{FF2B5EF4-FFF2-40B4-BE49-F238E27FC236}">
                <a16:creationId xmlns:a16="http://schemas.microsoft.com/office/drawing/2014/main" id="{B3BA8E00-1771-423A-A215-5DC362036F3C}"/>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2531064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802</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Rounded MT Bold</vt:lpstr>
      <vt:lpstr>Calibri</vt:lpstr>
      <vt:lpstr>Calibri Light</vt:lpstr>
      <vt:lpstr>Montserrat</vt:lpstr>
      <vt:lpstr>Office Theme</vt:lpstr>
      <vt:lpstr>E-Commerce website for motorcycle safety riding gears</vt:lpstr>
      <vt:lpstr>Agenda</vt:lpstr>
      <vt:lpstr>Introduction:</vt:lpstr>
      <vt:lpstr>Problem Statement</vt:lpstr>
      <vt:lpstr>PowerPoint Presentation</vt:lpstr>
      <vt:lpstr>About Us:</vt:lpstr>
      <vt:lpstr>Requirements:</vt:lpstr>
      <vt:lpstr>Put Required page and modules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website for motorcycle safety riding gears</dc:title>
  <dc:creator>SACHIN K S</dc:creator>
  <cp:lastModifiedBy>SACHIN K S</cp:lastModifiedBy>
  <cp:revision>1</cp:revision>
  <dcterms:created xsi:type="dcterms:W3CDTF">2022-02-02T03:41:08Z</dcterms:created>
  <dcterms:modified xsi:type="dcterms:W3CDTF">2022-02-02T03:59:57Z</dcterms:modified>
</cp:coreProperties>
</file>