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3.xml" ContentType="application/vnd.openxmlformats-officedocument.presentationml.notesSlide+xml"/>
  <Override PartName="/ppt/notesSlides/notesSlide11.xml" ContentType="application/vnd.openxmlformats-officedocument.presentationml.notesSlide+xml"/>
  <Override PartName="/ppt/notesSlides/notesSlide7.xml" ContentType="application/vnd.openxmlformats-officedocument.presentationml.notesSlide+xml"/>
  <Override PartName="/ppt/notesSlides/notesSlide15.xml" ContentType="application/vnd.openxmlformats-officedocument.presentationml.notesSlide+xml"/>
  <Override PartName="/ppt/notesSlides/notesSlide8.xml" ContentType="application/vnd.openxmlformats-officedocument.presentationml.notesSlide+xml"/>
  <Override PartName="/ppt/notesSlides/notesSlide16.xml" ContentType="application/vnd.openxmlformats-officedocument.presentationml.notesSlide+xml"/>
  <Override PartName="/ppt/notesSlides/notesSlide10.xml" ContentType="application/vnd.openxmlformats-officedocument.presentationml.notesSlide+xml"/>
  <Override PartName="/ppt/notesSlides/notesSlide13.xml" ContentType="application/vnd.openxmlformats-officedocument.presentationml.notesSlide+xml"/>
  <Override PartName="/ppt/notesSlides/notesSlide17.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5.xml" ContentType="application/vnd.openxmlformats-officedocument.presentationml.notesSlide+xml"/>
  <Override PartName="/ppt/notesSlides/_rels/notesSlide11.xml.rels" ContentType="application/vnd.openxmlformats-package.relationships+xml"/>
  <Override PartName="/ppt/notesSlides/_rels/notesSlide7.xml.rels" ContentType="application/vnd.openxmlformats-package.relationships+xml"/>
  <Override PartName="/ppt/notesSlides/_rels/notesSlide3.xml.rels" ContentType="application/vnd.openxmlformats-package.relationships+xml"/>
  <Override PartName="/ppt/notesSlides/_rels/notesSlide15.xml.rels" ContentType="application/vnd.openxmlformats-package.relationships+xml"/>
  <Override PartName="/ppt/notesSlides/_rels/notesSlide16.xml.rels" ContentType="application/vnd.openxmlformats-package.relationships+xml"/>
  <Override PartName="/ppt/notesSlides/_rels/notesSlide8.xml.rels" ContentType="application/vnd.openxmlformats-package.relationships+xml"/>
  <Override PartName="/ppt/notesSlides/_rels/notesSlide10.xml.rels" ContentType="application/vnd.openxmlformats-package.relationships+xml"/>
  <Override PartName="/ppt/notesSlides/_rels/notesSlide13.xml.rels" ContentType="application/vnd.openxmlformats-package.relationships+xml"/>
  <Override PartName="/ppt/notesSlides/_rels/notesSlide17.xml.rels" ContentType="application/vnd.openxmlformats-package.relationships+xml"/>
  <Override PartName="/ppt/notesSlides/_rels/notesSlide20.xml.rels" ContentType="application/vnd.openxmlformats-package.relationships+xml"/>
  <Override PartName="/ppt/notesSlides/_rels/notesSlide21.xml.rels" ContentType="application/vnd.openxmlformats-package.relationships+xml"/>
  <Override PartName="/ppt/notesSlides/_rels/notesSlide29.xml.rels" ContentType="application/vnd.openxmlformats-package.relationships+xml"/>
  <Override PartName="/ppt/notesSlides/_rels/notesSlide30.xml.rels" ContentType="application/vnd.openxmlformats-package.relationships+xml"/>
  <Override PartName="/ppt/notesSlides/_rels/notesSlide35.xml.rels" ContentType="application/vnd.openxmlformats-package.relationships+xml"/>
  <Override PartName="/ppt/media/image1.png" ContentType="image/png"/>
  <Override PartName="/ppt/media/image2.jpeg" ContentType="image/jpeg"/>
  <Override PartName="/ppt/media/image8.png" ContentType="image/png"/>
  <Override PartName="/ppt/media/image3.png" ContentType="image/png"/>
  <Override PartName="/ppt/media/image4.jpeg" ContentType="image/jpeg"/>
  <Override PartName="/ppt/media/image5.png" ContentType="image/png"/>
  <Override PartName="/ppt/media/image6.jpeg" ContentType="image/jpeg"/>
  <Override PartName="/ppt/media/image7.png" ContentType="image/png"/>
  <Override PartName="/ppt/media/image9.png" ContentType="image/png"/>
  <Override PartName="/ppt/media/image10.png" ContentType="image/png"/>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_rels/slide35.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sldImg"/>
          </p:nvPr>
        </p:nvSpPr>
        <p:spPr>
          <a:xfrm>
            <a:off x="533520" y="764280"/>
            <a:ext cx="6704640" cy="3771360"/>
          </a:xfrm>
          <a:prstGeom prst="rect">
            <a:avLst/>
          </a:prstGeom>
        </p:spPr>
        <p:txBody>
          <a:bodyPr lIns="0" rIns="0" tIns="0" bIns="0" anchor="ctr">
            <a:noAutofit/>
          </a:bodyP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130"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131"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132"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133"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134"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8CAF91F4-E7F1-400A-9D69-590E4C99EEAE}"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PlaceHolder 1"/>
          <p:cNvSpPr>
            <a:spLocks noGrp="1"/>
          </p:cNvSpPr>
          <p:nvPr>
            <p:ph type="sldImg"/>
          </p:nvPr>
        </p:nvSpPr>
        <p:spPr>
          <a:xfrm>
            <a:off x="1143000" y="685800"/>
            <a:ext cx="4571640" cy="3428640"/>
          </a:xfrm>
          <a:prstGeom prst="rect">
            <a:avLst/>
          </a:prstGeom>
        </p:spPr>
      </p:sp>
      <p:sp>
        <p:nvSpPr>
          <p:cNvPr id="225"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226" name="Slide Number Placeholder 3"/>
          <p:cNvSpPr txBox="1"/>
          <p:nvPr/>
        </p:nvSpPr>
        <p:spPr>
          <a:xfrm>
            <a:off x="3884760" y="8685360"/>
            <a:ext cx="2971440" cy="456840"/>
          </a:xfrm>
          <a:prstGeom prst="rect">
            <a:avLst/>
          </a:prstGeom>
          <a:noFill/>
          <a:ln w="0">
            <a:noFill/>
          </a:ln>
        </p:spPr>
        <p:txBody>
          <a:bodyPr anchor="b">
            <a:noAutofit/>
          </a:bodyPr>
          <a:p>
            <a:pPr algn="r">
              <a:lnSpc>
                <a:spcPct val="100000"/>
              </a:lnSpc>
            </a:pPr>
            <a:fld id="{BE6821F3-43AE-4A4C-AE31-795D64F0524E}"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PlaceHolder 1"/>
          <p:cNvSpPr>
            <a:spLocks noGrp="1"/>
          </p:cNvSpPr>
          <p:nvPr>
            <p:ph type="sldImg"/>
          </p:nvPr>
        </p:nvSpPr>
        <p:spPr>
          <a:xfrm>
            <a:off x="1143000" y="685800"/>
            <a:ext cx="4571640" cy="3428640"/>
          </a:xfrm>
          <a:prstGeom prst="rect">
            <a:avLst/>
          </a:prstGeom>
        </p:spPr>
      </p:sp>
      <p:sp>
        <p:nvSpPr>
          <p:cNvPr id="228"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229" name="Slide Number Placeholder 3"/>
          <p:cNvSpPr txBox="1"/>
          <p:nvPr/>
        </p:nvSpPr>
        <p:spPr>
          <a:xfrm>
            <a:off x="3884760" y="8685360"/>
            <a:ext cx="2971440" cy="456840"/>
          </a:xfrm>
          <a:prstGeom prst="rect">
            <a:avLst/>
          </a:prstGeom>
          <a:noFill/>
          <a:ln w="0">
            <a:noFill/>
          </a:ln>
        </p:spPr>
        <p:txBody>
          <a:bodyPr anchor="b">
            <a:noAutofit/>
          </a:bodyPr>
          <a:p>
            <a:pPr algn="r">
              <a:lnSpc>
                <a:spcPct val="100000"/>
              </a:lnSpc>
            </a:pPr>
            <a:fld id="{804F9EBC-9277-44B9-956D-406DB1B5BE1A}"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PlaceHolder 1"/>
          <p:cNvSpPr>
            <a:spLocks noGrp="1"/>
          </p:cNvSpPr>
          <p:nvPr>
            <p:ph type="sldImg"/>
          </p:nvPr>
        </p:nvSpPr>
        <p:spPr>
          <a:xfrm>
            <a:off x="1143000" y="685800"/>
            <a:ext cx="4571640" cy="3428640"/>
          </a:xfrm>
          <a:prstGeom prst="rect">
            <a:avLst/>
          </a:prstGeom>
        </p:spPr>
      </p:sp>
      <p:sp>
        <p:nvSpPr>
          <p:cNvPr id="231" name="PlaceHolder 2"/>
          <p:cNvSpPr>
            <a:spLocks noGrp="1"/>
          </p:cNvSpPr>
          <p:nvPr>
            <p:ph type="body"/>
          </p:nvPr>
        </p:nvSpPr>
        <p:spPr>
          <a:xfrm>
            <a:off x="685800" y="4343400"/>
            <a:ext cx="5486040" cy="4114440"/>
          </a:xfrm>
          <a:prstGeom prst="rect">
            <a:avLst/>
          </a:prstGeom>
        </p:spPr>
        <p:txBody>
          <a:bodyPr>
            <a:noAutofit/>
          </a:bodyPr>
          <a:p>
            <a:pPr marL="216000" indent="-216000">
              <a:lnSpc>
                <a:spcPct val="100000"/>
              </a:lnSpc>
            </a:pPr>
            <a:r>
              <a:rPr b="0" lang="en-IN" sz="1200" spc="-1" strike="noStrike">
                <a:solidFill>
                  <a:srgbClr val="000000"/>
                </a:solidFill>
                <a:latin typeface="+mn-lt"/>
                <a:ea typeface="+mn-ea"/>
              </a:rPr>
              <a:t>Let’s see the difference in setterbeans.xml file defined in the </a:t>
            </a:r>
            <a:r>
              <a:rPr b="1" lang="en-IN" sz="1200" spc="-1" strike="noStrike">
                <a:solidFill>
                  <a:srgbClr val="000000"/>
                </a:solidFill>
                <a:latin typeface="+mn-lt"/>
                <a:ea typeface="+mn-ea"/>
              </a:rPr>
              <a:t>constructor-based injection</a:t>
            </a:r>
            <a:r>
              <a:rPr b="0" lang="en-IN" sz="1200" spc="-1" strike="noStrike">
                <a:solidFill>
                  <a:srgbClr val="000000"/>
                </a:solidFill>
                <a:latin typeface="+mn-lt"/>
                <a:ea typeface="+mn-ea"/>
              </a:rPr>
              <a:t> and the </a:t>
            </a:r>
            <a:r>
              <a:rPr b="1" lang="en-IN" sz="1200" spc="-1" strike="noStrike">
                <a:solidFill>
                  <a:srgbClr val="000000"/>
                </a:solidFill>
                <a:latin typeface="+mn-lt"/>
                <a:ea typeface="+mn-ea"/>
              </a:rPr>
              <a:t>setter-based injection</a:t>
            </a:r>
            <a:r>
              <a:rPr b="0" lang="en-IN" sz="1200" spc="-1" strike="noStrike">
                <a:solidFill>
                  <a:srgbClr val="000000"/>
                </a:solidFill>
                <a:latin typeface="+mn-lt"/>
                <a:ea typeface="+mn-ea"/>
              </a:rPr>
              <a:t>.</a:t>
            </a:r>
            <a:endParaRPr b="0" lang="en-US" sz="1200" spc="-1" strike="noStrike">
              <a:latin typeface="Arial"/>
            </a:endParaRPr>
          </a:p>
          <a:p>
            <a:pPr marL="216000" indent="-216000">
              <a:lnSpc>
                <a:spcPct val="100000"/>
              </a:lnSpc>
            </a:pPr>
            <a:r>
              <a:rPr b="0" lang="en-IN" sz="1200" spc="-1" strike="noStrike">
                <a:solidFill>
                  <a:srgbClr val="000000"/>
                </a:solidFill>
                <a:latin typeface="+mn-lt"/>
                <a:ea typeface="+mn-ea"/>
              </a:rPr>
              <a:t> </a:t>
            </a:r>
            <a:r>
              <a:rPr b="0" lang="en-IN" sz="1200" spc="-1" strike="noStrike">
                <a:solidFill>
                  <a:srgbClr val="000000"/>
                </a:solidFill>
                <a:latin typeface="+mn-lt"/>
                <a:ea typeface="+mn-ea"/>
              </a:rPr>
              <a:t>The only difference is inside the &lt;bean&gt; element where we have used &lt;constructor-arg&gt; tags for constructor-based injection and &lt;property&gt; tags for setter-based injection.</a:t>
            </a:r>
            <a:endParaRPr b="0" lang="en-US" sz="1200" spc="-1" strike="noStrike">
              <a:latin typeface="Arial"/>
            </a:endParaRPr>
          </a:p>
          <a:p>
            <a:pPr marL="216000" indent="-216000">
              <a:lnSpc>
                <a:spcPct val="100000"/>
              </a:lnSpc>
            </a:pPr>
            <a:r>
              <a:rPr b="0" lang="en-IN" sz="1200" spc="-1" strike="noStrike">
                <a:solidFill>
                  <a:srgbClr val="000000"/>
                </a:solidFill>
                <a:latin typeface="+mn-lt"/>
                <a:ea typeface="+mn-ea"/>
              </a:rPr>
              <a:t>The second important thing is that if you are passing a reference to an object, you need to use </a:t>
            </a:r>
            <a:r>
              <a:rPr b="1" lang="en-IN" sz="1200" spc="-1" strike="noStrike">
                <a:solidFill>
                  <a:srgbClr val="000000"/>
                </a:solidFill>
                <a:latin typeface="+mn-lt"/>
                <a:ea typeface="+mn-ea"/>
              </a:rPr>
              <a:t>ref</a:t>
            </a:r>
            <a:r>
              <a:rPr b="0" lang="en-IN" sz="1200" spc="-1" strike="noStrike">
                <a:solidFill>
                  <a:srgbClr val="000000"/>
                </a:solidFill>
                <a:latin typeface="+mn-lt"/>
                <a:ea typeface="+mn-ea"/>
              </a:rPr>
              <a:t> attribute of &lt;property&gt; tag and if you are passing a </a:t>
            </a:r>
            <a:r>
              <a:rPr b="1" lang="en-IN" sz="1200" spc="-1" strike="noStrike">
                <a:solidFill>
                  <a:srgbClr val="000000"/>
                </a:solidFill>
                <a:latin typeface="+mn-lt"/>
                <a:ea typeface="+mn-ea"/>
              </a:rPr>
              <a:t>value</a:t>
            </a:r>
            <a:r>
              <a:rPr b="0" lang="en-IN" sz="1200" spc="-1" strike="noStrike">
                <a:solidFill>
                  <a:srgbClr val="000000"/>
                </a:solidFill>
                <a:latin typeface="+mn-lt"/>
                <a:ea typeface="+mn-ea"/>
              </a:rPr>
              <a:t> directly then you should use value attribute.</a:t>
            </a:r>
            <a:endParaRPr b="0" lang="en-US" sz="1200" spc="-1" strike="noStrike">
              <a:latin typeface="Arial"/>
            </a:endParaRPr>
          </a:p>
          <a:p>
            <a:pPr marL="216000" indent="-216000">
              <a:lnSpc>
                <a:spcPct val="100000"/>
              </a:lnSpc>
            </a:pPr>
            <a:endParaRPr b="0" lang="en-US" sz="1200" spc="-1" strike="noStrike">
              <a:latin typeface="Arial"/>
            </a:endParaRPr>
          </a:p>
          <a:p>
            <a:pPr marL="216000" indent="-216000">
              <a:lnSpc>
                <a:spcPct val="100000"/>
              </a:lnSpc>
            </a:pPr>
            <a:br/>
            <a:br/>
            <a:endParaRPr b="0" lang="en-US" sz="1200" spc="-1" strike="noStrike">
              <a:latin typeface="Arial"/>
            </a:endParaRPr>
          </a:p>
          <a:p>
            <a:pPr marL="216000" indent="-216000">
              <a:lnSpc>
                <a:spcPct val="100000"/>
              </a:lnSpc>
            </a:pPr>
            <a:endParaRPr b="0" lang="en-US" sz="1200" spc="-1" strike="noStrike">
              <a:latin typeface="Arial"/>
            </a:endParaRPr>
          </a:p>
          <a:p>
            <a:pPr marL="216000" indent="-216000">
              <a:lnSpc>
                <a:spcPct val="100000"/>
              </a:lnSpc>
            </a:pPr>
            <a:endParaRPr b="0" lang="en-US" sz="1200" spc="-1" strike="noStrike">
              <a:latin typeface="Arial"/>
            </a:endParaRPr>
          </a:p>
        </p:txBody>
      </p:sp>
      <p:sp>
        <p:nvSpPr>
          <p:cNvPr id="232" name="Slide Number Placeholder 3"/>
          <p:cNvSpPr txBox="1"/>
          <p:nvPr/>
        </p:nvSpPr>
        <p:spPr>
          <a:xfrm>
            <a:off x="3884760" y="8685360"/>
            <a:ext cx="2971440" cy="456840"/>
          </a:xfrm>
          <a:prstGeom prst="rect">
            <a:avLst/>
          </a:prstGeom>
          <a:noFill/>
          <a:ln w="0">
            <a:noFill/>
          </a:ln>
        </p:spPr>
        <p:txBody>
          <a:bodyPr anchor="b">
            <a:noAutofit/>
          </a:bodyPr>
          <a:p>
            <a:pPr algn="r">
              <a:lnSpc>
                <a:spcPct val="100000"/>
              </a:lnSpc>
            </a:pPr>
            <a:fld id="{8CF28C16-5CCC-49DD-A091-FADA0B48FFB7}"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PlaceHolder 1"/>
          <p:cNvSpPr>
            <a:spLocks noGrp="1"/>
          </p:cNvSpPr>
          <p:nvPr>
            <p:ph type="sldImg"/>
          </p:nvPr>
        </p:nvSpPr>
        <p:spPr>
          <a:xfrm>
            <a:off x="1143000" y="685800"/>
            <a:ext cx="4571640" cy="3428640"/>
          </a:xfrm>
          <a:prstGeom prst="rect">
            <a:avLst/>
          </a:prstGeom>
        </p:spPr>
      </p:sp>
      <p:sp>
        <p:nvSpPr>
          <p:cNvPr id="234" name="PlaceHolder 2"/>
          <p:cNvSpPr>
            <a:spLocks noGrp="1"/>
          </p:cNvSpPr>
          <p:nvPr>
            <p:ph type="body"/>
          </p:nvPr>
        </p:nvSpPr>
        <p:spPr>
          <a:xfrm>
            <a:off x="685800" y="4343400"/>
            <a:ext cx="5486040" cy="4114440"/>
          </a:xfrm>
          <a:prstGeom prst="rect">
            <a:avLst/>
          </a:prstGeom>
        </p:spPr>
        <p:txBody>
          <a:bodyPr>
            <a:noAutofit/>
          </a:bodyPr>
          <a:p>
            <a:pPr marL="216000" indent="-216000">
              <a:lnSpc>
                <a:spcPct val="100000"/>
              </a:lnSpc>
            </a:pPr>
            <a:r>
              <a:rPr b="0" lang="en-IN" sz="2000" spc="-1" strike="noStrike">
                <a:latin typeface="Arial"/>
              </a:rPr>
              <a:t>Inner classes are the classes which are defined inside the scope of another class. Similarly inner beans are the beans which are defined in the scope of another bean. Spring provides a way to inject inner beans also.</a:t>
            </a:r>
            <a:endParaRPr b="0" lang="en-US" sz="2000" spc="-1" strike="noStrike">
              <a:latin typeface="Arial"/>
            </a:endParaRPr>
          </a:p>
          <a:p>
            <a:pPr marL="216000" indent="-216000">
              <a:lnSpc>
                <a:spcPct val="100000"/>
              </a:lnSpc>
            </a:pPr>
            <a:endParaRPr b="0" lang="en-US" sz="2000" spc="-1" strike="noStrike">
              <a:latin typeface="Arial"/>
            </a:endParaRPr>
          </a:p>
        </p:txBody>
      </p:sp>
      <p:sp>
        <p:nvSpPr>
          <p:cNvPr id="235" name="Slide Number Placeholder 3"/>
          <p:cNvSpPr txBox="1"/>
          <p:nvPr/>
        </p:nvSpPr>
        <p:spPr>
          <a:xfrm>
            <a:off x="3884760" y="8685360"/>
            <a:ext cx="2971440" cy="456840"/>
          </a:xfrm>
          <a:prstGeom prst="rect">
            <a:avLst/>
          </a:prstGeom>
          <a:noFill/>
          <a:ln w="0">
            <a:noFill/>
          </a:ln>
        </p:spPr>
        <p:txBody>
          <a:bodyPr anchor="b">
            <a:noAutofit/>
          </a:bodyPr>
          <a:p>
            <a:pPr algn="r">
              <a:lnSpc>
                <a:spcPct val="100000"/>
              </a:lnSpc>
            </a:pPr>
            <a:fld id="{B253B9B9-D809-4E57-9992-7259E8545D8A}"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PlaceHolder 1"/>
          <p:cNvSpPr>
            <a:spLocks noGrp="1"/>
          </p:cNvSpPr>
          <p:nvPr>
            <p:ph type="sldImg"/>
          </p:nvPr>
        </p:nvSpPr>
        <p:spPr>
          <a:xfrm>
            <a:off x="1143000" y="685800"/>
            <a:ext cx="4571640" cy="3428640"/>
          </a:xfrm>
          <a:prstGeom prst="rect">
            <a:avLst/>
          </a:prstGeom>
        </p:spPr>
      </p:sp>
      <p:sp>
        <p:nvSpPr>
          <p:cNvPr id="237" name="PlaceHolder 2"/>
          <p:cNvSpPr>
            <a:spLocks noGrp="1"/>
          </p:cNvSpPr>
          <p:nvPr>
            <p:ph type="body"/>
          </p:nvPr>
        </p:nvSpPr>
        <p:spPr>
          <a:xfrm>
            <a:off x="685800" y="4343400"/>
            <a:ext cx="5486040" cy="4114440"/>
          </a:xfrm>
          <a:prstGeom prst="rect">
            <a:avLst/>
          </a:prstGeom>
        </p:spPr>
        <p:txBody>
          <a:bodyPr>
            <a:noAutofit/>
          </a:bodyPr>
          <a:p>
            <a:pPr marL="216000" indent="-216000">
              <a:lnSpc>
                <a:spcPct val="100000"/>
              </a:lnSpc>
            </a:pPr>
            <a:r>
              <a:rPr b="0" lang="en-IN" sz="1200" spc="-1" strike="noStrike">
                <a:solidFill>
                  <a:srgbClr val="000000"/>
                </a:solidFill>
                <a:latin typeface="+mn-lt"/>
                <a:ea typeface="+mn-ea"/>
              </a:rPr>
              <a:t>Here is the xml based inner bean injection, note that when you are using inner bean configuration, bean id is not required. </a:t>
            </a:r>
            <a:endParaRPr b="0" lang="en-US" sz="1200" spc="-1" strike="noStrike">
              <a:latin typeface="Arial"/>
            </a:endParaRPr>
          </a:p>
          <a:p>
            <a:pPr marL="216000" indent="-216000">
              <a:lnSpc>
                <a:spcPct val="100000"/>
              </a:lnSpc>
            </a:pPr>
            <a:r>
              <a:rPr b="0" lang="en-IN" sz="1200" spc="-1" strike="noStrike">
                <a:solidFill>
                  <a:srgbClr val="000000"/>
                </a:solidFill>
                <a:latin typeface="+mn-lt"/>
                <a:ea typeface="+mn-ea"/>
              </a:rPr>
              <a:t>The approach is same for setter based injection.</a:t>
            </a:r>
            <a:endParaRPr b="0" lang="en-US" sz="1200" spc="-1" strike="noStrike">
              <a:latin typeface="Arial"/>
            </a:endParaRPr>
          </a:p>
          <a:p>
            <a:pPr marL="216000" indent="-216000">
              <a:lnSpc>
                <a:spcPct val="100000"/>
              </a:lnSpc>
            </a:pPr>
            <a:br/>
            <a:endParaRPr b="0" lang="en-US" sz="1200" spc="-1" strike="noStrike">
              <a:latin typeface="Arial"/>
            </a:endParaRPr>
          </a:p>
          <a:p>
            <a:pPr marL="216000" indent="-216000">
              <a:lnSpc>
                <a:spcPct val="100000"/>
              </a:lnSpc>
            </a:pPr>
            <a:endParaRPr b="0" lang="en-US" sz="1200" spc="-1" strike="noStrike">
              <a:latin typeface="Arial"/>
            </a:endParaRPr>
          </a:p>
        </p:txBody>
      </p:sp>
      <p:sp>
        <p:nvSpPr>
          <p:cNvPr id="238" name="Slide Number Placeholder 3"/>
          <p:cNvSpPr txBox="1"/>
          <p:nvPr/>
        </p:nvSpPr>
        <p:spPr>
          <a:xfrm>
            <a:off x="3884760" y="8685360"/>
            <a:ext cx="2971440" cy="456840"/>
          </a:xfrm>
          <a:prstGeom prst="rect">
            <a:avLst/>
          </a:prstGeom>
          <a:noFill/>
          <a:ln w="0">
            <a:noFill/>
          </a:ln>
        </p:spPr>
        <p:txBody>
          <a:bodyPr anchor="b">
            <a:noAutofit/>
          </a:bodyPr>
          <a:p>
            <a:pPr algn="r">
              <a:lnSpc>
                <a:spcPct val="100000"/>
              </a:lnSpc>
            </a:pPr>
            <a:fld id="{E3F2EFC1-F482-4CB0-96AF-57F32A5C7438}"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PlaceHolder 1"/>
          <p:cNvSpPr>
            <a:spLocks noGrp="1"/>
          </p:cNvSpPr>
          <p:nvPr>
            <p:ph type="sldImg"/>
          </p:nvPr>
        </p:nvSpPr>
        <p:spPr>
          <a:xfrm>
            <a:off x="1143000" y="685800"/>
            <a:ext cx="4571640" cy="3428640"/>
          </a:xfrm>
          <a:prstGeom prst="rect">
            <a:avLst/>
          </a:prstGeom>
        </p:spPr>
      </p:sp>
      <p:sp>
        <p:nvSpPr>
          <p:cNvPr id="240" name="PlaceHolder 2"/>
          <p:cNvSpPr>
            <a:spLocks noGrp="1"/>
          </p:cNvSpPr>
          <p:nvPr>
            <p:ph type="body"/>
          </p:nvPr>
        </p:nvSpPr>
        <p:spPr>
          <a:xfrm>
            <a:off x="685800" y="4343400"/>
            <a:ext cx="5486040" cy="4114440"/>
          </a:xfrm>
          <a:prstGeom prst="rect">
            <a:avLst/>
          </a:prstGeom>
        </p:spPr>
        <p:txBody>
          <a:bodyPr>
            <a:noAutofit/>
          </a:bodyPr>
          <a:p>
            <a:pPr marL="216000" indent="-216000">
              <a:lnSpc>
                <a:spcPct val="100000"/>
              </a:lnSpc>
            </a:pPr>
            <a:r>
              <a:rPr b="0" lang="en-IN" sz="1200" spc="-1" strike="noStrike">
                <a:solidFill>
                  <a:srgbClr val="000000"/>
                </a:solidFill>
                <a:latin typeface="+mn-lt"/>
                <a:ea typeface="+mn-ea"/>
              </a:rPr>
              <a:t>Here we are using constructor based injection, the approach is similar for setter based injection.</a:t>
            </a:r>
            <a:endParaRPr b="0" lang="en-US" sz="1200" spc="-1" strike="noStrike">
              <a:latin typeface="Arial"/>
            </a:endParaRPr>
          </a:p>
          <a:p>
            <a:pPr marL="216000" indent="-216000">
              <a:lnSpc>
                <a:spcPct val="100000"/>
              </a:lnSpc>
            </a:pPr>
            <a:r>
              <a:rPr b="0" lang="en-IN" sz="1200" spc="-1" strike="noStrike">
                <a:solidFill>
                  <a:srgbClr val="000000"/>
                </a:solidFill>
                <a:latin typeface="+mn-lt"/>
                <a:ea typeface="+mn-ea"/>
              </a:rPr>
              <a:t>InvoiceGenerator class, which requires Product object is to be injected.</a:t>
            </a:r>
            <a:endParaRPr b="0" lang="en-US" sz="1200" spc="-1" strike="noStrike">
              <a:latin typeface="Arial"/>
            </a:endParaRPr>
          </a:p>
          <a:p>
            <a:pPr marL="216000" indent="-216000">
              <a:lnSpc>
                <a:spcPct val="100000"/>
              </a:lnSpc>
            </a:pPr>
            <a:br/>
            <a:endParaRPr b="0" lang="en-US" sz="1200" spc="-1" strike="noStrike">
              <a:latin typeface="Arial"/>
            </a:endParaRPr>
          </a:p>
          <a:p>
            <a:pPr marL="216000" indent="-216000">
              <a:lnSpc>
                <a:spcPct val="100000"/>
              </a:lnSpc>
            </a:pPr>
            <a:endParaRPr b="0" lang="en-US" sz="1200" spc="-1" strike="noStrike">
              <a:latin typeface="Arial"/>
            </a:endParaRPr>
          </a:p>
        </p:txBody>
      </p:sp>
      <p:sp>
        <p:nvSpPr>
          <p:cNvPr id="241" name="Slide Number Placeholder 3"/>
          <p:cNvSpPr txBox="1"/>
          <p:nvPr/>
        </p:nvSpPr>
        <p:spPr>
          <a:xfrm>
            <a:off x="3884760" y="8685360"/>
            <a:ext cx="2971440" cy="456840"/>
          </a:xfrm>
          <a:prstGeom prst="rect">
            <a:avLst/>
          </a:prstGeom>
          <a:noFill/>
          <a:ln w="0">
            <a:noFill/>
          </a:ln>
        </p:spPr>
        <p:txBody>
          <a:bodyPr anchor="b">
            <a:noAutofit/>
          </a:bodyPr>
          <a:p>
            <a:pPr algn="r">
              <a:lnSpc>
                <a:spcPct val="100000"/>
              </a:lnSpc>
            </a:pPr>
            <a:fld id="{C9340F3B-F9F0-4B4A-B64B-F86CC7FA0AAF}"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PlaceHolder 1"/>
          <p:cNvSpPr>
            <a:spLocks noGrp="1"/>
          </p:cNvSpPr>
          <p:nvPr>
            <p:ph type="sldImg"/>
          </p:nvPr>
        </p:nvSpPr>
        <p:spPr>
          <a:xfrm>
            <a:off x="1143000" y="685800"/>
            <a:ext cx="4571640" cy="3428640"/>
          </a:xfrm>
          <a:prstGeom prst="rect">
            <a:avLst/>
          </a:prstGeom>
        </p:spPr>
      </p:sp>
      <p:sp>
        <p:nvSpPr>
          <p:cNvPr id="243" name="PlaceHolder 2"/>
          <p:cNvSpPr>
            <a:spLocks noGrp="1"/>
          </p:cNvSpPr>
          <p:nvPr>
            <p:ph type="body"/>
          </p:nvPr>
        </p:nvSpPr>
        <p:spPr>
          <a:xfrm>
            <a:off x="685800" y="4343400"/>
            <a:ext cx="5486040" cy="4114440"/>
          </a:xfrm>
          <a:prstGeom prst="rect">
            <a:avLst/>
          </a:prstGeom>
        </p:spPr>
        <p:txBody>
          <a:bodyPr>
            <a:noAutofit/>
          </a:bodyPr>
          <a:p>
            <a:pPr marL="216000" indent="-216000">
              <a:lnSpc>
                <a:spcPct val="100000"/>
              </a:lnSpc>
            </a:pPr>
            <a:r>
              <a:rPr b="0" lang="en-IN" sz="2000" spc="-1" strike="noStrike">
                <a:latin typeface="Arial"/>
              </a:rPr>
              <a:t>The most commonly used ApplicationContext implementations are:</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1" lang="en-IN" sz="2000" spc="-1" strike="noStrike">
                <a:latin typeface="Arial"/>
              </a:rPr>
              <a:t>FileSystemXmlApplicationContext</a:t>
            </a:r>
            <a:r>
              <a:rPr b="0" lang="en-IN" sz="2000" spc="-1" strike="noStrike">
                <a:latin typeface="Arial"/>
              </a:rPr>
              <a:t> – This container loads the beans definition from an XML file. Specify the complete path of the XML bean configuration file to the constructor.</a:t>
            </a:r>
            <a:endParaRPr b="0" lang="en-US" sz="2000" spc="-1" strike="noStrike">
              <a:latin typeface="Arial"/>
            </a:endParaRPr>
          </a:p>
          <a:p>
            <a:pPr marL="216000" indent="-216000">
              <a:lnSpc>
                <a:spcPct val="100000"/>
              </a:lnSpc>
            </a:pPr>
            <a:r>
              <a:rPr b="1" lang="en-IN" sz="2000" spc="-1" strike="noStrike">
                <a:latin typeface="Arial"/>
              </a:rPr>
              <a:t>ClassPathXmlApplicationContext</a:t>
            </a:r>
            <a:r>
              <a:rPr b="0" lang="en-IN" sz="2000" spc="-1" strike="noStrike">
                <a:latin typeface="Arial"/>
              </a:rPr>
              <a:t> – This container loads the beans definitions from an XML file. No need of the full path of the XML file but you need to set CLASSPATH properly because this container will look bean configuration XML file in CLASSPATH.</a:t>
            </a:r>
            <a:endParaRPr b="0" lang="en-US" sz="2000" spc="-1" strike="noStrike">
              <a:latin typeface="Arial"/>
            </a:endParaRPr>
          </a:p>
          <a:p>
            <a:pPr marL="216000" indent="-216000">
              <a:lnSpc>
                <a:spcPct val="100000"/>
              </a:lnSpc>
            </a:pPr>
            <a:r>
              <a:rPr b="1" lang="en-IN" sz="2000" spc="-1" strike="noStrike">
                <a:latin typeface="Arial"/>
              </a:rPr>
              <a:t>WebXmlApplicationContext</a:t>
            </a:r>
            <a:r>
              <a:rPr b="0" lang="en-IN" sz="2000" spc="-1" strike="noStrike">
                <a:latin typeface="Arial"/>
              </a:rPr>
              <a:t> – This container loads the XML file with beans definitions from within a web application.</a:t>
            </a:r>
            <a:endParaRPr b="0" lang="en-US" sz="2000" spc="-1" strike="noStrike">
              <a:latin typeface="Arial"/>
            </a:endParaRPr>
          </a:p>
          <a:p>
            <a:pPr marL="216000" indent="-216000">
              <a:lnSpc>
                <a:spcPct val="100000"/>
              </a:lnSpc>
            </a:pPr>
            <a:endParaRPr b="0" lang="en-US" sz="2000" spc="-1" strike="noStrike">
              <a:latin typeface="Arial"/>
            </a:endParaRPr>
          </a:p>
        </p:txBody>
      </p:sp>
      <p:sp>
        <p:nvSpPr>
          <p:cNvPr id="244" name="Slide Number Placeholder 3"/>
          <p:cNvSpPr txBox="1"/>
          <p:nvPr/>
        </p:nvSpPr>
        <p:spPr>
          <a:xfrm>
            <a:off x="3884760" y="8685360"/>
            <a:ext cx="2971440" cy="456840"/>
          </a:xfrm>
          <a:prstGeom prst="rect">
            <a:avLst/>
          </a:prstGeom>
          <a:noFill/>
          <a:ln w="0">
            <a:noFill/>
          </a:ln>
        </p:spPr>
        <p:txBody>
          <a:bodyPr anchor="b">
            <a:noAutofit/>
          </a:bodyPr>
          <a:p>
            <a:pPr algn="r">
              <a:lnSpc>
                <a:spcPct val="100000"/>
              </a:lnSpc>
            </a:pPr>
            <a:fld id="{A1EE7327-5E2A-4071-98D8-0D0056D28897}"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PlaceHolder 1"/>
          <p:cNvSpPr>
            <a:spLocks noGrp="1"/>
          </p:cNvSpPr>
          <p:nvPr>
            <p:ph type="sldImg"/>
          </p:nvPr>
        </p:nvSpPr>
        <p:spPr>
          <a:xfrm>
            <a:off x="1143000" y="685800"/>
            <a:ext cx="4571640" cy="3428640"/>
          </a:xfrm>
          <a:prstGeom prst="rect">
            <a:avLst/>
          </a:prstGeom>
        </p:spPr>
      </p:sp>
      <p:sp>
        <p:nvSpPr>
          <p:cNvPr id="246" name="PlaceHolder 2"/>
          <p:cNvSpPr>
            <a:spLocks noGrp="1"/>
          </p:cNvSpPr>
          <p:nvPr>
            <p:ph type="body"/>
          </p:nvPr>
        </p:nvSpPr>
        <p:spPr>
          <a:xfrm>
            <a:off x="685800" y="4343400"/>
            <a:ext cx="5486040" cy="4114440"/>
          </a:xfrm>
          <a:prstGeom prst="rect">
            <a:avLst/>
          </a:prstGeom>
        </p:spPr>
        <p:txBody>
          <a:bodyPr>
            <a:noAutofit/>
          </a:bodyPr>
          <a:p>
            <a:pPr marL="216000" indent="-216000">
              <a:lnSpc>
                <a:spcPct val="100000"/>
              </a:lnSpc>
            </a:pPr>
            <a:r>
              <a:rPr b="0" lang="en-IN" sz="1200" spc="-1" strike="noStrike">
                <a:solidFill>
                  <a:srgbClr val="000000"/>
                </a:solidFill>
                <a:latin typeface="+mn-lt"/>
                <a:ea typeface="+mn-ea"/>
              </a:rPr>
              <a:t>Inner beans are defined in a scope of another beans which means inner beans are not shared by another beans.</a:t>
            </a:r>
            <a:endParaRPr b="0" lang="en-US" sz="1200" spc="-1" strike="noStrike">
              <a:latin typeface="Arial"/>
            </a:endParaRPr>
          </a:p>
          <a:p>
            <a:pPr marL="216000" indent="-216000">
              <a:lnSpc>
                <a:spcPct val="100000"/>
              </a:lnSpc>
            </a:pPr>
            <a:r>
              <a:rPr b="0" lang="en-IN" sz="1200" spc="-1" strike="noStrike">
                <a:solidFill>
                  <a:srgbClr val="000000"/>
                </a:solidFill>
                <a:latin typeface="+mn-lt"/>
                <a:ea typeface="+mn-ea"/>
              </a:rPr>
              <a:t>Inner beans are defined like below</a:t>
            </a:r>
            <a:endParaRPr b="0" lang="en-US" sz="1200" spc="-1" strike="noStrike">
              <a:latin typeface="Arial"/>
            </a:endParaRPr>
          </a:p>
          <a:p>
            <a:pPr marL="216000" indent="-216000">
              <a:lnSpc>
                <a:spcPct val="100000"/>
              </a:lnSpc>
            </a:pPr>
            <a:r>
              <a:rPr b="0" lang="en-IN" sz="1200" spc="-1" strike="noStrike">
                <a:solidFill>
                  <a:srgbClr val="000000"/>
                </a:solidFill>
                <a:latin typeface="+mn-lt"/>
                <a:ea typeface="+mn-ea"/>
              </a:rPr>
              <a:t>&lt;bean id=”outer_bean” class=”OuterBean”&gt;</a:t>
            </a:r>
            <a:endParaRPr b="0" lang="en-US" sz="1200" spc="-1" strike="noStrike">
              <a:latin typeface="Arial"/>
            </a:endParaRPr>
          </a:p>
          <a:p>
            <a:pPr marL="216000" indent="-216000">
              <a:lnSpc>
                <a:spcPct val="100000"/>
              </a:lnSpc>
            </a:pPr>
            <a:r>
              <a:rPr b="0" lang="en-IN" sz="1200" spc="-1" strike="noStrike">
                <a:solidFill>
                  <a:srgbClr val="000000"/>
                </a:solidFill>
                <a:latin typeface="+mn-lt"/>
                <a:ea typeface="+mn-ea"/>
              </a:rPr>
              <a:t>      </a:t>
            </a:r>
            <a:r>
              <a:rPr b="0" lang="en-IN" sz="1200" spc="-1" strike="noStrike">
                <a:solidFill>
                  <a:srgbClr val="000000"/>
                </a:solidFill>
                <a:latin typeface="+mn-lt"/>
                <a:ea typeface="+mn-ea"/>
              </a:rPr>
              <a:t>&lt;property name=”innerbean”&gt;</a:t>
            </a:r>
            <a:endParaRPr b="0" lang="en-US" sz="1200" spc="-1" strike="noStrike">
              <a:latin typeface="Arial"/>
            </a:endParaRPr>
          </a:p>
          <a:p>
            <a:pPr marL="216000" indent="-216000">
              <a:lnSpc>
                <a:spcPct val="100000"/>
              </a:lnSpc>
            </a:pPr>
            <a:r>
              <a:rPr b="0" lang="en-IN" sz="1200" spc="-1" strike="noStrike">
                <a:solidFill>
                  <a:srgbClr val="000000"/>
                </a:solidFill>
                <a:latin typeface="+mn-lt"/>
                <a:ea typeface="+mn-ea"/>
              </a:rPr>
              <a:t>           </a:t>
            </a:r>
            <a:r>
              <a:rPr b="0" lang="en-IN" sz="1200" spc="-1" strike="noStrike">
                <a:solidFill>
                  <a:srgbClr val="000000"/>
                </a:solidFill>
                <a:latin typeface="+mn-lt"/>
                <a:ea typeface="+mn-ea"/>
              </a:rPr>
              <a:t>&lt;bean  class=”InnerBean”/&gt;</a:t>
            </a:r>
            <a:endParaRPr b="0" lang="en-US" sz="1200" spc="-1" strike="noStrike">
              <a:latin typeface="Arial"/>
            </a:endParaRPr>
          </a:p>
          <a:p>
            <a:pPr marL="216000" indent="-216000">
              <a:lnSpc>
                <a:spcPct val="100000"/>
              </a:lnSpc>
            </a:pPr>
            <a:r>
              <a:rPr b="0" lang="en-IN" sz="1200" spc="-1" strike="noStrike">
                <a:solidFill>
                  <a:srgbClr val="000000"/>
                </a:solidFill>
                <a:latin typeface="+mn-lt"/>
                <a:ea typeface="+mn-ea"/>
              </a:rPr>
              <a:t>      </a:t>
            </a:r>
            <a:r>
              <a:rPr b="0" lang="en-IN" sz="1200" spc="-1" strike="noStrike">
                <a:solidFill>
                  <a:srgbClr val="000000"/>
                </a:solidFill>
                <a:latin typeface="+mn-lt"/>
                <a:ea typeface="+mn-ea"/>
              </a:rPr>
              <a:t>&lt;/property&gt;</a:t>
            </a:r>
            <a:endParaRPr b="0" lang="en-US" sz="1200" spc="-1" strike="noStrike">
              <a:latin typeface="Arial"/>
            </a:endParaRPr>
          </a:p>
          <a:p>
            <a:pPr marL="216000" indent="-216000">
              <a:lnSpc>
                <a:spcPct val="100000"/>
              </a:lnSpc>
            </a:pPr>
            <a:r>
              <a:rPr b="0" lang="en-IN" sz="1200" spc="-1" strike="noStrike">
                <a:solidFill>
                  <a:srgbClr val="000000"/>
                </a:solidFill>
                <a:latin typeface="+mn-lt"/>
                <a:ea typeface="+mn-ea"/>
              </a:rPr>
              <a:t>&lt;/bean&gt;</a:t>
            </a:r>
            <a:endParaRPr b="0" lang="en-US" sz="1200" spc="-1" strike="noStrike">
              <a:latin typeface="Arial"/>
            </a:endParaRPr>
          </a:p>
          <a:p>
            <a:pPr marL="216000" indent="-216000">
              <a:lnSpc>
                <a:spcPct val="100000"/>
              </a:lnSpc>
            </a:pPr>
            <a:br/>
            <a:endParaRPr b="0" lang="en-US" sz="1200" spc="-1" strike="noStrike">
              <a:latin typeface="Arial"/>
            </a:endParaRPr>
          </a:p>
        </p:txBody>
      </p:sp>
      <p:sp>
        <p:nvSpPr>
          <p:cNvPr id="247" name="Slide Number Placeholder 3"/>
          <p:cNvSpPr txBox="1"/>
          <p:nvPr/>
        </p:nvSpPr>
        <p:spPr>
          <a:xfrm>
            <a:off x="3884760" y="8685360"/>
            <a:ext cx="2971440" cy="456840"/>
          </a:xfrm>
          <a:prstGeom prst="rect">
            <a:avLst/>
          </a:prstGeom>
          <a:noFill/>
          <a:ln w="0">
            <a:noFill/>
          </a:ln>
        </p:spPr>
        <p:txBody>
          <a:bodyPr anchor="b">
            <a:noAutofit/>
          </a:bodyPr>
          <a:p>
            <a:pPr algn="r">
              <a:lnSpc>
                <a:spcPct val="100000"/>
              </a:lnSpc>
            </a:pPr>
            <a:fld id="{30F35A0A-207A-4C31-B031-CE28D7EB243E}"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PlaceHolder 1"/>
          <p:cNvSpPr>
            <a:spLocks noGrp="1"/>
          </p:cNvSpPr>
          <p:nvPr>
            <p:ph type="sldImg"/>
          </p:nvPr>
        </p:nvSpPr>
        <p:spPr>
          <a:xfrm>
            <a:off x="1143000" y="685800"/>
            <a:ext cx="4571640" cy="3428640"/>
          </a:xfrm>
          <a:prstGeom prst="rect">
            <a:avLst/>
          </a:prstGeom>
        </p:spPr>
      </p:sp>
      <p:sp>
        <p:nvSpPr>
          <p:cNvPr id="249" name="PlaceHolder 2"/>
          <p:cNvSpPr>
            <a:spLocks noGrp="1"/>
          </p:cNvSpPr>
          <p:nvPr>
            <p:ph type="body"/>
          </p:nvPr>
        </p:nvSpPr>
        <p:spPr>
          <a:xfrm>
            <a:off x="685800" y="4343400"/>
            <a:ext cx="5486040" cy="4114440"/>
          </a:xfrm>
          <a:prstGeom prst="rect">
            <a:avLst/>
          </a:prstGeom>
        </p:spPr>
        <p:txBody>
          <a:bodyPr>
            <a:noAutofit/>
          </a:bodyPr>
          <a:p>
            <a:pPr marL="216000" indent="-216000">
              <a:lnSpc>
                <a:spcPct val="100000"/>
              </a:lnSpc>
            </a:pPr>
            <a:r>
              <a:rPr b="1" lang="en-IN" sz="2000" spc="-1" strike="noStrike">
                <a:latin typeface="Arial"/>
              </a:rPr>
              <a:t>Advantages of Dependency Injection(DI)</a:t>
            </a:r>
            <a:endParaRPr b="0" lang="en-US" sz="2000" spc="-1" strike="noStrike">
              <a:latin typeface="Arial"/>
            </a:endParaRPr>
          </a:p>
          <a:p>
            <a:pPr marL="216000" indent="-216000">
              <a:lnSpc>
                <a:spcPct val="100000"/>
              </a:lnSpc>
            </a:pPr>
            <a:r>
              <a:rPr b="0" lang="en-IN" sz="2000" spc="-1" strike="noStrike">
                <a:latin typeface="Arial"/>
              </a:rPr>
              <a:t>DI allows a client the flexibility of being configurable. Only client's behavior is fixed.</a:t>
            </a:r>
            <a:endParaRPr b="0" lang="en-US" sz="2000" spc="-1" strike="noStrike">
              <a:latin typeface="Arial"/>
            </a:endParaRPr>
          </a:p>
          <a:p>
            <a:pPr marL="216000" indent="-216000">
              <a:lnSpc>
                <a:spcPct val="100000"/>
              </a:lnSpc>
            </a:pPr>
            <a:r>
              <a:rPr b="0" lang="en-IN" sz="2000" spc="-1" strike="noStrike">
                <a:latin typeface="Arial"/>
              </a:rPr>
              <a:t>Testing can be performed using mock objects.</a:t>
            </a:r>
            <a:endParaRPr b="0" lang="en-US" sz="2000" spc="-1" strike="noStrike">
              <a:latin typeface="Arial"/>
            </a:endParaRPr>
          </a:p>
          <a:p>
            <a:pPr marL="216000" indent="-216000">
              <a:lnSpc>
                <a:spcPct val="100000"/>
              </a:lnSpc>
            </a:pPr>
            <a:r>
              <a:rPr b="0" lang="en-IN" sz="2000" spc="-1" strike="noStrike">
                <a:latin typeface="Arial"/>
              </a:rPr>
              <a:t>Loosely couple architecture.</a:t>
            </a:r>
            <a:endParaRPr b="0" lang="en-US" sz="2000" spc="-1" strike="noStrike">
              <a:latin typeface="Arial"/>
            </a:endParaRPr>
          </a:p>
        </p:txBody>
      </p:sp>
      <p:sp>
        <p:nvSpPr>
          <p:cNvPr id="250" name="Slide Number Placeholder 3"/>
          <p:cNvSpPr txBox="1"/>
          <p:nvPr/>
        </p:nvSpPr>
        <p:spPr>
          <a:xfrm>
            <a:off x="3884760" y="8685360"/>
            <a:ext cx="2971440" cy="456840"/>
          </a:xfrm>
          <a:prstGeom prst="rect">
            <a:avLst/>
          </a:prstGeom>
          <a:noFill/>
          <a:ln w="0">
            <a:noFill/>
          </a:ln>
        </p:spPr>
        <p:txBody>
          <a:bodyPr anchor="b">
            <a:noAutofit/>
          </a:bodyPr>
          <a:p>
            <a:pPr algn="r">
              <a:lnSpc>
                <a:spcPct val="100000"/>
              </a:lnSpc>
            </a:pPr>
            <a:fld id="{5E5F37BF-F706-4AD7-80DE-D81A5E57C9FD}"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PlaceHolder 1"/>
          <p:cNvSpPr>
            <a:spLocks noGrp="1"/>
          </p:cNvSpPr>
          <p:nvPr>
            <p:ph type="sldImg"/>
          </p:nvPr>
        </p:nvSpPr>
        <p:spPr>
          <a:xfrm>
            <a:off x="1143000" y="685800"/>
            <a:ext cx="4571640" cy="3428640"/>
          </a:xfrm>
          <a:prstGeom prst="rect">
            <a:avLst/>
          </a:prstGeom>
        </p:spPr>
      </p:sp>
      <p:sp>
        <p:nvSpPr>
          <p:cNvPr id="216"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217" name="Slide Number Placeholder 3"/>
          <p:cNvSpPr txBox="1"/>
          <p:nvPr/>
        </p:nvSpPr>
        <p:spPr>
          <a:xfrm>
            <a:off x="3884760" y="8685360"/>
            <a:ext cx="2971440" cy="456840"/>
          </a:xfrm>
          <a:prstGeom prst="rect">
            <a:avLst/>
          </a:prstGeom>
          <a:noFill/>
          <a:ln w="0">
            <a:noFill/>
          </a:ln>
        </p:spPr>
        <p:txBody>
          <a:bodyPr anchor="b">
            <a:noAutofit/>
          </a:bodyPr>
          <a:p>
            <a:pPr algn="r">
              <a:lnSpc>
                <a:spcPct val="100000"/>
              </a:lnSpc>
            </a:pPr>
            <a:fld id="{0AAC7E89-F411-4EA5-82DE-71F6206E6F32}"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PlaceHolder 1"/>
          <p:cNvSpPr>
            <a:spLocks noGrp="1"/>
          </p:cNvSpPr>
          <p:nvPr>
            <p:ph type="sldImg"/>
          </p:nvPr>
        </p:nvSpPr>
        <p:spPr>
          <a:xfrm>
            <a:off x="1143000" y="685800"/>
            <a:ext cx="4571640" cy="3428640"/>
          </a:xfrm>
          <a:prstGeom prst="rect">
            <a:avLst/>
          </a:prstGeom>
        </p:spPr>
      </p:sp>
      <p:sp>
        <p:nvSpPr>
          <p:cNvPr id="252"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253" name="Slide Number Placeholder 3"/>
          <p:cNvSpPr txBox="1"/>
          <p:nvPr/>
        </p:nvSpPr>
        <p:spPr>
          <a:xfrm>
            <a:off x="3884760" y="8685360"/>
            <a:ext cx="2971440" cy="456840"/>
          </a:xfrm>
          <a:prstGeom prst="rect">
            <a:avLst/>
          </a:prstGeom>
          <a:noFill/>
          <a:ln w="0">
            <a:noFill/>
          </a:ln>
        </p:spPr>
        <p:txBody>
          <a:bodyPr anchor="b">
            <a:noAutofit/>
          </a:bodyPr>
          <a:p>
            <a:pPr algn="r">
              <a:lnSpc>
                <a:spcPct val="100000"/>
              </a:lnSpc>
            </a:pPr>
            <a:fld id="{A0045D25-80EB-4E54-B62D-838DAF8FB643}"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PlaceHolder 1"/>
          <p:cNvSpPr>
            <a:spLocks noGrp="1"/>
          </p:cNvSpPr>
          <p:nvPr>
            <p:ph type="sldImg"/>
          </p:nvPr>
        </p:nvSpPr>
        <p:spPr>
          <a:xfrm>
            <a:off x="1143000" y="685800"/>
            <a:ext cx="4571640" cy="3428640"/>
          </a:xfrm>
          <a:prstGeom prst="rect">
            <a:avLst/>
          </a:prstGeom>
        </p:spPr>
      </p:sp>
      <p:sp>
        <p:nvSpPr>
          <p:cNvPr id="255"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256" name="Slide Number Placeholder 3"/>
          <p:cNvSpPr txBox="1"/>
          <p:nvPr/>
        </p:nvSpPr>
        <p:spPr>
          <a:xfrm>
            <a:off x="3884760" y="8685360"/>
            <a:ext cx="2971440" cy="456840"/>
          </a:xfrm>
          <a:prstGeom prst="rect">
            <a:avLst/>
          </a:prstGeom>
          <a:noFill/>
          <a:ln w="0">
            <a:noFill/>
          </a:ln>
        </p:spPr>
        <p:txBody>
          <a:bodyPr anchor="b">
            <a:noAutofit/>
          </a:bodyPr>
          <a:p>
            <a:pPr algn="r">
              <a:lnSpc>
                <a:spcPct val="100000"/>
              </a:lnSpc>
            </a:pPr>
            <a:fld id="{4C57EED9-B254-4A3A-A882-D1512EC32405}"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PlaceHolder 1"/>
          <p:cNvSpPr>
            <a:spLocks noGrp="1"/>
          </p:cNvSpPr>
          <p:nvPr>
            <p:ph type="sldImg"/>
          </p:nvPr>
        </p:nvSpPr>
        <p:spPr>
          <a:xfrm>
            <a:off x="1143000" y="685800"/>
            <a:ext cx="4571640" cy="3428640"/>
          </a:xfrm>
          <a:prstGeom prst="rect">
            <a:avLst/>
          </a:prstGeom>
        </p:spPr>
      </p:sp>
      <p:sp>
        <p:nvSpPr>
          <p:cNvPr id="219" name="PlaceHolder 2"/>
          <p:cNvSpPr>
            <a:spLocks noGrp="1"/>
          </p:cNvSpPr>
          <p:nvPr>
            <p:ph type="body"/>
          </p:nvPr>
        </p:nvSpPr>
        <p:spPr>
          <a:xfrm>
            <a:off x="685800" y="4343400"/>
            <a:ext cx="5486040" cy="4114440"/>
          </a:xfrm>
          <a:prstGeom prst="rect">
            <a:avLst/>
          </a:prstGeom>
        </p:spPr>
        <p:txBody>
          <a:bodyPr>
            <a:noAutofit/>
          </a:bodyPr>
          <a:p>
            <a:pPr marL="216000" indent="-216000">
              <a:lnSpc>
                <a:spcPct val="100000"/>
              </a:lnSpc>
            </a:pPr>
            <a:r>
              <a:rPr b="0" lang="en-IN" sz="1200" spc="-1" strike="noStrike">
                <a:solidFill>
                  <a:srgbClr val="000000"/>
                </a:solidFill>
                <a:latin typeface="+mn-lt"/>
                <a:ea typeface="+mn-ea"/>
              </a:rPr>
              <a:t>In case  if we pass different types to the constructor. </a:t>
            </a:r>
            <a:endParaRPr b="0" lang="en-US" sz="1200" spc="-1" strike="noStrike">
              <a:latin typeface="Arial"/>
            </a:endParaRPr>
          </a:p>
          <a:p>
            <a:pPr marL="216000" indent="-216000">
              <a:lnSpc>
                <a:spcPct val="100000"/>
              </a:lnSpc>
            </a:pPr>
            <a:endParaRPr b="0" lang="en-US" sz="1200" spc="-1" strike="noStrike">
              <a:latin typeface="Arial"/>
            </a:endParaRPr>
          </a:p>
          <a:p>
            <a:pPr marL="216000" indent="-216000">
              <a:lnSpc>
                <a:spcPct val="100000"/>
              </a:lnSpc>
            </a:pPr>
            <a:r>
              <a:rPr b="0" lang="en-IN" sz="1200" spc="-1" strike="noStrike">
                <a:solidFill>
                  <a:srgbClr val="000000"/>
                </a:solidFill>
                <a:latin typeface="+mn-lt"/>
                <a:ea typeface="+mn-ea"/>
              </a:rPr>
              <a:t>For e.g. for class −</a:t>
            </a:r>
            <a:endParaRPr b="0" lang="en-US" sz="1200" spc="-1" strike="noStrike">
              <a:latin typeface="Arial"/>
            </a:endParaRPr>
          </a:p>
          <a:p>
            <a:pPr marL="216000" indent="-216000">
              <a:lnSpc>
                <a:spcPct val="100000"/>
              </a:lnSpc>
            </a:pPr>
            <a:r>
              <a:rPr b="0" lang="en-IN" sz="1200" spc="-1" strike="noStrike">
                <a:solidFill>
                  <a:srgbClr val="000000"/>
                </a:solidFill>
                <a:latin typeface="+mn-lt"/>
                <a:ea typeface="+mn-ea"/>
              </a:rPr>
              <a:t>package</a:t>
            </a:r>
            <a:r>
              <a:rPr b="0" lang="en-IN" sz="2000" spc="-1" strike="noStrike">
                <a:solidFill>
                  <a:srgbClr val="000000"/>
                </a:solidFill>
                <a:latin typeface="+mn-lt"/>
                <a:ea typeface="+mn-ea"/>
              </a:rPr>
              <a:t> test</a:t>
            </a:r>
            <a:r>
              <a:rPr b="0" lang="en-IN" sz="1200" spc="-1" strike="noStrike">
                <a:solidFill>
                  <a:srgbClr val="000000"/>
                </a:solidFill>
                <a:latin typeface="+mn-lt"/>
                <a:ea typeface="+mn-ea"/>
              </a:rPr>
              <a:t>;</a:t>
            </a:r>
            <a:r>
              <a:rPr b="0" lang="en-IN" sz="2000" spc="-1" strike="noStrike">
                <a:solidFill>
                  <a:srgbClr val="000000"/>
                </a:solidFill>
                <a:latin typeface="+mn-lt"/>
                <a:ea typeface="+mn-ea"/>
              </a:rPr>
              <a:t> </a:t>
            </a:r>
            <a:endParaRPr b="0" lang="en-US" sz="2000" spc="-1" strike="noStrike">
              <a:latin typeface="Arial"/>
            </a:endParaRPr>
          </a:p>
          <a:p>
            <a:pPr marL="216000" indent="-216000">
              <a:lnSpc>
                <a:spcPct val="100000"/>
              </a:lnSpc>
            </a:pPr>
            <a:r>
              <a:rPr b="0" lang="en-IN" sz="1200" spc="-1" strike="noStrike">
                <a:solidFill>
                  <a:srgbClr val="000000"/>
                </a:solidFill>
                <a:latin typeface="+mn-lt"/>
                <a:ea typeface="+mn-ea"/>
              </a:rPr>
              <a:t>public</a:t>
            </a:r>
            <a:r>
              <a:rPr b="0" lang="en-IN" sz="2000" spc="-1" strike="noStrike">
                <a:solidFill>
                  <a:srgbClr val="000000"/>
                </a:solidFill>
                <a:latin typeface="+mn-lt"/>
                <a:ea typeface="+mn-ea"/>
              </a:rPr>
              <a:t> </a:t>
            </a:r>
            <a:r>
              <a:rPr b="0" lang="en-IN" sz="1200" spc="-1" strike="noStrike">
                <a:solidFill>
                  <a:srgbClr val="000000"/>
                </a:solidFill>
                <a:latin typeface="+mn-lt"/>
                <a:ea typeface="+mn-ea"/>
              </a:rPr>
              <a:t>class</a:t>
            </a:r>
            <a:r>
              <a:rPr b="0" lang="en-IN" sz="2000" spc="-1" strike="noStrike">
                <a:solidFill>
                  <a:srgbClr val="000000"/>
                </a:solidFill>
                <a:latin typeface="+mn-lt"/>
                <a:ea typeface="+mn-ea"/>
              </a:rPr>
              <a:t> </a:t>
            </a:r>
            <a:r>
              <a:rPr b="0" lang="en-IN" sz="1200" spc="-1" strike="noStrike">
                <a:solidFill>
                  <a:srgbClr val="000000"/>
                </a:solidFill>
                <a:latin typeface="+mn-lt"/>
                <a:ea typeface="+mn-ea"/>
              </a:rPr>
              <a:t>test</a:t>
            </a:r>
            <a:r>
              <a:rPr b="0" lang="en-IN" sz="2000" spc="-1" strike="noStrike">
                <a:solidFill>
                  <a:srgbClr val="000000"/>
                </a:solidFill>
                <a:latin typeface="+mn-lt"/>
                <a:ea typeface="+mn-ea"/>
              </a:rPr>
              <a:t> </a:t>
            </a:r>
            <a:endParaRPr b="0" lang="en-US" sz="2000" spc="-1" strike="noStrike">
              <a:latin typeface="Arial"/>
            </a:endParaRPr>
          </a:p>
          <a:p>
            <a:pPr marL="216000" indent="-216000">
              <a:lnSpc>
                <a:spcPct val="100000"/>
              </a:lnSpc>
            </a:pPr>
            <a:r>
              <a:rPr b="0" lang="en-IN" sz="1200" spc="-1" strike="noStrike">
                <a:solidFill>
                  <a:srgbClr val="000000"/>
                </a:solidFill>
                <a:latin typeface="+mn-lt"/>
                <a:ea typeface="+mn-ea"/>
              </a:rPr>
              <a:t>{</a:t>
            </a:r>
            <a:r>
              <a:rPr b="0" lang="en-IN" sz="2000" spc="-1" strike="noStrike">
                <a:solidFill>
                  <a:srgbClr val="000000"/>
                </a:solidFill>
                <a:latin typeface="+mn-lt"/>
                <a:ea typeface="+mn-ea"/>
              </a:rPr>
              <a:t> </a:t>
            </a:r>
            <a:endParaRPr b="0" lang="en-US" sz="2000" spc="-1" strike="noStrike">
              <a:latin typeface="Arial"/>
            </a:endParaRPr>
          </a:p>
          <a:p>
            <a:pPr marL="216000" indent="-216000">
              <a:lnSpc>
                <a:spcPct val="100000"/>
              </a:lnSpc>
            </a:pPr>
            <a:r>
              <a:rPr b="0" lang="en-IN" sz="1200" spc="-1" strike="noStrike">
                <a:solidFill>
                  <a:srgbClr val="000000"/>
                </a:solidFill>
                <a:latin typeface="+mn-lt"/>
                <a:ea typeface="+mn-ea"/>
              </a:rPr>
              <a:t>public</a:t>
            </a:r>
            <a:r>
              <a:rPr b="0" lang="en-IN" sz="2000" spc="-1" strike="noStrike">
                <a:solidFill>
                  <a:srgbClr val="000000"/>
                </a:solidFill>
                <a:latin typeface="+mn-lt"/>
                <a:ea typeface="+mn-ea"/>
              </a:rPr>
              <a:t> </a:t>
            </a:r>
            <a:r>
              <a:rPr b="0" lang="en-IN" sz="1200" spc="-1" strike="noStrike">
                <a:solidFill>
                  <a:srgbClr val="000000"/>
                </a:solidFill>
                <a:latin typeface="+mn-lt"/>
                <a:ea typeface="+mn-ea"/>
              </a:rPr>
              <a:t>test(int</a:t>
            </a:r>
            <a:r>
              <a:rPr b="0" lang="en-IN" sz="2000" spc="-1" strike="noStrike">
                <a:solidFill>
                  <a:srgbClr val="000000"/>
                </a:solidFill>
                <a:latin typeface="+mn-lt"/>
                <a:ea typeface="+mn-ea"/>
              </a:rPr>
              <a:t> year</a:t>
            </a:r>
            <a:r>
              <a:rPr b="0" lang="en-IN" sz="1200" spc="-1" strike="noStrike">
                <a:solidFill>
                  <a:srgbClr val="000000"/>
                </a:solidFill>
                <a:latin typeface="+mn-lt"/>
                <a:ea typeface="+mn-ea"/>
              </a:rPr>
              <a:t>,</a:t>
            </a:r>
            <a:r>
              <a:rPr b="0" lang="en-IN" sz="2000" spc="-1" strike="noStrike">
                <a:solidFill>
                  <a:srgbClr val="000000"/>
                </a:solidFill>
                <a:latin typeface="+mn-lt"/>
                <a:ea typeface="+mn-ea"/>
              </a:rPr>
              <a:t> </a:t>
            </a:r>
            <a:r>
              <a:rPr b="0" lang="en-IN" sz="1200" spc="-1" strike="noStrike">
                <a:solidFill>
                  <a:srgbClr val="000000"/>
                </a:solidFill>
                <a:latin typeface="+mn-lt"/>
                <a:ea typeface="+mn-ea"/>
              </a:rPr>
              <a:t>String</a:t>
            </a:r>
            <a:r>
              <a:rPr b="0" lang="en-IN" sz="2000" spc="-1" strike="noStrike">
                <a:solidFill>
                  <a:srgbClr val="000000"/>
                </a:solidFill>
                <a:latin typeface="+mn-lt"/>
                <a:ea typeface="+mn-ea"/>
              </a:rPr>
              <a:t> name</a:t>
            </a:r>
            <a:r>
              <a:rPr b="0" lang="en-IN" sz="1200" spc="-1" strike="noStrike">
                <a:solidFill>
                  <a:srgbClr val="000000"/>
                </a:solidFill>
                <a:latin typeface="+mn-lt"/>
                <a:ea typeface="+mn-ea"/>
              </a:rPr>
              <a:t>)</a:t>
            </a:r>
            <a:r>
              <a:rPr b="0" lang="en-IN" sz="2000" spc="-1" strike="noStrike">
                <a:solidFill>
                  <a:srgbClr val="000000"/>
                </a:solidFill>
                <a:latin typeface="+mn-lt"/>
                <a:ea typeface="+mn-ea"/>
              </a:rPr>
              <a:t> </a:t>
            </a:r>
            <a:endParaRPr b="0" lang="en-US" sz="2000" spc="-1" strike="noStrike">
              <a:latin typeface="Arial"/>
            </a:endParaRPr>
          </a:p>
          <a:p>
            <a:pPr marL="216000" indent="-216000">
              <a:lnSpc>
                <a:spcPct val="100000"/>
              </a:lnSpc>
            </a:pPr>
            <a:r>
              <a:rPr b="0" lang="en-IN" sz="1200" spc="-1" strike="noStrike">
                <a:solidFill>
                  <a:srgbClr val="000000"/>
                </a:solidFill>
                <a:latin typeface="+mn-lt"/>
                <a:ea typeface="+mn-ea"/>
              </a:rPr>
              <a:t>{</a:t>
            </a:r>
            <a:r>
              <a:rPr b="0" lang="en-IN" sz="2000" spc="-1" strike="noStrike">
                <a:solidFill>
                  <a:srgbClr val="000000"/>
                </a:solidFill>
                <a:latin typeface="+mn-lt"/>
                <a:ea typeface="+mn-ea"/>
              </a:rPr>
              <a:t> </a:t>
            </a:r>
            <a:r>
              <a:rPr b="0" lang="en-IN" sz="1200" spc="-1" strike="noStrike">
                <a:solidFill>
                  <a:srgbClr val="000000"/>
                </a:solidFill>
                <a:latin typeface="+mn-lt"/>
                <a:ea typeface="+mn-ea"/>
              </a:rPr>
              <a:t>// ...</a:t>
            </a:r>
            <a:r>
              <a:rPr b="0" lang="en-IN" sz="2000" spc="-1" strike="noStrike">
                <a:solidFill>
                  <a:srgbClr val="000000"/>
                </a:solidFill>
                <a:latin typeface="+mn-lt"/>
                <a:ea typeface="+mn-ea"/>
              </a:rPr>
              <a:t> </a:t>
            </a:r>
            <a:r>
              <a:rPr b="0" lang="en-IN" sz="1200" spc="-1" strike="noStrike">
                <a:solidFill>
                  <a:srgbClr val="000000"/>
                </a:solidFill>
                <a:latin typeface="+mn-lt"/>
                <a:ea typeface="+mn-ea"/>
              </a:rPr>
              <a:t>}</a:t>
            </a:r>
            <a:r>
              <a:rPr b="0" lang="en-IN" sz="2000" spc="-1" strike="noStrike">
                <a:solidFill>
                  <a:srgbClr val="000000"/>
                </a:solidFill>
                <a:latin typeface="+mn-lt"/>
                <a:ea typeface="+mn-ea"/>
              </a:rPr>
              <a:t> </a:t>
            </a:r>
            <a:r>
              <a:rPr b="0" lang="en-IN" sz="1200" spc="-1" strike="noStrike">
                <a:solidFill>
                  <a:srgbClr val="000000"/>
                </a:solidFill>
                <a:latin typeface="+mn-lt"/>
                <a:ea typeface="+mn-ea"/>
              </a:rPr>
              <a:t>}</a:t>
            </a:r>
            <a:endParaRPr b="0" lang="en-US" sz="1200" spc="-1" strike="noStrike">
              <a:latin typeface="Arial"/>
            </a:endParaRPr>
          </a:p>
          <a:p>
            <a:pPr marL="216000" indent="-216000">
              <a:lnSpc>
                <a:spcPct val="100000"/>
              </a:lnSpc>
            </a:pPr>
            <a:r>
              <a:rPr b="0" lang="en-IN" sz="1200" spc="-1" strike="noStrike">
                <a:solidFill>
                  <a:srgbClr val="000000"/>
                </a:solidFill>
                <a:latin typeface="+mn-lt"/>
                <a:ea typeface="+mn-ea"/>
              </a:rPr>
              <a:t>The container can also use type matching with simple types, if you explicitly specify the type of the constructor argument using the type attribute. For e.g.</a:t>
            </a:r>
            <a:endParaRPr b="0" lang="en-US" sz="1200" spc="-1" strike="noStrike">
              <a:latin typeface="Arial"/>
            </a:endParaRPr>
          </a:p>
          <a:p>
            <a:pPr marL="216000" indent="-216000">
              <a:lnSpc>
                <a:spcPct val="100000"/>
              </a:lnSpc>
            </a:pPr>
            <a:r>
              <a:rPr b="0" lang="en-IN" sz="1200" spc="-1" strike="noStrike">
                <a:solidFill>
                  <a:srgbClr val="000000"/>
                </a:solidFill>
                <a:latin typeface="+mn-lt"/>
                <a:ea typeface="+mn-ea"/>
              </a:rPr>
              <a:t>&lt;beans&gt;</a:t>
            </a:r>
            <a:r>
              <a:rPr b="0" lang="en-IN" sz="2000" spc="-1" strike="noStrike">
                <a:solidFill>
                  <a:srgbClr val="000000"/>
                </a:solidFill>
                <a:latin typeface="+mn-lt"/>
                <a:ea typeface="+mn-ea"/>
              </a:rPr>
              <a:t> </a:t>
            </a:r>
            <a:endParaRPr b="0" lang="en-US" sz="2000" spc="-1" strike="noStrike">
              <a:latin typeface="Arial"/>
            </a:endParaRPr>
          </a:p>
          <a:p>
            <a:pPr marL="216000" indent="-216000">
              <a:lnSpc>
                <a:spcPct val="100000"/>
              </a:lnSpc>
            </a:pPr>
            <a:r>
              <a:rPr b="0" lang="en-IN" sz="1200" spc="-1" strike="noStrike">
                <a:solidFill>
                  <a:srgbClr val="000000"/>
                </a:solidFill>
                <a:latin typeface="+mn-lt"/>
                <a:ea typeface="+mn-ea"/>
              </a:rPr>
              <a:t>&lt;bean</a:t>
            </a:r>
            <a:r>
              <a:rPr b="0" lang="en-IN" sz="2000" spc="-1" strike="noStrike">
                <a:solidFill>
                  <a:srgbClr val="000000"/>
                </a:solidFill>
                <a:latin typeface="+mn-lt"/>
                <a:ea typeface="+mn-ea"/>
              </a:rPr>
              <a:t> </a:t>
            </a:r>
            <a:r>
              <a:rPr b="0" lang="en-IN" sz="1200" spc="-1" strike="noStrike">
                <a:solidFill>
                  <a:srgbClr val="000000"/>
                </a:solidFill>
                <a:latin typeface="+mn-lt"/>
                <a:ea typeface="+mn-ea"/>
              </a:rPr>
              <a:t>id</a:t>
            </a:r>
            <a:r>
              <a:rPr b="0" lang="en-IN" sz="2000" spc="-1" strike="noStrike">
                <a:solidFill>
                  <a:srgbClr val="000000"/>
                </a:solidFill>
                <a:latin typeface="+mn-lt"/>
                <a:ea typeface="+mn-ea"/>
              </a:rPr>
              <a:t> </a:t>
            </a:r>
            <a:r>
              <a:rPr b="0" lang="en-IN" sz="1200" spc="-1" strike="noStrike">
                <a:solidFill>
                  <a:srgbClr val="000000"/>
                </a:solidFill>
                <a:latin typeface="+mn-lt"/>
                <a:ea typeface="+mn-ea"/>
              </a:rPr>
              <a:t>=</a:t>
            </a:r>
            <a:r>
              <a:rPr b="0" lang="en-IN" sz="2000" spc="-1" strike="noStrike">
                <a:solidFill>
                  <a:srgbClr val="000000"/>
                </a:solidFill>
                <a:latin typeface="+mn-lt"/>
                <a:ea typeface="+mn-ea"/>
              </a:rPr>
              <a:t> </a:t>
            </a:r>
            <a:r>
              <a:rPr b="0" lang="en-IN" sz="1200" spc="-1" strike="noStrike">
                <a:solidFill>
                  <a:srgbClr val="000000"/>
                </a:solidFill>
                <a:latin typeface="+mn-lt"/>
                <a:ea typeface="+mn-ea"/>
              </a:rPr>
              <a:t>“testBean"</a:t>
            </a:r>
            <a:r>
              <a:rPr b="0" lang="en-IN" sz="2000" spc="-1" strike="noStrike">
                <a:solidFill>
                  <a:srgbClr val="000000"/>
                </a:solidFill>
                <a:latin typeface="+mn-lt"/>
                <a:ea typeface="+mn-ea"/>
              </a:rPr>
              <a:t> </a:t>
            </a:r>
            <a:r>
              <a:rPr b="0" lang="en-IN" sz="1200" spc="-1" strike="noStrike">
                <a:solidFill>
                  <a:srgbClr val="000000"/>
                </a:solidFill>
                <a:latin typeface="+mn-lt"/>
                <a:ea typeface="+mn-ea"/>
              </a:rPr>
              <a:t>class</a:t>
            </a:r>
            <a:r>
              <a:rPr b="0" lang="en-IN" sz="2000" spc="-1" strike="noStrike">
                <a:solidFill>
                  <a:srgbClr val="000000"/>
                </a:solidFill>
                <a:latin typeface="+mn-lt"/>
                <a:ea typeface="+mn-ea"/>
              </a:rPr>
              <a:t> </a:t>
            </a:r>
            <a:r>
              <a:rPr b="0" lang="en-IN" sz="1200" spc="-1" strike="noStrike">
                <a:solidFill>
                  <a:srgbClr val="000000"/>
                </a:solidFill>
                <a:latin typeface="+mn-lt"/>
                <a:ea typeface="+mn-ea"/>
              </a:rPr>
              <a:t>=</a:t>
            </a:r>
            <a:r>
              <a:rPr b="0" lang="en-IN" sz="2000" spc="-1" strike="noStrike">
                <a:solidFill>
                  <a:srgbClr val="000000"/>
                </a:solidFill>
                <a:latin typeface="+mn-lt"/>
                <a:ea typeface="+mn-ea"/>
              </a:rPr>
              <a:t> </a:t>
            </a:r>
            <a:r>
              <a:rPr b="0" lang="en-IN" sz="1200" spc="-1" strike="noStrike">
                <a:solidFill>
                  <a:srgbClr val="000000"/>
                </a:solidFill>
                <a:latin typeface="+mn-lt"/>
                <a:ea typeface="+mn-ea"/>
              </a:rPr>
              <a:t>“test.testBean"&gt;</a:t>
            </a:r>
            <a:r>
              <a:rPr b="0" lang="en-IN" sz="2000" spc="-1" strike="noStrike">
                <a:solidFill>
                  <a:srgbClr val="000000"/>
                </a:solidFill>
                <a:latin typeface="+mn-lt"/>
                <a:ea typeface="+mn-ea"/>
              </a:rPr>
              <a:t> </a:t>
            </a:r>
            <a:endParaRPr b="0" lang="en-US" sz="2000" spc="-1" strike="noStrike">
              <a:latin typeface="Arial"/>
            </a:endParaRPr>
          </a:p>
          <a:p>
            <a:pPr marL="216000" indent="-216000">
              <a:lnSpc>
                <a:spcPct val="100000"/>
              </a:lnSpc>
            </a:pPr>
            <a:r>
              <a:rPr b="0" lang="en-IN" sz="1200" spc="-1" strike="noStrike">
                <a:solidFill>
                  <a:srgbClr val="000000"/>
                </a:solidFill>
                <a:latin typeface="+mn-lt"/>
                <a:ea typeface="+mn-ea"/>
              </a:rPr>
              <a:t>&lt;constructor-arg</a:t>
            </a:r>
            <a:r>
              <a:rPr b="0" lang="en-IN" sz="2000" spc="-1" strike="noStrike">
                <a:solidFill>
                  <a:srgbClr val="000000"/>
                </a:solidFill>
                <a:latin typeface="+mn-lt"/>
                <a:ea typeface="+mn-ea"/>
              </a:rPr>
              <a:t> </a:t>
            </a:r>
            <a:r>
              <a:rPr b="0" lang="en-IN" sz="1200" spc="-1" strike="noStrike">
                <a:solidFill>
                  <a:srgbClr val="000000"/>
                </a:solidFill>
                <a:latin typeface="+mn-lt"/>
                <a:ea typeface="+mn-ea"/>
              </a:rPr>
              <a:t>type</a:t>
            </a:r>
            <a:r>
              <a:rPr b="0" lang="en-IN" sz="2000" spc="-1" strike="noStrike">
                <a:solidFill>
                  <a:srgbClr val="000000"/>
                </a:solidFill>
                <a:latin typeface="+mn-lt"/>
                <a:ea typeface="+mn-ea"/>
              </a:rPr>
              <a:t> </a:t>
            </a:r>
            <a:r>
              <a:rPr b="0" lang="en-IN" sz="1200" spc="-1" strike="noStrike">
                <a:solidFill>
                  <a:srgbClr val="000000"/>
                </a:solidFill>
                <a:latin typeface="+mn-lt"/>
                <a:ea typeface="+mn-ea"/>
              </a:rPr>
              <a:t>=</a:t>
            </a:r>
            <a:r>
              <a:rPr b="0" lang="en-IN" sz="2000" spc="-1" strike="noStrike">
                <a:solidFill>
                  <a:srgbClr val="000000"/>
                </a:solidFill>
                <a:latin typeface="+mn-lt"/>
                <a:ea typeface="+mn-ea"/>
              </a:rPr>
              <a:t> </a:t>
            </a:r>
            <a:r>
              <a:rPr b="0" lang="en-IN" sz="1200" spc="-1" strike="noStrike">
                <a:solidFill>
                  <a:srgbClr val="000000"/>
                </a:solidFill>
                <a:latin typeface="+mn-lt"/>
                <a:ea typeface="+mn-ea"/>
              </a:rPr>
              <a:t>"int"</a:t>
            </a:r>
            <a:r>
              <a:rPr b="0" lang="en-IN" sz="2000" spc="-1" strike="noStrike">
                <a:solidFill>
                  <a:srgbClr val="000000"/>
                </a:solidFill>
                <a:latin typeface="+mn-lt"/>
                <a:ea typeface="+mn-ea"/>
              </a:rPr>
              <a:t> </a:t>
            </a:r>
            <a:r>
              <a:rPr b="0" lang="en-IN" sz="1200" spc="-1" strike="noStrike">
                <a:solidFill>
                  <a:srgbClr val="000000"/>
                </a:solidFill>
                <a:latin typeface="+mn-lt"/>
                <a:ea typeface="+mn-ea"/>
              </a:rPr>
              <a:t>value</a:t>
            </a:r>
            <a:r>
              <a:rPr b="0" lang="en-IN" sz="2000" spc="-1" strike="noStrike">
                <a:solidFill>
                  <a:srgbClr val="000000"/>
                </a:solidFill>
                <a:latin typeface="+mn-lt"/>
                <a:ea typeface="+mn-ea"/>
              </a:rPr>
              <a:t> </a:t>
            </a:r>
            <a:r>
              <a:rPr b="0" lang="en-IN" sz="1200" spc="-1" strike="noStrike">
                <a:solidFill>
                  <a:srgbClr val="000000"/>
                </a:solidFill>
                <a:latin typeface="+mn-lt"/>
                <a:ea typeface="+mn-ea"/>
              </a:rPr>
              <a:t>=</a:t>
            </a:r>
            <a:r>
              <a:rPr b="0" lang="en-IN" sz="2000" spc="-1" strike="noStrike">
                <a:solidFill>
                  <a:srgbClr val="000000"/>
                </a:solidFill>
                <a:latin typeface="+mn-lt"/>
                <a:ea typeface="+mn-ea"/>
              </a:rPr>
              <a:t> </a:t>
            </a:r>
            <a:r>
              <a:rPr b="0" lang="en-IN" sz="1200" spc="-1" strike="noStrike">
                <a:solidFill>
                  <a:srgbClr val="000000"/>
                </a:solidFill>
                <a:latin typeface="+mn-lt"/>
                <a:ea typeface="+mn-ea"/>
              </a:rPr>
              <a:t>“2017"/&gt;</a:t>
            </a:r>
            <a:r>
              <a:rPr b="0" lang="en-IN" sz="2000" spc="-1" strike="noStrike">
                <a:solidFill>
                  <a:srgbClr val="000000"/>
                </a:solidFill>
                <a:latin typeface="+mn-lt"/>
                <a:ea typeface="+mn-ea"/>
              </a:rPr>
              <a:t> </a:t>
            </a:r>
            <a:endParaRPr b="0" lang="en-US" sz="2000" spc="-1" strike="noStrike">
              <a:latin typeface="Arial"/>
            </a:endParaRPr>
          </a:p>
          <a:p>
            <a:pPr marL="216000" indent="-216000">
              <a:lnSpc>
                <a:spcPct val="100000"/>
              </a:lnSpc>
            </a:pPr>
            <a:r>
              <a:rPr b="0" lang="en-IN" sz="1200" spc="-1" strike="noStrike">
                <a:solidFill>
                  <a:srgbClr val="000000"/>
                </a:solidFill>
                <a:latin typeface="+mn-lt"/>
                <a:ea typeface="+mn-ea"/>
              </a:rPr>
              <a:t>&lt;constructor-arg</a:t>
            </a:r>
            <a:r>
              <a:rPr b="0" lang="en-IN" sz="2000" spc="-1" strike="noStrike">
                <a:solidFill>
                  <a:srgbClr val="000000"/>
                </a:solidFill>
                <a:latin typeface="+mn-lt"/>
                <a:ea typeface="+mn-ea"/>
              </a:rPr>
              <a:t> </a:t>
            </a:r>
            <a:r>
              <a:rPr b="0" lang="en-IN" sz="1200" spc="-1" strike="noStrike">
                <a:solidFill>
                  <a:srgbClr val="000000"/>
                </a:solidFill>
                <a:latin typeface="+mn-lt"/>
                <a:ea typeface="+mn-ea"/>
              </a:rPr>
              <a:t>type</a:t>
            </a:r>
            <a:r>
              <a:rPr b="0" lang="en-IN" sz="2000" spc="-1" strike="noStrike">
                <a:solidFill>
                  <a:srgbClr val="000000"/>
                </a:solidFill>
                <a:latin typeface="+mn-lt"/>
                <a:ea typeface="+mn-ea"/>
              </a:rPr>
              <a:t> </a:t>
            </a:r>
            <a:r>
              <a:rPr b="0" lang="en-IN" sz="1200" spc="-1" strike="noStrike">
                <a:solidFill>
                  <a:srgbClr val="000000"/>
                </a:solidFill>
                <a:latin typeface="+mn-lt"/>
                <a:ea typeface="+mn-ea"/>
              </a:rPr>
              <a:t>=</a:t>
            </a:r>
            <a:r>
              <a:rPr b="0" lang="en-IN" sz="2000" spc="-1" strike="noStrike">
                <a:solidFill>
                  <a:srgbClr val="000000"/>
                </a:solidFill>
                <a:latin typeface="+mn-lt"/>
                <a:ea typeface="+mn-ea"/>
              </a:rPr>
              <a:t> </a:t>
            </a:r>
            <a:r>
              <a:rPr b="0" lang="en-IN" sz="1200" spc="-1" strike="noStrike">
                <a:solidFill>
                  <a:srgbClr val="000000"/>
                </a:solidFill>
                <a:latin typeface="+mn-lt"/>
                <a:ea typeface="+mn-ea"/>
              </a:rPr>
              <a:t>"java.lang.String"</a:t>
            </a:r>
            <a:r>
              <a:rPr b="0" lang="en-IN" sz="2000" spc="-1" strike="noStrike">
                <a:solidFill>
                  <a:srgbClr val="000000"/>
                </a:solidFill>
                <a:latin typeface="+mn-lt"/>
                <a:ea typeface="+mn-ea"/>
              </a:rPr>
              <a:t> </a:t>
            </a:r>
            <a:r>
              <a:rPr b="0" lang="en-IN" sz="1200" spc="-1" strike="noStrike">
                <a:solidFill>
                  <a:srgbClr val="000000"/>
                </a:solidFill>
                <a:latin typeface="+mn-lt"/>
                <a:ea typeface="+mn-ea"/>
              </a:rPr>
              <a:t>value</a:t>
            </a:r>
            <a:r>
              <a:rPr b="0" lang="en-IN" sz="2000" spc="-1" strike="noStrike">
                <a:solidFill>
                  <a:srgbClr val="000000"/>
                </a:solidFill>
                <a:latin typeface="+mn-lt"/>
                <a:ea typeface="+mn-ea"/>
              </a:rPr>
              <a:t> </a:t>
            </a:r>
            <a:r>
              <a:rPr b="0" lang="en-IN" sz="1200" spc="-1" strike="noStrike">
                <a:solidFill>
                  <a:srgbClr val="000000"/>
                </a:solidFill>
                <a:latin typeface="+mn-lt"/>
                <a:ea typeface="+mn-ea"/>
              </a:rPr>
              <a:t>=</a:t>
            </a:r>
            <a:r>
              <a:rPr b="0" lang="en-IN" sz="2000" spc="-1" strike="noStrike">
                <a:solidFill>
                  <a:srgbClr val="000000"/>
                </a:solidFill>
                <a:latin typeface="+mn-lt"/>
                <a:ea typeface="+mn-ea"/>
              </a:rPr>
              <a:t> </a:t>
            </a:r>
            <a:r>
              <a:rPr b="0" lang="en-IN" sz="1200" spc="-1" strike="noStrike">
                <a:solidFill>
                  <a:srgbClr val="000000"/>
                </a:solidFill>
                <a:latin typeface="+mn-lt"/>
                <a:ea typeface="+mn-ea"/>
              </a:rPr>
              <a:t>“Nisha"/&gt;</a:t>
            </a:r>
            <a:r>
              <a:rPr b="0" lang="en-IN" sz="2000" spc="-1" strike="noStrike">
                <a:solidFill>
                  <a:srgbClr val="000000"/>
                </a:solidFill>
                <a:latin typeface="+mn-lt"/>
                <a:ea typeface="+mn-ea"/>
              </a:rPr>
              <a:t> </a:t>
            </a:r>
            <a:endParaRPr b="0" lang="en-US" sz="2000" spc="-1" strike="noStrike">
              <a:latin typeface="Arial"/>
            </a:endParaRPr>
          </a:p>
          <a:p>
            <a:pPr marL="216000" indent="-216000">
              <a:lnSpc>
                <a:spcPct val="100000"/>
              </a:lnSpc>
            </a:pPr>
            <a:r>
              <a:rPr b="0" lang="en-IN" sz="1200" spc="-1" strike="noStrike">
                <a:solidFill>
                  <a:srgbClr val="000000"/>
                </a:solidFill>
                <a:latin typeface="+mn-lt"/>
                <a:ea typeface="+mn-ea"/>
              </a:rPr>
              <a:t>&lt;/bean&gt;</a:t>
            </a:r>
            <a:r>
              <a:rPr b="0" lang="en-IN" sz="2000" spc="-1" strike="noStrike">
                <a:solidFill>
                  <a:srgbClr val="000000"/>
                </a:solidFill>
                <a:latin typeface="+mn-lt"/>
                <a:ea typeface="+mn-ea"/>
              </a:rPr>
              <a:t> </a:t>
            </a:r>
            <a:endParaRPr b="0" lang="en-US" sz="2000" spc="-1" strike="noStrike">
              <a:latin typeface="Arial"/>
            </a:endParaRPr>
          </a:p>
          <a:p>
            <a:pPr marL="216000" indent="-216000">
              <a:lnSpc>
                <a:spcPct val="100000"/>
              </a:lnSpc>
            </a:pPr>
            <a:r>
              <a:rPr b="0" lang="en-IN" sz="1200" spc="-1" strike="noStrike">
                <a:solidFill>
                  <a:srgbClr val="000000"/>
                </a:solidFill>
                <a:latin typeface="+mn-lt"/>
                <a:ea typeface="+mn-ea"/>
              </a:rPr>
              <a:t>&lt;/beans&gt;</a:t>
            </a:r>
            <a:endParaRPr b="0" lang="en-US" sz="1200" spc="-1" strike="noStrike">
              <a:latin typeface="Arial"/>
            </a:endParaRPr>
          </a:p>
          <a:p>
            <a:pPr marL="216000" indent="-216000">
              <a:lnSpc>
                <a:spcPct val="100000"/>
              </a:lnSpc>
            </a:pPr>
            <a:r>
              <a:rPr b="0" lang="en-IN" sz="1200" spc="-1" strike="noStrike">
                <a:solidFill>
                  <a:srgbClr val="000000"/>
                </a:solidFill>
                <a:latin typeface="+mn-lt"/>
                <a:ea typeface="+mn-ea"/>
              </a:rPr>
              <a:t>Finally, the best way to pass constructor arguments, use the index attribute to specify explicitly the index of constructor arguments. Here, the index is 0 based. For example −</a:t>
            </a:r>
            <a:endParaRPr b="0" lang="en-US" sz="1200" spc="-1" strike="noStrike">
              <a:latin typeface="Arial"/>
            </a:endParaRPr>
          </a:p>
          <a:p>
            <a:pPr marL="216000" indent="-216000">
              <a:lnSpc>
                <a:spcPct val="100000"/>
              </a:lnSpc>
            </a:pPr>
            <a:r>
              <a:rPr b="0" lang="en-IN" sz="1200" spc="-1" strike="noStrike">
                <a:solidFill>
                  <a:srgbClr val="000000"/>
                </a:solidFill>
                <a:latin typeface="+mn-lt"/>
                <a:ea typeface="+mn-ea"/>
              </a:rPr>
              <a:t>&lt;beans&gt;</a:t>
            </a:r>
            <a:r>
              <a:rPr b="0" lang="en-IN" sz="2000" spc="-1" strike="noStrike">
                <a:solidFill>
                  <a:srgbClr val="000000"/>
                </a:solidFill>
                <a:latin typeface="+mn-lt"/>
                <a:ea typeface="+mn-ea"/>
              </a:rPr>
              <a:t> </a:t>
            </a:r>
            <a:endParaRPr b="0" lang="en-US" sz="2000" spc="-1" strike="noStrike">
              <a:latin typeface="Arial"/>
            </a:endParaRPr>
          </a:p>
          <a:p>
            <a:pPr marL="216000" indent="-216000">
              <a:lnSpc>
                <a:spcPct val="100000"/>
              </a:lnSpc>
            </a:pPr>
            <a:r>
              <a:rPr b="0" lang="en-IN" sz="1200" spc="-1" strike="noStrike">
                <a:solidFill>
                  <a:srgbClr val="000000"/>
                </a:solidFill>
                <a:latin typeface="+mn-lt"/>
                <a:ea typeface="+mn-ea"/>
              </a:rPr>
              <a:t>&lt;bean</a:t>
            </a:r>
            <a:r>
              <a:rPr b="0" lang="en-IN" sz="2000" spc="-1" strike="noStrike">
                <a:solidFill>
                  <a:srgbClr val="000000"/>
                </a:solidFill>
                <a:latin typeface="+mn-lt"/>
                <a:ea typeface="+mn-ea"/>
              </a:rPr>
              <a:t> </a:t>
            </a:r>
            <a:r>
              <a:rPr b="0" lang="en-IN" sz="1200" spc="-1" strike="noStrike">
                <a:solidFill>
                  <a:srgbClr val="000000"/>
                </a:solidFill>
                <a:latin typeface="+mn-lt"/>
                <a:ea typeface="+mn-ea"/>
              </a:rPr>
              <a:t>id</a:t>
            </a:r>
            <a:r>
              <a:rPr b="0" lang="en-IN" sz="2000" spc="-1" strike="noStrike">
                <a:solidFill>
                  <a:srgbClr val="000000"/>
                </a:solidFill>
                <a:latin typeface="+mn-lt"/>
                <a:ea typeface="+mn-ea"/>
              </a:rPr>
              <a:t> </a:t>
            </a:r>
            <a:r>
              <a:rPr b="0" lang="en-IN" sz="1200" spc="-1" strike="noStrike">
                <a:solidFill>
                  <a:srgbClr val="000000"/>
                </a:solidFill>
                <a:latin typeface="+mn-lt"/>
                <a:ea typeface="+mn-ea"/>
              </a:rPr>
              <a:t>=</a:t>
            </a:r>
            <a:r>
              <a:rPr b="0" lang="en-IN" sz="2000" spc="-1" strike="noStrike">
                <a:solidFill>
                  <a:srgbClr val="000000"/>
                </a:solidFill>
                <a:latin typeface="+mn-lt"/>
                <a:ea typeface="+mn-ea"/>
              </a:rPr>
              <a:t> </a:t>
            </a:r>
            <a:r>
              <a:rPr b="0" lang="en-IN" sz="1200" spc="-1" strike="noStrike">
                <a:solidFill>
                  <a:srgbClr val="000000"/>
                </a:solidFill>
                <a:latin typeface="+mn-lt"/>
                <a:ea typeface="+mn-ea"/>
              </a:rPr>
              <a:t>“testBean"</a:t>
            </a:r>
            <a:r>
              <a:rPr b="0" lang="en-IN" sz="2000" spc="-1" strike="noStrike">
                <a:solidFill>
                  <a:srgbClr val="000000"/>
                </a:solidFill>
                <a:latin typeface="+mn-lt"/>
                <a:ea typeface="+mn-ea"/>
              </a:rPr>
              <a:t> </a:t>
            </a:r>
            <a:r>
              <a:rPr b="0" lang="en-IN" sz="1200" spc="-1" strike="noStrike">
                <a:solidFill>
                  <a:srgbClr val="000000"/>
                </a:solidFill>
                <a:latin typeface="+mn-lt"/>
                <a:ea typeface="+mn-ea"/>
              </a:rPr>
              <a:t>class</a:t>
            </a:r>
            <a:r>
              <a:rPr b="0" lang="en-IN" sz="2000" spc="-1" strike="noStrike">
                <a:solidFill>
                  <a:srgbClr val="000000"/>
                </a:solidFill>
                <a:latin typeface="+mn-lt"/>
                <a:ea typeface="+mn-ea"/>
              </a:rPr>
              <a:t> </a:t>
            </a:r>
            <a:r>
              <a:rPr b="0" lang="en-IN" sz="1200" spc="-1" strike="noStrike">
                <a:solidFill>
                  <a:srgbClr val="000000"/>
                </a:solidFill>
                <a:latin typeface="+mn-lt"/>
                <a:ea typeface="+mn-ea"/>
              </a:rPr>
              <a:t>=</a:t>
            </a:r>
            <a:r>
              <a:rPr b="0" lang="en-IN" sz="2000" spc="-1" strike="noStrike">
                <a:solidFill>
                  <a:srgbClr val="000000"/>
                </a:solidFill>
                <a:latin typeface="+mn-lt"/>
                <a:ea typeface="+mn-ea"/>
              </a:rPr>
              <a:t> </a:t>
            </a:r>
            <a:r>
              <a:rPr b="0" lang="en-IN" sz="1200" spc="-1" strike="noStrike">
                <a:solidFill>
                  <a:srgbClr val="000000"/>
                </a:solidFill>
                <a:latin typeface="+mn-lt"/>
                <a:ea typeface="+mn-ea"/>
              </a:rPr>
              <a:t>“test.testBean"&gt;</a:t>
            </a:r>
            <a:r>
              <a:rPr b="0" lang="en-IN" sz="2000" spc="-1" strike="noStrike">
                <a:solidFill>
                  <a:srgbClr val="000000"/>
                </a:solidFill>
                <a:latin typeface="+mn-lt"/>
                <a:ea typeface="+mn-ea"/>
              </a:rPr>
              <a:t> </a:t>
            </a:r>
            <a:endParaRPr b="0" lang="en-US" sz="2000" spc="-1" strike="noStrike">
              <a:latin typeface="Arial"/>
            </a:endParaRPr>
          </a:p>
          <a:p>
            <a:pPr marL="216000" indent="-216000">
              <a:lnSpc>
                <a:spcPct val="100000"/>
              </a:lnSpc>
            </a:pPr>
            <a:r>
              <a:rPr b="0" lang="en-IN" sz="1200" spc="-1" strike="noStrike">
                <a:solidFill>
                  <a:srgbClr val="000000"/>
                </a:solidFill>
                <a:latin typeface="+mn-lt"/>
                <a:ea typeface="+mn-ea"/>
              </a:rPr>
              <a:t>&lt;constructor-arg</a:t>
            </a:r>
            <a:r>
              <a:rPr b="0" lang="en-IN" sz="2000" spc="-1" strike="noStrike">
                <a:solidFill>
                  <a:srgbClr val="000000"/>
                </a:solidFill>
                <a:latin typeface="+mn-lt"/>
                <a:ea typeface="+mn-ea"/>
              </a:rPr>
              <a:t> </a:t>
            </a:r>
            <a:r>
              <a:rPr b="0" lang="en-IN" sz="1200" spc="-1" strike="noStrike">
                <a:solidFill>
                  <a:srgbClr val="000000"/>
                </a:solidFill>
                <a:latin typeface="+mn-lt"/>
                <a:ea typeface="+mn-ea"/>
              </a:rPr>
              <a:t>index</a:t>
            </a:r>
            <a:r>
              <a:rPr b="0" lang="en-IN" sz="2000" spc="-1" strike="noStrike">
                <a:solidFill>
                  <a:srgbClr val="000000"/>
                </a:solidFill>
                <a:latin typeface="+mn-lt"/>
                <a:ea typeface="+mn-ea"/>
              </a:rPr>
              <a:t> </a:t>
            </a:r>
            <a:r>
              <a:rPr b="0" lang="en-IN" sz="1200" spc="-1" strike="noStrike">
                <a:solidFill>
                  <a:srgbClr val="000000"/>
                </a:solidFill>
                <a:latin typeface="+mn-lt"/>
                <a:ea typeface="+mn-ea"/>
              </a:rPr>
              <a:t>=</a:t>
            </a:r>
            <a:r>
              <a:rPr b="0" lang="en-IN" sz="2000" spc="-1" strike="noStrike">
                <a:solidFill>
                  <a:srgbClr val="000000"/>
                </a:solidFill>
                <a:latin typeface="+mn-lt"/>
                <a:ea typeface="+mn-ea"/>
              </a:rPr>
              <a:t> </a:t>
            </a:r>
            <a:r>
              <a:rPr b="0" lang="en-IN" sz="1200" spc="-1" strike="noStrike">
                <a:solidFill>
                  <a:srgbClr val="000000"/>
                </a:solidFill>
                <a:latin typeface="+mn-lt"/>
                <a:ea typeface="+mn-ea"/>
              </a:rPr>
              <a:t>"0"</a:t>
            </a:r>
            <a:r>
              <a:rPr b="0" lang="en-IN" sz="2000" spc="-1" strike="noStrike">
                <a:solidFill>
                  <a:srgbClr val="000000"/>
                </a:solidFill>
                <a:latin typeface="+mn-lt"/>
                <a:ea typeface="+mn-ea"/>
              </a:rPr>
              <a:t> </a:t>
            </a:r>
            <a:r>
              <a:rPr b="0" lang="en-IN" sz="1200" spc="-1" strike="noStrike">
                <a:solidFill>
                  <a:srgbClr val="000000"/>
                </a:solidFill>
                <a:latin typeface="+mn-lt"/>
                <a:ea typeface="+mn-ea"/>
              </a:rPr>
              <a:t>value</a:t>
            </a:r>
            <a:r>
              <a:rPr b="0" lang="en-IN" sz="2000" spc="-1" strike="noStrike">
                <a:solidFill>
                  <a:srgbClr val="000000"/>
                </a:solidFill>
                <a:latin typeface="+mn-lt"/>
                <a:ea typeface="+mn-ea"/>
              </a:rPr>
              <a:t> </a:t>
            </a:r>
            <a:r>
              <a:rPr b="0" lang="en-IN" sz="1200" spc="-1" strike="noStrike">
                <a:solidFill>
                  <a:srgbClr val="000000"/>
                </a:solidFill>
                <a:latin typeface="+mn-lt"/>
                <a:ea typeface="+mn-ea"/>
              </a:rPr>
              <a:t>=</a:t>
            </a:r>
            <a:r>
              <a:rPr b="0" lang="en-IN" sz="2000" spc="-1" strike="noStrike">
                <a:solidFill>
                  <a:srgbClr val="000000"/>
                </a:solidFill>
                <a:latin typeface="+mn-lt"/>
                <a:ea typeface="+mn-ea"/>
              </a:rPr>
              <a:t> </a:t>
            </a:r>
            <a:r>
              <a:rPr b="0" lang="en-IN" sz="1200" spc="-1" strike="noStrike">
                <a:solidFill>
                  <a:srgbClr val="000000"/>
                </a:solidFill>
                <a:latin typeface="+mn-lt"/>
                <a:ea typeface="+mn-ea"/>
              </a:rPr>
              <a:t>"2017"/&gt;</a:t>
            </a:r>
            <a:r>
              <a:rPr b="0" lang="en-IN" sz="2000" spc="-1" strike="noStrike">
                <a:solidFill>
                  <a:srgbClr val="000000"/>
                </a:solidFill>
                <a:latin typeface="+mn-lt"/>
                <a:ea typeface="+mn-ea"/>
              </a:rPr>
              <a:t> </a:t>
            </a:r>
            <a:endParaRPr b="0" lang="en-US" sz="2000" spc="-1" strike="noStrike">
              <a:latin typeface="Arial"/>
            </a:endParaRPr>
          </a:p>
          <a:p>
            <a:pPr marL="216000" indent="-216000">
              <a:lnSpc>
                <a:spcPct val="100000"/>
              </a:lnSpc>
            </a:pPr>
            <a:r>
              <a:rPr b="0" lang="en-IN" sz="1200" spc="-1" strike="noStrike">
                <a:solidFill>
                  <a:srgbClr val="000000"/>
                </a:solidFill>
                <a:latin typeface="+mn-lt"/>
                <a:ea typeface="+mn-ea"/>
              </a:rPr>
              <a:t>&lt;constructor-arg</a:t>
            </a:r>
            <a:r>
              <a:rPr b="0" lang="en-IN" sz="2000" spc="-1" strike="noStrike">
                <a:solidFill>
                  <a:srgbClr val="000000"/>
                </a:solidFill>
                <a:latin typeface="+mn-lt"/>
                <a:ea typeface="+mn-ea"/>
              </a:rPr>
              <a:t> </a:t>
            </a:r>
            <a:r>
              <a:rPr b="0" lang="en-IN" sz="1200" spc="-1" strike="noStrike">
                <a:solidFill>
                  <a:srgbClr val="000000"/>
                </a:solidFill>
                <a:latin typeface="+mn-lt"/>
                <a:ea typeface="+mn-ea"/>
              </a:rPr>
              <a:t>index</a:t>
            </a:r>
            <a:r>
              <a:rPr b="0" lang="en-IN" sz="2000" spc="-1" strike="noStrike">
                <a:solidFill>
                  <a:srgbClr val="000000"/>
                </a:solidFill>
                <a:latin typeface="+mn-lt"/>
                <a:ea typeface="+mn-ea"/>
              </a:rPr>
              <a:t> </a:t>
            </a:r>
            <a:r>
              <a:rPr b="0" lang="en-IN" sz="1200" spc="-1" strike="noStrike">
                <a:solidFill>
                  <a:srgbClr val="000000"/>
                </a:solidFill>
                <a:latin typeface="+mn-lt"/>
                <a:ea typeface="+mn-ea"/>
              </a:rPr>
              <a:t>=</a:t>
            </a:r>
            <a:r>
              <a:rPr b="0" lang="en-IN" sz="2000" spc="-1" strike="noStrike">
                <a:solidFill>
                  <a:srgbClr val="000000"/>
                </a:solidFill>
                <a:latin typeface="+mn-lt"/>
                <a:ea typeface="+mn-ea"/>
              </a:rPr>
              <a:t> </a:t>
            </a:r>
            <a:r>
              <a:rPr b="0" lang="en-IN" sz="1200" spc="-1" strike="noStrike">
                <a:solidFill>
                  <a:srgbClr val="000000"/>
                </a:solidFill>
                <a:latin typeface="+mn-lt"/>
                <a:ea typeface="+mn-ea"/>
              </a:rPr>
              <a:t>"1"</a:t>
            </a:r>
            <a:r>
              <a:rPr b="0" lang="en-IN" sz="2000" spc="-1" strike="noStrike">
                <a:solidFill>
                  <a:srgbClr val="000000"/>
                </a:solidFill>
                <a:latin typeface="+mn-lt"/>
                <a:ea typeface="+mn-ea"/>
              </a:rPr>
              <a:t> </a:t>
            </a:r>
            <a:r>
              <a:rPr b="0" lang="en-IN" sz="1200" spc="-1" strike="noStrike">
                <a:solidFill>
                  <a:srgbClr val="000000"/>
                </a:solidFill>
                <a:latin typeface="+mn-lt"/>
                <a:ea typeface="+mn-ea"/>
              </a:rPr>
              <a:t>value</a:t>
            </a:r>
            <a:r>
              <a:rPr b="0" lang="en-IN" sz="2000" spc="-1" strike="noStrike">
                <a:solidFill>
                  <a:srgbClr val="000000"/>
                </a:solidFill>
                <a:latin typeface="+mn-lt"/>
                <a:ea typeface="+mn-ea"/>
              </a:rPr>
              <a:t> </a:t>
            </a:r>
            <a:r>
              <a:rPr b="0" lang="en-IN" sz="1200" spc="-1" strike="noStrike">
                <a:solidFill>
                  <a:srgbClr val="000000"/>
                </a:solidFill>
                <a:latin typeface="+mn-lt"/>
                <a:ea typeface="+mn-ea"/>
              </a:rPr>
              <a:t>=</a:t>
            </a:r>
            <a:r>
              <a:rPr b="0" lang="en-IN" sz="2000" spc="-1" strike="noStrike">
                <a:solidFill>
                  <a:srgbClr val="000000"/>
                </a:solidFill>
                <a:latin typeface="+mn-lt"/>
                <a:ea typeface="+mn-ea"/>
              </a:rPr>
              <a:t> </a:t>
            </a:r>
            <a:r>
              <a:rPr b="0" lang="en-IN" sz="1200" spc="-1" strike="noStrike">
                <a:solidFill>
                  <a:srgbClr val="000000"/>
                </a:solidFill>
                <a:latin typeface="+mn-lt"/>
                <a:ea typeface="+mn-ea"/>
              </a:rPr>
              <a:t>“Nisha"/&gt;</a:t>
            </a:r>
            <a:r>
              <a:rPr b="0" lang="en-IN" sz="2000" spc="-1" strike="noStrike">
                <a:solidFill>
                  <a:srgbClr val="000000"/>
                </a:solidFill>
                <a:latin typeface="+mn-lt"/>
                <a:ea typeface="+mn-ea"/>
              </a:rPr>
              <a:t> </a:t>
            </a:r>
            <a:endParaRPr b="0" lang="en-US" sz="2000" spc="-1" strike="noStrike">
              <a:latin typeface="Arial"/>
            </a:endParaRPr>
          </a:p>
          <a:p>
            <a:pPr marL="216000" indent="-216000">
              <a:lnSpc>
                <a:spcPct val="100000"/>
              </a:lnSpc>
            </a:pPr>
            <a:r>
              <a:rPr b="0" lang="en-IN" sz="1200" spc="-1" strike="noStrike">
                <a:solidFill>
                  <a:srgbClr val="000000"/>
                </a:solidFill>
                <a:latin typeface="+mn-lt"/>
                <a:ea typeface="+mn-ea"/>
              </a:rPr>
              <a:t>&lt;/bean&gt;</a:t>
            </a:r>
            <a:r>
              <a:rPr b="0" lang="en-IN" sz="2000" spc="-1" strike="noStrike">
                <a:solidFill>
                  <a:srgbClr val="000000"/>
                </a:solidFill>
                <a:latin typeface="+mn-lt"/>
                <a:ea typeface="+mn-ea"/>
              </a:rPr>
              <a:t> </a:t>
            </a:r>
            <a:endParaRPr b="0" lang="en-US" sz="2000" spc="-1" strike="noStrike">
              <a:latin typeface="Arial"/>
            </a:endParaRPr>
          </a:p>
          <a:p>
            <a:pPr marL="216000" indent="-216000">
              <a:lnSpc>
                <a:spcPct val="100000"/>
              </a:lnSpc>
            </a:pPr>
            <a:r>
              <a:rPr b="0" lang="en-IN" sz="1200" spc="-1" strike="noStrike">
                <a:solidFill>
                  <a:srgbClr val="000000"/>
                </a:solidFill>
                <a:latin typeface="+mn-lt"/>
                <a:ea typeface="+mn-ea"/>
              </a:rPr>
              <a:t>&lt;/beans&gt;</a:t>
            </a:r>
            <a:endParaRPr b="0" lang="en-US" sz="1200" spc="-1" strike="noStrike">
              <a:latin typeface="Arial"/>
            </a:endParaRPr>
          </a:p>
          <a:p>
            <a:pPr marL="216000" indent="-216000">
              <a:lnSpc>
                <a:spcPct val="100000"/>
              </a:lnSpc>
            </a:pPr>
            <a:r>
              <a:rPr b="1" lang="en-IN" sz="1200" spc="-1" strike="noStrike">
                <a:solidFill>
                  <a:srgbClr val="000000"/>
                </a:solidFill>
                <a:latin typeface="+mn-lt"/>
                <a:ea typeface="+mn-ea"/>
              </a:rPr>
              <a:t>Note: </a:t>
            </a:r>
            <a:r>
              <a:rPr b="0" lang="en-IN" sz="1200" spc="-1" strike="noStrike">
                <a:solidFill>
                  <a:srgbClr val="000000"/>
                </a:solidFill>
                <a:latin typeface="+mn-lt"/>
                <a:ea typeface="+mn-ea"/>
              </a:rPr>
              <a:t>In case you are passing a reference to an object, you need to use </a:t>
            </a:r>
            <a:r>
              <a:rPr b="1" lang="en-IN" sz="1200" spc="-1" strike="noStrike">
                <a:solidFill>
                  <a:srgbClr val="000000"/>
                </a:solidFill>
                <a:latin typeface="+mn-lt"/>
                <a:ea typeface="+mn-ea"/>
              </a:rPr>
              <a:t>ref</a:t>
            </a:r>
            <a:r>
              <a:rPr b="0" lang="en-IN" sz="1200" spc="-1" strike="noStrike">
                <a:solidFill>
                  <a:srgbClr val="000000"/>
                </a:solidFill>
                <a:latin typeface="+mn-lt"/>
                <a:ea typeface="+mn-ea"/>
              </a:rPr>
              <a:t> attribute of &lt;constructor-arg&gt; tag and if you are passing a value directly then you should use </a:t>
            </a:r>
            <a:r>
              <a:rPr b="1" lang="en-IN" sz="1200" spc="-1" strike="noStrike">
                <a:solidFill>
                  <a:srgbClr val="000000"/>
                </a:solidFill>
                <a:latin typeface="+mn-lt"/>
                <a:ea typeface="+mn-ea"/>
              </a:rPr>
              <a:t>value</a:t>
            </a:r>
            <a:r>
              <a:rPr b="0" lang="en-IN" sz="1200" spc="-1" strike="noStrike">
                <a:solidFill>
                  <a:srgbClr val="000000"/>
                </a:solidFill>
                <a:latin typeface="+mn-lt"/>
                <a:ea typeface="+mn-ea"/>
              </a:rPr>
              <a:t> attribute</a:t>
            </a:r>
            <a:endParaRPr b="0" lang="en-US" sz="1200" spc="-1" strike="noStrike">
              <a:latin typeface="Arial"/>
            </a:endParaRPr>
          </a:p>
          <a:p>
            <a:pPr marL="216000" indent="-216000">
              <a:lnSpc>
                <a:spcPct val="100000"/>
              </a:lnSpc>
            </a:pPr>
            <a:endParaRPr b="0" lang="en-US" sz="1200" spc="-1" strike="noStrike">
              <a:latin typeface="Arial"/>
            </a:endParaRPr>
          </a:p>
          <a:p>
            <a:pPr marL="216000" indent="-216000">
              <a:lnSpc>
                <a:spcPct val="100000"/>
              </a:lnSpc>
            </a:pPr>
            <a:r>
              <a:rPr b="0" lang="en-IN" sz="1200" spc="-1" strike="noStrike">
                <a:solidFill>
                  <a:srgbClr val="000000"/>
                </a:solidFill>
                <a:latin typeface="+mn-lt"/>
                <a:ea typeface="+mn-ea"/>
              </a:rPr>
              <a:t>&lt;beans&gt;</a:t>
            </a:r>
            <a:r>
              <a:rPr b="0" lang="en-IN" sz="2000" spc="-1" strike="noStrike">
                <a:solidFill>
                  <a:srgbClr val="000000"/>
                </a:solidFill>
                <a:latin typeface="+mn-lt"/>
                <a:ea typeface="+mn-ea"/>
              </a:rPr>
              <a:t> </a:t>
            </a:r>
            <a:endParaRPr b="0" lang="en-US" sz="2000" spc="-1" strike="noStrike">
              <a:latin typeface="Arial"/>
            </a:endParaRPr>
          </a:p>
          <a:p>
            <a:pPr marL="216000" indent="-216000">
              <a:lnSpc>
                <a:spcPct val="100000"/>
              </a:lnSpc>
            </a:pPr>
            <a:r>
              <a:rPr b="0" lang="en-IN" sz="1200" spc="-1" strike="noStrike">
                <a:solidFill>
                  <a:srgbClr val="000000"/>
                </a:solidFill>
                <a:latin typeface="+mn-lt"/>
                <a:ea typeface="+mn-ea"/>
              </a:rPr>
              <a:t>&lt;bean</a:t>
            </a:r>
            <a:r>
              <a:rPr b="0" lang="en-IN" sz="2000" spc="-1" strike="noStrike">
                <a:solidFill>
                  <a:srgbClr val="000000"/>
                </a:solidFill>
                <a:latin typeface="+mn-lt"/>
                <a:ea typeface="+mn-ea"/>
              </a:rPr>
              <a:t> </a:t>
            </a:r>
            <a:r>
              <a:rPr b="0" lang="en-IN" sz="1200" spc="-1" strike="noStrike">
                <a:solidFill>
                  <a:srgbClr val="000000"/>
                </a:solidFill>
                <a:latin typeface="+mn-lt"/>
                <a:ea typeface="+mn-ea"/>
              </a:rPr>
              <a:t>id</a:t>
            </a:r>
            <a:r>
              <a:rPr b="0" lang="en-IN" sz="2000" spc="-1" strike="noStrike">
                <a:solidFill>
                  <a:srgbClr val="000000"/>
                </a:solidFill>
                <a:latin typeface="+mn-lt"/>
                <a:ea typeface="+mn-ea"/>
              </a:rPr>
              <a:t> </a:t>
            </a:r>
            <a:r>
              <a:rPr b="0" lang="en-IN" sz="1200" spc="-1" strike="noStrike">
                <a:solidFill>
                  <a:srgbClr val="000000"/>
                </a:solidFill>
                <a:latin typeface="+mn-lt"/>
                <a:ea typeface="+mn-ea"/>
              </a:rPr>
              <a:t>=</a:t>
            </a:r>
            <a:r>
              <a:rPr b="0" lang="en-IN" sz="2000" spc="-1" strike="noStrike">
                <a:solidFill>
                  <a:srgbClr val="000000"/>
                </a:solidFill>
                <a:latin typeface="+mn-lt"/>
                <a:ea typeface="+mn-ea"/>
              </a:rPr>
              <a:t> </a:t>
            </a:r>
            <a:r>
              <a:rPr b="0" lang="en-IN" sz="1200" spc="-1" strike="noStrike">
                <a:solidFill>
                  <a:srgbClr val="000000"/>
                </a:solidFill>
                <a:latin typeface="+mn-lt"/>
                <a:ea typeface="+mn-ea"/>
              </a:rPr>
              <a:t>“a1"</a:t>
            </a:r>
            <a:r>
              <a:rPr b="0" lang="en-IN" sz="2000" spc="-1" strike="noStrike">
                <a:solidFill>
                  <a:srgbClr val="000000"/>
                </a:solidFill>
                <a:latin typeface="+mn-lt"/>
                <a:ea typeface="+mn-ea"/>
              </a:rPr>
              <a:t> </a:t>
            </a:r>
            <a:r>
              <a:rPr b="0" lang="en-IN" sz="1200" spc="-1" strike="noStrike">
                <a:solidFill>
                  <a:srgbClr val="000000"/>
                </a:solidFill>
                <a:latin typeface="+mn-lt"/>
                <a:ea typeface="+mn-ea"/>
              </a:rPr>
              <a:t>class</a:t>
            </a:r>
            <a:r>
              <a:rPr b="0" lang="en-IN" sz="2000" spc="-1" strike="noStrike">
                <a:solidFill>
                  <a:srgbClr val="000000"/>
                </a:solidFill>
                <a:latin typeface="+mn-lt"/>
                <a:ea typeface="+mn-ea"/>
              </a:rPr>
              <a:t> </a:t>
            </a:r>
            <a:r>
              <a:rPr b="0" lang="en-IN" sz="1200" spc="-1" strike="noStrike">
                <a:solidFill>
                  <a:srgbClr val="000000"/>
                </a:solidFill>
                <a:latin typeface="+mn-lt"/>
                <a:ea typeface="+mn-ea"/>
              </a:rPr>
              <a:t>=</a:t>
            </a:r>
            <a:r>
              <a:rPr b="0" lang="en-IN" sz="2000" spc="-1" strike="noStrike">
                <a:solidFill>
                  <a:srgbClr val="000000"/>
                </a:solidFill>
                <a:latin typeface="+mn-lt"/>
                <a:ea typeface="+mn-ea"/>
              </a:rPr>
              <a:t> </a:t>
            </a:r>
            <a:r>
              <a:rPr b="0" lang="en-IN" sz="1200" spc="-1" strike="noStrike">
                <a:solidFill>
                  <a:srgbClr val="000000"/>
                </a:solidFill>
                <a:latin typeface="+mn-lt"/>
                <a:ea typeface="+mn-ea"/>
              </a:rPr>
              <a:t>“test.A1"&gt;</a:t>
            </a:r>
            <a:r>
              <a:rPr b="0" lang="en-IN" sz="2000" spc="-1" strike="noStrike">
                <a:solidFill>
                  <a:srgbClr val="000000"/>
                </a:solidFill>
                <a:latin typeface="+mn-lt"/>
                <a:ea typeface="+mn-ea"/>
              </a:rPr>
              <a:t> </a:t>
            </a:r>
            <a:endParaRPr b="0" lang="en-US" sz="2000" spc="-1" strike="noStrike">
              <a:latin typeface="Arial"/>
            </a:endParaRPr>
          </a:p>
          <a:p>
            <a:pPr marL="216000" indent="-216000">
              <a:lnSpc>
                <a:spcPct val="100000"/>
              </a:lnSpc>
            </a:pPr>
            <a:r>
              <a:rPr b="0" lang="en-IN" sz="1200" spc="-1" strike="noStrike">
                <a:solidFill>
                  <a:srgbClr val="000000"/>
                </a:solidFill>
                <a:latin typeface="+mn-lt"/>
                <a:ea typeface="+mn-ea"/>
              </a:rPr>
              <a:t>&lt;constructor-arg</a:t>
            </a:r>
            <a:r>
              <a:rPr b="0" lang="en-IN" sz="2000" spc="-1" strike="noStrike">
                <a:solidFill>
                  <a:srgbClr val="000000"/>
                </a:solidFill>
                <a:latin typeface="+mn-lt"/>
                <a:ea typeface="+mn-ea"/>
              </a:rPr>
              <a:t> </a:t>
            </a:r>
            <a:r>
              <a:rPr b="0" lang="en-IN" sz="1200" spc="-1" strike="noStrike">
                <a:solidFill>
                  <a:srgbClr val="000000"/>
                </a:solidFill>
                <a:latin typeface="+mn-lt"/>
                <a:ea typeface="+mn-ea"/>
              </a:rPr>
              <a:t>ref</a:t>
            </a:r>
            <a:r>
              <a:rPr b="0" lang="en-IN" sz="2000" spc="-1" strike="noStrike">
                <a:solidFill>
                  <a:srgbClr val="000000"/>
                </a:solidFill>
                <a:latin typeface="+mn-lt"/>
                <a:ea typeface="+mn-ea"/>
              </a:rPr>
              <a:t> </a:t>
            </a:r>
            <a:r>
              <a:rPr b="0" lang="en-IN" sz="1200" spc="-1" strike="noStrike">
                <a:solidFill>
                  <a:srgbClr val="000000"/>
                </a:solidFill>
                <a:latin typeface="+mn-lt"/>
                <a:ea typeface="+mn-ea"/>
              </a:rPr>
              <a:t>=</a:t>
            </a:r>
            <a:r>
              <a:rPr b="0" lang="en-IN" sz="2000" spc="-1" strike="noStrike">
                <a:solidFill>
                  <a:srgbClr val="000000"/>
                </a:solidFill>
                <a:latin typeface="+mn-lt"/>
                <a:ea typeface="+mn-ea"/>
              </a:rPr>
              <a:t> </a:t>
            </a:r>
            <a:r>
              <a:rPr b="0" lang="en-IN" sz="1200" spc="-1" strike="noStrike">
                <a:solidFill>
                  <a:srgbClr val="000000"/>
                </a:solidFill>
                <a:latin typeface="+mn-lt"/>
                <a:ea typeface="+mn-ea"/>
              </a:rPr>
              <a:t>"b1"/&gt;</a:t>
            </a:r>
            <a:r>
              <a:rPr b="0" lang="en-IN" sz="2000" spc="-1" strike="noStrike">
                <a:solidFill>
                  <a:srgbClr val="000000"/>
                </a:solidFill>
                <a:latin typeface="+mn-lt"/>
                <a:ea typeface="+mn-ea"/>
              </a:rPr>
              <a:t> </a:t>
            </a:r>
            <a:endParaRPr b="0" lang="en-US" sz="2000" spc="-1" strike="noStrike">
              <a:latin typeface="Arial"/>
            </a:endParaRPr>
          </a:p>
          <a:p>
            <a:pPr marL="216000" indent="-216000">
              <a:lnSpc>
                <a:spcPct val="100000"/>
              </a:lnSpc>
            </a:pPr>
            <a:r>
              <a:rPr b="0" lang="en-IN" sz="1200" spc="-1" strike="noStrike">
                <a:solidFill>
                  <a:srgbClr val="000000"/>
                </a:solidFill>
                <a:latin typeface="+mn-lt"/>
                <a:ea typeface="+mn-ea"/>
              </a:rPr>
              <a:t>&lt;constructor-arg</a:t>
            </a:r>
            <a:r>
              <a:rPr b="0" lang="en-IN" sz="2000" spc="-1" strike="noStrike">
                <a:solidFill>
                  <a:srgbClr val="000000"/>
                </a:solidFill>
                <a:latin typeface="+mn-lt"/>
                <a:ea typeface="+mn-ea"/>
              </a:rPr>
              <a:t> </a:t>
            </a:r>
            <a:r>
              <a:rPr b="0" lang="en-IN" sz="1200" spc="-1" strike="noStrike">
                <a:solidFill>
                  <a:srgbClr val="000000"/>
                </a:solidFill>
                <a:latin typeface="+mn-lt"/>
                <a:ea typeface="+mn-ea"/>
              </a:rPr>
              <a:t>ref</a:t>
            </a:r>
            <a:r>
              <a:rPr b="0" lang="en-IN" sz="2000" spc="-1" strike="noStrike">
                <a:solidFill>
                  <a:srgbClr val="000000"/>
                </a:solidFill>
                <a:latin typeface="+mn-lt"/>
                <a:ea typeface="+mn-ea"/>
              </a:rPr>
              <a:t> </a:t>
            </a:r>
            <a:r>
              <a:rPr b="0" lang="en-IN" sz="1200" spc="-1" strike="noStrike">
                <a:solidFill>
                  <a:srgbClr val="000000"/>
                </a:solidFill>
                <a:latin typeface="+mn-lt"/>
                <a:ea typeface="+mn-ea"/>
              </a:rPr>
              <a:t>=</a:t>
            </a:r>
            <a:r>
              <a:rPr b="0" lang="en-IN" sz="2000" spc="-1" strike="noStrike">
                <a:solidFill>
                  <a:srgbClr val="000000"/>
                </a:solidFill>
                <a:latin typeface="+mn-lt"/>
                <a:ea typeface="+mn-ea"/>
              </a:rPr>
              <a:t> </a:t>
            </a:r>
            <a:r>
              <a:rPr b="0" lang="en-IN" sz="1200" spc="-1" strike="noStrike">
                <a:solidFill>
                  <a:srgbClr val="000000"/>
                </a:solidFill>
                <a:latin typeface="+mn-lt"/>
                <a:ea typeface="+mn-ea"/>
              </a:rPr>
              <a:t>“c1"/&gt;</a:t>
            </a:r>
            <a:r>
              <a:rPr b="0" lang="en-IN" sz="2000" spc="-1" strike="noStrike">
                <a:solidFill>
                  <a:srgbClr val="000000"/>
                </a:solidFill>
                <a:latin typeface="+mn-lt"/>
                <a:ea typeface="+mn-ea"/>
              </a:rPr>
              <a:t> </a:t>
            </a:r>
            <a:endParaRPr b="0" lang="en-US" sz="2000" spc="-1" strike="noStrike">
              <a:latin typeface="Arial"/>
            </a:endParaRPr>
          </a:p>
          <a:p>
            <a:pPr marL="216000" indent="-216000">
              <a:lnSpc>
                <a:spcPct val="100000"/>
              </a:lnSpc>
            </a:pPr>
            <a:r>
              <a:rPr b="0" lang="en-IN" sz="1200" spc="-1" strike="noStrike">
                <a:solidFill>
                  <a:srgbClr val="000000"/>
                </a:solidFill>
                <a:latin typeface="+mn-lt"/>
                <a:ea typeface="+mn-ea"/>
              </a:rPr>
              <a:t>&lt;/bean&gt;</a:t>
            </a:r>
            <a:r>
              <a:rPr b="0" lang="en-IN" sz="2000" spc="-1" strike="noStrike">
                <a:solidFill>
                  <a:srgbClr val="000000"/>
                </a:solidFill>
                <a:latin typeface="+mn-lt"/>
                <a:ea typeface="+mn-ea"/>
              </a:rPr>
              <a:t> </a:t>
            </a:r>
            <a:endParaRPr b="0" lang="en-US" sz="2000" spc="-1" strike="noStrike">
              <a:latin typeface="Arial"/>
            </a:endParaRPr>
          </a:p>
          <a:p>
            <a:pPr marL="216000" indent="-216000">
              <a:lnSpc>
                <a:spcPct val="100000"/>
              </a:lnSpc>
            </a:pPr>
            <a:r>
              <a:rPr b="0" lang="en-IN" sz="1200" spc="-1" strike="noStrike">
                <a:solidFill>
                  <a:srgbClr val="000000"/>
                </a:solidFill>
                <a:latin typeface="+mn-lt"/>
                <a:ea typeface="+mn-ea"/>
              </a:rPr>
              <a:t>&lt;bean</a:t>
            </a:r>
            <a:r>
              <a:rPr b="0" lang="en-IN" sz="2000" spc="-1" strike="noStrike">
                <a:solidFill>
                  <a:srgbClr val="000000"/>
                </a:solidFill>
                <a:latin typeface="+mn-lt"/>
                <a:ea typeface="+mn-ea"/>
              </a:rPr>
              <a:t> </a:t>
            </a:r>
            <a:r>
              <a:rPr b="0" lang="en-IN" sz="1200" spc="-1" strike="noStrike">
                <a:solidFill>
                  <a:srgbClr val="000000"/>
                </a:solidFill>
                <a:latin typeface="+mn-lt"/>
                <a:ea typeface="+mn-ea"/>
              </a:rPr>
              <a:t>id</a:t>
            </a:r>
            <a:r>
              <a:rPr b="0" lang="en-IN" sz="2000" spc="-1" strike="noStrike">
                <a:solidFill>
                  <a:srgbClr val="000000"/>
                </a:solidFill>
                <a:latin typeface="+mn-lt"/>
                <a:ea typeface="+mn-ea"/>
              </a:rPr>
              <a:t> </a:t>
            </a:r>
            <a:r>
              <a:rPr b="0" lang="en-IN" sz="1200" spc="-1" strike="noStrike">
                <a:solidFill>
                  <a:srgbClr val="000000"/>
                </a:solidFill>
                <a:latin typeface="+mn-lt"/>
                <a:ea typeface="+mn-ea"/>
              </a:rPr>
              <a:t>=</a:t>
            </a:r>
            <a:r>
              <a:rPr b="0" lang="en-IN" sz="2000" spc="-1" strike="noStrike">
                <a:solidFill>
                  <a:srgbClr val="000000"/>
                </a:solidFill>
                <a:latin typeface="+mn-lt"/>
                <a:ea typeface="+mn-ea"/>
              </a:rPr>
              <a:t> </a:t>
            </a:r>
            <a:r>
              <a:rPr b="0" lang="en-IN" sz="1200" spc="-1" strike="noStrike">
                <a:solidFill>
                  <a:srgbClr val="000000"/>
                </a:solidFill>
                <a:latin typeface="+mn-lt"/>
                <a:ea typeface="+mn-ea"/>
              </a:rPr>
              <a:t>"b1"</a:t>
            </a:r>
            <a:r>
              <a:rPr b="0" lang="en-IN" sz="2000" spc="-1" strike="noStrike">
                <a:solidFill>
                  <a:srgbClr val="000000"/>
                </a:solidFill>
                <a:latin typeface="+mn-lt"/>
                <a:ea typeface="+mn-ea"/>
              </a:rPr>
              <a:t> </a:t>
            </a:r>
            <a:r>
              <a:rPr b="0" lang="en-IN" sz="1200" spc="-1" strike="noStrike">
                <a:solidFill>
                  <a:srgbClr val="000000"/>
                </a:solidFill>
                <a:latin typeface="+mn-lt"/>
                <a:ea typeface="+mn-ea"/>
              </a:rPr>
              <a:t>class</a:t>
            </a:r>
            <a:r>
              <a:rPr b="0" lang="en-IN" sz="2000" spc="-1" strike="noStrike">
                <a:solidFill>
                  <a:srgbClr val="000000"/>
                </a:solidFill>
                <a:latin typeface="+mn-lt"/>
                <a:ea typeface="+mn-ea"/>
              </a:rPr>
              <a:t> </a:t>
            </a:r>
            <a:r>
              <a:rPr b="0" lang="en-IN" sz="1200" spc="-1" strike="noStrike">
                <a:solidFill>
                  <a:srgbClr val="000000"/>
                </a:solidFill>
                <a:latin typeface="+mn-lt"/>
                <a:ea typeface="+mn-ea"/>
              </a:rPr>
              <a:t>=</a:t>
            </a:r>
            <a:r>
              <a:rPr b="0" lang="en-IN" sz="2000" spc="-1" strike="noStrike">
                <a:solidFill>
                  <a:srgbClr val="000000"/>
                </a:solidFill>
                <a:latin typeface="+mn-lt"/>
                <a:ea typeface="+mn-ea"/>
              </a:rPr>
              <a:t> </a:t>
            </a:r>
            <a:r>
              <a:rPr b="0" lang="en-IN" sz="1200" spc="-1" strike="noStrike">
                <a:solidFill>
                  <a:srgbClr val="000000"/>
                </a:solidFill>
                <a:latin typeface="+mn-lt"/>
                <a:ea typeface="+mn-ea"/>
              </a:rPr>
              <a:t>“test.B1"/&gt;</a:t>
            </a:r>
            <a:r>
              <a:rPr b="0" lang="en-IN" sz="2000" spc="-1" strike="noStrike">
                <a:solidFill>
                  <a:srgbClr val="000000"/>
                </a:solidFill>
                <a:latin typeface="+mn-lt"/>
                <a:ea typeface="+mn-ea"/>
              </a:rPr>
              <a:t> </a:t>
            </a:r>
            <a:endParaRPr b="0" lang="en-US" sz="2000" spc="-1" strike="noStrike">
              <a:latin typeface="Arial"/>
            </a:endParaRPr>
          </a:p>
          <a:p>
            <a:pPr marL="216000" indent="-216000">
              <a:lnSpc>
                <a:spcPct val="100000"/>
              </a:lnSpc>
            </a:pPr>
            <a:r>
              <a:rPr b="0" lang="en-IN" sz="1200" spc="-1" strike="noStrike">
                <a:solidFill>
                  <a:srgbClr val="000000"/>
                </a:solidFill>
                <a:latin typeface="+mn-lt"/>
                <a:ea typeface="+mn-ea"/>
              </a:rPr>
              <a:t>&lt;bean</a:t>
            </a:r>
            <a:r>
              <a:rPr b="0" lang="en-IN" sz="2000" spc="-1" strike="noStrike">
                <a:solidFill>
                  <a:srgbClr val="000000"/>
                </a:solidFill>
                <a:latin typeface="+mn-lt"/>
                <a:ea typeface="+mn-ea"/>
              </a:rPr>
              <a:t> </a:t>
            </a:r>
            <a:r>
              <a:rPr b="0" lang="en-IN" sz="1200" spc="-1" strike="noStrike">
                <a:solidFill>
                  <a:srgbClr val="000000"/>
                </a:solidFill>
                <a:latin typeface="+mn-lt"/>
                <a:ea typeface="+mn-ea"/>
              </a:rPr>
              <a:t>id</a:t>
            </a:r>
            <a:r>
              <a:rPr b="0" lang="en-IN" sz="2000" spc="-1" strike="noStrike">
                <a:solidFill>
                  <a:srgbClr val="000000"/>
                </a:solidFill>
                <a:latin typeface="+mn-lt"/>
                <a:ea typeface="+mn-ea"/>
              </a:rPr>
              <a:t> </a:t>
            </a:r>
            <a:r>
              <a:rPr b="0" lang="en-IN" sz="1200" spc="-1" strike="noStrike">
                <a:solidFill>
                  <a:srgbClr val="000000"/>
                </a:solidFill>
                <a:latin typeface="+mn-lt"/>
                <a:ea typeface="+mn-ea"/>
              </a:rPr>
              <a:t>=</a:t>
            </a:r>
            <a:r>
              <a:rPr b="0" lang="en-IN" sz="2000" spc="-1" strike="noStrike">
                <a:solidFill>
                  <a:srgbClr val="000000"/>
                </a:solidFill>
                <a:latin typeface="+mn-lt"/>
                <a:ea typeface="+mn-ea"/>
              </a:rPr>
              <a:t> </a:t>
            </a:r>
            <a:r>
              <a:rPr b="0" lang="en-IN" sz="1200" spc="-1" strike="noStrike">
                <a:solidFill>
                  <a:srgbClr val="000000"/>
                </a:solidFill>
                <a:latin typeface="+mn-lt"/>
                <a:ea typeface="+mn-ea"/>
              </a:rPr>
              <a:t>“c1"</a:t>
            </a:r>
            <a:r>
              <a:rPr b="0" lang="en-IN" sz="2000" spc="-1" strike="noStrike">
                <a:solidFill>
                  <a:srgbClr val="000000"/>
                </a:solidFill>
                <a:latin typeface="+mn-lt"/>
                <a:ea typeface="+mn-ea"/>
              </a:rPr>
              <a:t> </a:t>
            </a:r>
            <a:r>
              <a:rPr b="0" lang="en-IN" sz="1200" spc="-1" strike="noStrike">
                <a:solidFill>
                  <a:srgbClr val="000000"/>
                </a:solidFill>
                <a:latin typeface="+mn-lt"/>
                <a:ea typeface="+mn-ea"/>
              </a:rPr>
              <a:t>class</a:t>
            </a:r>
            <a:r>
              <a:rPr b="0" lang="en-IN" sz="2000" spc="-1" strike="noStrike">
                <a:solidFill>
                  <a:srgbClr val="000000"/>
                </a:solidFill>
                <a:latin typeface="+mn-lt"/>
                <a:ea typeface="+mn-ea"/>
              </a:rPr>
              <a:t> </a:t>
            </a:r>
            <a:r>
              <a:rPr b="0" lang="en-IN" sz="1200" spc="-1" strike="noStrike">
                <a:solidFill>
                  <a:srgbClr val="000000"/>
                </a:solidFill>
                <a:latin typeface="+mn-lt"/>
                <a:ea typeface="+mn-ea"/>
              </a:rPr>
              <a:t>=</a:t>
            </a:r>
            <a:r>
              <a:rPr b="0" lang="en-IN" sz="2000" spc="-1" strike="noStrike">
                <a:solidFill>
                  <a:srgbClr val="000000"/>
                </a:solidFill>
                <a:latin typeface="+mn-lt"/>
                <a:ea typeface="+mn-ea"/>
              </a:rPr>
              <a:t> </a:t>
            </a:r>
            <a:r>
              <a:rPr b="0" lang="en-IN" sz="1200" spc="-1" strike="noStrike">
                <a:solidFill>
                  <a:srgbClr val="000000"/>
                </a:solidFill>
                <a:latin typeface="+mn-lt"/>
                <a:ea typeface="+mn-ea"/>
              </a:rPr>
              <a:t>“test.C1"/&gt;</a:t>
            </a:r>
            <a:r>
              <a:rPr b="0" lang="en-IN" sz="2000" spc="-1" strike="noStrike">
                <a:solidFill>
                  <a:srgbClr val="000000"/>
                </a:solidFill>
                <a:latin typeface="+mn-lt"/>
                <a:ea typeface="+mn-ea"/>
              </a:rPr>
              <a:t> </a:t>
            </a:r>
            <a:endParaRPr b="0" lang="en-US" sz="2000" spc="-1" strike="noStrike">
              <a:latin typeface="Arial"/>
            </a:endParaRPr>
          </a:p>
          <a:p>
            <a:pPr marL="216000" indent="-216000">
              <a:lnSpc>
                <a:spcPct val="100000"/>
              </a:lnSpc>
            </a:pPr>
            <a:r>
              <a:rPr b="0" lang="en-IN" sz="1200" spc="-1" strike="noStrike">
                <a:solidFill>
                  <a:srgbClr val="000000"/>
                </a:solidFill>
                <a:latin typeface="+mn-lt"/>
                <a:ea typeface="+mn-ea"/>
              </a:rPr>
              <a:t>&lt;/beans&gt;</a:t>
            </a:r>
            <a:br/>
            <a:endParaRPr b="0" lang="en-US" sz="1200" spc="-1" strike="noStrike">
              <a:latin typeface="Arial"/>
            </a:endParaRPr>
          </a:p>
          <a:p>
            <a:pPr marL="216000" indent="-216000">
              <a:lnSpc>
                <a:spcPct val="100000"/>
              </a:lnSpc>
            </a:pPr>
            <a:endParaRPr b="0" lang="en-US" sz="1200" spc="-1" strike="noStrike">
              <a:latin typeface="Arial"/>
            </a:endParaRPr>
          </a:p>
        </p:txBody>
      </p:sp>
      <p:sp>
        <p:nvSpPr>
          <p:cNvPr id="220" name="Slide Number Placeholder 3"/>
          <p:cNvSpPr txBox="1"/>
          <p:nvPr/>
        </p:nvSpPr>
        <p:spPr>
          <a:xfrm>
            <a:off x="3884760" y="8685360"/>
            <a:ext cx="2971440" cy="456840"/>
          </a:xfrm>
          <a:prstGeom prst="rect">
            <a:avLst/>
          </a:prstGeom>
          <a:noFill/>
          <a:ln w="0">
            <a:noFill/>
          </a:ln>
        </p:spPr>
        <p:txBody>
          <a:bodyPr anchor="b">
            <a:noAutofit/>
          </a:bodyPr>
          <a:p>
            <a:pPr algn="r">
              <a:lnSpc>
                <a:spcPct val="100000"/>
              </a:lnSpc>
            </a:pPr>
            <a:fld id="{A0BFAD97-EDFC-4E90-BFA2-3F0EB9369025}"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PlaceHolder 1"/>
          <p:cNvSpPr>
            <a:spLocks noGrp="1"/>
          </p:cNvSpPr>
          <p:nvPr>
            <p:ph type="sldImg"/>
          </p:nvPr>
        </p:nvSpPr>
        <p:spPr>
          <a:xfrm>
            <a:off x="1143000" y="685800"/>
            <a:ext cx="4571640" cy="3428640"/>
          </a:xfrm>
          <a:prstGeom prst="rect">
            <a:avLst/>
          </a:prstGeom>
        </p:spPr>
      </p:sp>
      <p:sp>
        <p:nvSpPr>
          <p:cNvPr id="222"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223" name="Slide Number Placeholder 3"/>
          <p:cNvSpPr txBox="1"/>
          <p:nvPr/>
        </p:nvSpPr>
        <p:spPr>
          <a:xfrm>
            <a:off x="3884760" y="8685360"/>
            <a:ext cx="2971440" cy="456840"/>
          </a:xfrm>
          <a:prstGeom prst="rect">
            <a:avLst/>
          </a:prstGeom>
          <a:noFill/>
          <a:ln w="0">
            <a:noFill/>
          </a:ln>
        </p:spPr>
        <p:txBody>
          <a:bodyPr anchor="b">
            <a:noAutofit/>
          </a:bodyPr>
          <a:p>
            <a:pPr algn="r">
              <a:lnSpc>
                <a:spcPct val="100000"/>
              </a:lnSpc>
            </a:pPr>
            <a:fld id="{9A186F29-B374-4FC9-BCC6-A7B5488BFC8A}" type="slidenum">
              <a:rPr b="0" lang="en-US" sz="1200" spc="-1" strike="noStrike">
                <a:latin typeface="Times New Roman"/>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9"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30"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3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3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35"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7"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38"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39"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40"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41"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42"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5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457200" y="274680"/>
            <a:ext cx="8229240" cy="52977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6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6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6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6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6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7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7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7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7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7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8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8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83"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8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8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4"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6"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9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1" name="PlaceHolder 1"/>
          <p:cNvSpPr>
            <a:spLocks noGrp="1"/>
          </p:cNvSpPr>
          <p:nvPr>
            <p:ph type="subTitle"/>
          </p:nvPr>
        </p:nvSpPr>
        <p:spPr>
          <a:xfrm>
            <a:off x="457200" y="274680"/>
            <a:ext cx="8229240" cy="52977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0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105"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10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0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1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13"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5"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16"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1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20"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21"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23"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24"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25"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26"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27"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28"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457200" y="274680"/>
            <a:ext cx="8229240" cy="52977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1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2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2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2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27"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jpe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5.png"/><Relationship Id="rId3" Type="http://schemas.openxmlformats.org/officeDocument/2006/relationships/image" Target="../media/image6.jpe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6" descr=""/>
          <p:cNvPicPr/>
          <p:nvPr/>
        </p:nvPicPr>
        <p:blipFill>
          <a:blip r:embed="rId2"/>
          <a:stretch/>
        </p:blipFill>
        <p:spPr>
          <a:xfrm>
            <a:off x="8077320" y="57240"/>
            <a:ext cx="926280" cy="742680"/>
          </a:xfrm>
          <a:prstGeom prst="rect">
            <a:avLst/>
          </a:prstGeom>
          <a:ln w="0">
            <a:noFill/>
          </a:ln>
        </p:spPr>
      </p:pic>
      <p:sp>
        <p:nvSpPr>
          <p:cNvPr id="1" name="PlaceHolder 1"/>
          <p:cNvSpPr>
            <a:spLocks noGrp="1"/>
          </p:cNvSpPr>
          <p:nvPr>
            <p:ph type="title"/>
          </p:nvPr>
        </p:nvSpPr>
        <p:spPr>
          <a:xfrm>
            <a:off x="685800" y="2130480"/>
            <a:ext cx="7772040" cy="1469520"/>
          </a:xfrm>
          <a:prstGeom prst="rect">
            <a:avLst/>
          </a:prstGeom>
        </p:spPr>
        <p:txBody>
          <a:bodyPr anchor="ctr">
            <a:noAutofit/>
          </a:bodyPr>
          <a:p>
            <a:pPr algn="ctr">
              <a:lnSpc>
                <a:spcPct val="100000"/>
              </a:lnSpc>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2" name="PlaceHolder 2"/>
          <p:cNvSpPr>
            <a:spLocks noGrp="1"/>
          </p:cNvSpPr>
          <p:nvPr>
            <p:ph type="dt"/>
          </p:nvPr>
        </p:nvSpPr>
        <p:spPr>
          <a:xfrm>
            <a:off x="457200" y="6356520"/>
            <a:ext cx="2133360" cy="364680"/>
          </a:xfrm>
          <a:prstGeom prst="rect">
            <a:avLst/>
          </a:prstGeom>
        </p:spPr>
        <p:txBody>
          <a:bodyPr anchor="ctr">
            <a:noAutofit/>
          </a:bodyPr>
          <a:p>
            <a:pPr>
              <a:lnSpc>
                <a:spcPct val="100000"/>
              </a:lnSpc>
            </a:pPr>
            <a:fld id="{AAC9EBB9-F206-461D-86DD-2B664B230450}" type="datetime">
              <a:rPr b="0" lang="en-US" sz="1200" spc="-1" strike="noStrike">
                <a:solidFill>
                  <a:srgbClr val="8b8b8b"/>
                </a:solidFill>
                <a:latin typeface="Calibri"/>
              </a:rPr>
              <a:t>12/10/21</a:t>
            </a:fld>
            <a:endParaRPr b="0" lang="en-US" sz="1200" spc="-1" strike="noStrike">
              <a:latin typeface="Times New Roman"/>
            </a:endParaRPr>
          </a:p>
        </p:txBody>
      </p:sp>
      <p:sp>
        <p:nvSpPr>
          <p:cNvPr id="3" name="PlaceHolder 3"/>
          <p:cNvSpPr>
            <a:spLocks noGrp="1"/>
          </p:cNvSpPr>
          <p:nvPr>
            <p:ph type="ftr"/>
          </p:nvPr>
        </p:nvSpPr>
        <p:spPr>
          <a:xfrm>
            <a:off x="3124080" y="6356520"/>
            <a:ext cx="2895120" cy="364680"/>
          </a:xfrm>
          <a:prstGeom prst="rect">
            <a:avLst/>
          </a:prstGeom>
        </p:spPr>
        <p:txBody>
          <a:bodyPr anchor="ctr">
            <a:noAutofit/>
          </a:bodyPr>
          <a:p>
            <a:endParaRPr b="0" lang="en-US" sz="2400" spc="-1" strike="noStrike">
              <a:latin typeface="Times New Roman"/>
            </a:endParaRPr>
          </a:p>
        </p:txBody>
      </p:sp>
      <p:sp>
        <p:nvSpPr>
          <p:cNvPr id="4" name="PlaceHolder 4"/>
          <p:cNvSpPr>
            <a:spLocks noGrp="1"/>
          </p:cNvSpPr>
          <p:nvPr>
            <p:ph type="sldNum"/>
          </p:nvPr>
        </p:nvSpPr>
        <p:spPr>
          <a:xfrm>
            <a:off x="6553080" y="6356520"/>
            <a:ext cx="2133360" cy="364680"/>
          </a:xfrm>
          <a:prstGeom prst="rect">
            <a:avLst/>
          </a:prstGeom>
        </p:spPr>
        <p:txBody>
          <a:bodyPr anchor="ctr">
            <a:noAutofit/>
          </a:bodyPr>
          <a:p>
            <a:pPr algn="r">
              <a:lnSpc>
                <a:spcPct val="100000"/>
              </a:lnSpc>
            </a:pPr>
            <a:fld id="{3144C8C8-54EA-4B40-A291-042500A612B7}" type="slidenum">
              <a:rPr b="0" lang="en-US" sz="1200" spc="-1" strike="noStrike">
                <a:solidFill>
                  <a:srgbClr val="8b8b8b"/>
                </a:solidFill>
                <a:latin typeface="Calibri"/>
              </a:rPr>
              <a:t>&lt;number&gt;</a:t>
            </a:fld>
            <a:endParaRPr b="0" lang="en-US" sz="1200" spc="-1" strike="noStrike">
              <a:latin typeface="Times New Roman"/>
            </a:endParaRPr>
          </a:p>
        </p:txBody>
      </p:sp>
      <p:pic>
        <p:nvPicPr>
          <p:cNvPr id="5" name="Picture 9" descr="0000001.jpg"/>
          <p:cNvPicPr/>
          <p:nvPr/>
        </p:nvPicPr>
        <p:blipFill>
          <a:blip r:embed="rId3"/>
          <a:stretch/>
        </p:blipFill>
        <p:spPr>
          <a:xfrm>
            <a:off x="0" y="0"/>
            <a:ext cx="9143640" cy="6896520"/>
          </a:xfrm>
          <a:prstGeom prst="rect">
            <a:avLst/>
          </a:prstGeom>
          <a:ln w="0">
            <a:noFill/>
          </a:ln>
        </p:spPr>
      </p:pic>
      <p:sp>
        <p:nvSpPr>
          <p:cNvPr id="6"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3" name="Picture 6" descr=""/>
          <p:cNvPicPr/>
          <p:nvPr/>
        </p:nvPicPr>
        <p:blipFill>
          <a:blip r:embed="rId2"/>
          <a:stretch/>
        </p:blipFill>
        <p:spPr>
          <a:xfrm>
            <a:off x="8077320" y="57240"/>
            <a:ext cx="926280" cy="742680"/>
          </a:xfrm>
          <a:prstGeom prst="rect">
            <a:avLst/>
          </a:prstGeom>
          <a:ln w="0">
            <a:noFill/>
          </a:ln>
        </p:spPr>
      </p:pic>
      <p:pic>
        <p:nvPicPr>
          <p:cNvPr id="44" name="Picture 8" descr="0000002.jpg"/>
          <p:cNvPicPr/>
          <p:nvPr/>
        </p:nvPicPr>
        <p:blipFill>
          <a:blip r:embed="rId3"/>
          <a:stretch/>
        </p:blipFill>
        <p:spPr>
          <a:xfrm>
            <a:off x="0" y="0"/>
            <a:ext cx="9143640" cy="6896520"/>
          </a:xfrm>
          <a:prstGeom prst="rect">
            <a:avLst/>
          </a:prstGeom>
          <a:ln w="0">
            <a:noFill/>
          </a:ln>
        </p:spPr>
      </p:pic>
      <p:sp>
        <p:nvSpPr>
          <p:cNvPr id="45" name="PlaceHolder 1"/>
          <p:cNvSpPr>
            <a:spLocks noGrp="1"/>
          </p:cNvSpPr>
          <p:nvPr>
            <p:ph type="title"/>
          </p:nvPr>
        </p:nvSpPr>
        <p:spPr>
          <a:xfrm>
            <a:off x="1981080" y="76320"/>
            <a:ext cx="6933960" cy="639360"/>
          </a:xfrm>
          <a:prstGeom prst="rect">
            <a:avLst/>
          </a:prstGeom>
        </p:spPr>
        <p:txBody>
          <a:bodyPr anchor="ctr">
            <a:normAutofit/>
          </a:bodyPr>
          <a:p>
            <a:pPr algn="ctr">
              <a:lnSpc>
                <a:spcPct val="100000"/>
              </a:lnSpc>
            </a:pPr>
            <a:r>
              <a:rPr b="1" lang="en-US" sz="3200" spc="-1" strike="noStrike">
                <a:solidFill>
                  <a:srgbClr val="ffffff"/>
                </a:solidFill>
                <a:latin typeface="Calibri"/>
              </a:rPr>
              <a:t>Click to edit Master title style</a:t>
            </a:r>
            <a:endParaRPr b="0" lang="en-US" sz="3200" spc="-1" strike="noStrike">
              <a:solidFill>
                <a:srgbClr val="000000"/>
              </a:solidFill>
              <a:latin typeface="Calibri"/>
            </a:endParaRPr>
          </a:p>
        </p:txBody>
      </p:sp>
      <p:sp>
        <p:nvSpPr>
          <p:cNvPr id="46" name="PlaceHolder 2"/>
          <p:cNvSpPr>
            <a:spLocks noGrp="1"/>
          </p:cNvSpPr>
          <p:nvPr>
            <p:ph type="body"/>
          </p:nvPr>
        </p:nvSpPr>
        <p:spPr>
          <a:xfrm>
            <a:off x="457200" y="1600200"/>
            <a:ext cx="8229240" cy="4525560"/>
          </a:xfrm>
          <a:prstGeom prst="rect">
            <a:avLst/>
          </a:prstGeom>
        </p:spPr>
        <p:txBody>
          <a:bodyPr>
            <a:normAutofit/>
          </a:bodyPr>
          <a:p>
            <a:pPr marL="432000" indent="-324000">
              <a:lnSpc>
                <a:spcPct val="100000"/>
              </a:lnSpc>
              <a:spcBef>
                <a:spcPts val="320"/>
              </a:spcBef>
              <a:buClr>
                <a:srgbClr val="000000"/>
              </a:buClr>
              <a:buSzPct val="45000"/>
              <a:buFont typeface="Wingdings" charset="2"/>
              <a:buChar char=""/>
            </a:pPr>
            <a:r>
              <a:rPr b="1" lang="en-US" sz="1600" spc="-1" strike="noStrike">
                <a:solidFill>
                  <a:srgbClr val="000000"/>
                </a:solidFill>
                <a:latin typeface="Calibri"/>
              </a:rPr>
              <a:t>Click to edit Master text styles</a:t>
            </a:r>
            <a:endParaRPr b="0" lang="en-US" sz="1600" spc="-1" strike="noStrike">
              <a:solidFill>
                <a:srgbClr val="000000"/>
              </a:solidFill>
              <a:latin typeface="Calibri"/>
            </a:endParaRPr>
          </a:p>
          <a:p>
            <a:pPr lvl="1" marL="864000" indent="-324000">
              <a:lnSpc>
                <a:spcPct val="100000"/>
              </a:lnSpc>
              <a:spcBef>
                <a:spcPts val="281"/>
              </a:spcBef>
              <a:buClr>
                <a:srgbClr val="000000"/>
              </a:buClr>
              <a:buSzPct val="75000"/>
              <a:buFont typeface="Symbol" charset="2"/>
              <a:buChar char=""/>
            </a:pPr>
            <a:r>
              <a:rPr b="0" lang="en-US" sz="1400" spc="-1" strike="noStrike">
                <a:solidFill>
                  <a:srgbClr val="000000"/>
                </a:solidFill>
                <a:latin typeface="Calibri"/>
              </a:rPr>
              <a:t>Second level</a:t>
            </a:r>
            <a:endParaRPr b="0" lang="en-US" sz="1400" spc="-1" strike="noStrike">
              <a:solidFill>
                <a:srgbClr val="000000"/>
              </a:solidFill>
              <a:latin typeface="Calibri"/>
            </a:endParaRPr>
          </a:p>
          <a:p>
            <a:pPr lvl="2" marL="1296000" indent="-288000">
              <a:lnSpc>
                <a:spcPct val="100000"/>
              </a:lnSpc>
              <a:spcBef>
                <a:spcPts val="241"/>
              </a:spcBef>
              <a:buClr>
                <a:srgbClr val="000000"/>
              </a:buClr>
              <a:buSzPct val="45000"/>
              <a:buFont typeface="Wingdings" charset="2"/>
              <a:buChar char=""/>
            </a:pPr>
            <a:r>
              <a:rPr b="0" lang="en-US" sz="1200" spc="-1" strike="noStrike">
                <a:solidFill>
                  <a:srgbClr val="000000"/>
                </a:solidFill>
                <a:latin typeface="Calibri"/>
              </a:rPr>
              <a:t>Third level</a:t>
            </a:r>
            <a:endParaRPr b="0" lang="en-US" sz="1200" spc="-1" strike="noStrike">
              <a:solidFill>
                <a:srgbClr val="000000"/>
              </a:solidFill>
              <a:latin typeface="Calibri"/>
            </a:endParaRPr>
          </a:p>
          <a:p>
            <a:pPr lvl="3" marL="1728000" indent="-216000">
              <a:lnSpc>
                <a:spcPct val="100000"/>
              </a:lnSpc>
              <a:spcBef>
                <a:spcPts val="221"/>
              </a:spcBef>
              <a:buClr>
                <a:srgbClr val="000000"/>
              </a:buClr>
              <a:buSzPct val="75000"/>
              <a:buFont typeface="Symbol" charset="2"/>
              <a:buChar char=""/>
            </a:pPr>
            <a:r>
              <a:rPr b="0" lang="en-US" sz="1100" spc="-1" strike="noStrike">
                <a:solidFill>
                  <a:srgbClr val="000000"/>
                </a:solidFill>
                <a:latin typeface="Calibri"/>
              </a:rPr>
              <a:t>Fourth level</a:t>
            </a:r>
            <a:endParaRPr b="0" lang="en-US" sz="1100" spc="-1" strike="noStrike">
              <a:solidFill>
                <a:srgbClr val="000000"/>
              </a:solidFill>
              <a:latin typeface="Calibri"/>
            </a:endParaRPr>
          </a:p>
          <a:p>
            <a:pPr lvl="4" marL="2160000" indent="-216000">
              <a:lnSpc>
                <a:spcPct val="100000"/>
              </a:lnSpc>
              <a:spcBef>
                <a:spcPts val="221"/>
              </a:spcBef>
              <a:buClr>
                <a:srgbClr val="000000"/>
              </a:buClr>
              <a:buSzPct val="45000"/>
              <a:buFont typeface="Wingdings" charset="2"/>
              <a:buChar char=""/>
            </a:pPr>
            <a:r>
              <a:rPr b="0" lang="en-US" sz="1100" spc="-1" strike="noStrike">
                <a:solidFill>
                  <a:srgbClr val="000000"/>
                </a:solidFill>
                <a:latin typeface="Calibri"/>
              </a:rPr>
              <a:t>Fifth level</a:t>
            </a:r>
            <a:endParaRPr b="0" lang="en-US" sz="1100" spc="-1" strike="noStrike">
              <a:solidFill>
                <a:srgbClr val="000000"/>
              </a:solidFill>
              <a:latin typeface="Calibri"/>
            </a:endParaRPr>
          </a:p>
        </p:txBody>
      </p:sp>
      <p:sp>
        <p:nvSpPr>
          <p:cNvPr id="47" name="PlaceHolder 3"/>
          <p:cNvSpPr>
            <a:spLocks noGrp="1"/>
          </p:cNvSpPr>
          <p:nvPr>
            <p:ph type="dt"/>
          </p:nvPr>
        </p:nvSpPr>
        <p:spPr>
          <a:xfrm>
            <a:off x="457200" y="6356520"/>
            <a:ext cx="2133360" cy="364680"/>
          </a:xfrm>
          <a:prstGeom prst="rect">
            <a:avLst/>
          </a:prstGeom>
        </p:spPr>
        <p:txBody>
          <a:bodyPr anchor="ctr">
            <a:noAutofit/>
          </a:bodyPr>
          <a:p>
            <a:pPr>
              <a:lnSpc>
                <a:spcPct val="100000"/>
              </a:lnSpc>
            </a:pPr>
            <a:fld id="{8B835B90-9201-4087-9E6A-C4F4297573E9}" type="datetime">
              <a:rPr b="0" lang="en-US" sz="1200" spc="-1" strike="noStrike">
                <a:solidFill>
                  <a:srgbClr val="8b8b8b"/>
                </a:solidFill>
                <a:latin typeface="Calibri"/>
              </a:rPr>
              <a:t>12/10/21</a:t>
            </a:fld>
            <a:endParaRPr b="0" lang="en-US" sz="1200" spc="-1" strike="noStrike">
              <a:latin typeface="Times New Roman"/>
            </a:endParaRPr>
          </a:p>
        </p:txBody>
      </p:sp>
      <p:sp>
        <p:nvSpPr>
          <p:cNvPr id="48" name="PlaceHolder 4"/>
          <p:cNvSpPr>
            <a:spLocks noGrp="1"/>
          </p:cNvSpPr>
          <p:nvPr>
            <p:ph type="ftr"/>
          </p:nvPr>
        </p:nvSpPr>
        <p:spPr>
          <a:xfrm>
            <a:off x="3124080" y="6356520"/>
            <a:ext cx="2895120" cy="364680"/>
          </a:xfrm>
          <a:prstGeom prst="rect">
            <a:avLst/>
          </a:prstGeom>
        </p:spPr>
        <p:txBody>
          <a:bodyPr anchor="ctr">
            <a:noAutofit/>
          </a:bodyPr>
          <a:p>
            <a:endParaRPr b="0" lang="en-US" sz="2400" spc="-1" strike="noStrike">
              <a:latin typeface="Times New Roman"/>
            </a:endParaRPr>
          </a:p>
        </p:txBody>
      </p:sp>
      <p:sp>
        <p:nvSpPr>
          <p:cNvPr id="49" name="PlaceHolder 5"/>
          <p:cNvSpPr>
            <a:spLocks noGrp="1"/>
          </p:cNvSpPr>
          <p:nvPr>
            <p:ph type="sldNum"/>
          </p:nvPr>
        </p:nvSpPr>
        <p:spPr>
          <a:xfrm>
            <a:off x="6553080" y="6356520"/>
            <a:ext cx="2133360" cy="364680"/>
          </a:xfrm>
          <a:prstGeom prst="rect">
            <a:avLst/>
          </a:prstGeom>
        </p:spPr>
        <p:txBody>
          <a:bodyPr anchor="ctr">
            <a:noAutofit/>
          </a:bodyPr>
          <a:p>
            <a:pPr algn="r">
              <a:lnSpc>
                <a:spcPct val="100000"/>
              </a:lnSpc>
            </a:pPr>
            <a:fld id="{0447E4B7-DFCE-414D-8BEA-50E3B66CB1D8}"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6" name="Picture 6" descr=""/>
          <p:cNvPicPr/>
          <p:nvPr/>
        </p:nvPicPr>
        <p:blipFill>
          <a:blip r:embed="rId2"/>
          <a:stretch/>
        </p:blipFill>
        <p:spPr>
          <a:xfrm>
            <a:off x="8077320" y="57240"/>
            <a:ext cx="926280" cy="742680"/>
          </a:xfrm>
          <a:prstGeom prst="rect">
            <a:avLst/>
          </a:prstGeom>
          <a:ln w="0">
            <a:noFill/>
          </a:ln>
        </p:spPr>
      </p:pic>
      <p:sp>
        <p:nvSpPr>
          <p:cNvPr id="87" name="PlaceHolder 1"/>
          <p:cNvSpPr>
            <a:spLocks noGrp="1"/>
          </p:cNvSpPr>
          <p:nvPr>
            <p:ph type="title"/>
          </p:nvPr>
        </p:nvSpPr>
        <p:spPr>
          <a:xfrm>
            <a:off x="457200" y="274680"/>
            <a:ext cx="8229240" cy="1142640"/>
          </a:xfrm>
          <a:prstGeom prst="rect">
            <a:avLst/>
          </a:prstGeom>
        </p:spPr>
        <p:txBody>
          <a:bodyPr anchor="ctr">
            <a:noAutofit/>
          </a:bodyPr>
          <a:p>
            <a:pPr algn="ctr">
              <a:lnSpc>
                <a:spcPct val="100000"/>
              </a:lnSpc>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88" name="PlaceHolder 2"/>
          <p:cNvSpPr>
            <a:spLocks noGrp="1"/>
          </p:cNvSpPr>
          <p:nvPr>
            <p:ph type="dt"/>
          </p:nvPr>
        </p:nvSpPr>
        <p:spPr>
          <a:xfrm>
            <a:off x="457200" y="6356520"/>
            <a:ext cx="2133360" cy="364680"/>
          </a:xfrm>
          <a:prstGeom prst="rect">
            <a:avLst/>
          </a:prstGeom>
        </p:spPr>
        <p:txBody>
          <a:bodyPr anchor="ctr">
            <a:noAutofit/>
          </a:bodyPr>
          <a:p>
            <a:pPr>
              <a:lnSpc>
                <a:spcPct val="100000"/>
              </a:lnSpc>
            </a:pPr>
            <a:fld id="{575CB973-6DB8-4376-95B9-CCA626F7643C}" type="datetime">
              <a:rPr b="0" lang="en-US" sz="1200" spc="-1" strike="noStrike">
                <a:solidFill>
                  <a:srgbClr val="8b8b8b"/>
                </a:solidFill>
                <a:latin typeface="Calibri"/>
              </a:rPr>
              <a:t>12/10/21</a:t>
            </a:fld>
            <a:endParaRPr b="0" lang="en-US" sz="1200" spc="-1" strike="noStrike">
              <a:latin typeface="Times New Roman"/>
            </a:endParaRPr>
          </a:p>
        </p:txBody>
      </p:sp>
      <p:sp>
        <p:nvSpPr>
          <p:cNvPr id="89" name="PlaceHolder 3"/>
          <p:cNvSpPr>
            <a:spLocks noGrp="1"/>
          </p:cNvSpPr>
          <p:nvPr>
            <p:ph type="ftr"/>
          </p:nvPr>
        </p:nvSpPr>
        <p:spPr>
          <a:xfrm>
            <a:off x="3124080" y="6356520"/>
            <a:ext cx="2895120" cy="364680"/>
          </a:xfrm>
          <a:prstGeom prst="rect">
            <a:avLst/>
          </a:prstGeom>
        </p:spPr>
        <p:txBody>
          <a:bodyPr anchor="ctr">
            <a:noAutofit/>
          </a:bodyPr>
          <a:p>
            <a:endParaRPr b="0" lang="en-US" sz="2400" spc="-1" strike="noStrike">
              <a:latin typeface="Times New Roman"/>
            </a:endParaRPr>
          </a:p>
        </p:txBody>
      </p:sp>
      <p:sp>
        <p:nvSpPr>
          <p:cNvPr id="90" name="PlaceHolder 4"/>
          <p:cNvSpPr>
            <a:spLocks noGrp="1"/>
          </p:cNvSpPr>
          <p:nvPr>
            <p:ph type="sldNum"/>
          </p:nvPr>
        </p:nvSpPr>
        <p:spPr>
          <a:xfrm>
            <a:off x="6553080" y="6356520"/>
            <a:ext cx="2133360" cy="364680"/>
          </a:xfrm>
          <a:prstGeom prst="rect">
            <a:avLst/>
          </a:prstGeom>
        </p:spPr>
        <p:txBody>
          <a:bodyPr anchor="ctr">
            <a:noAutofit/>
          </a:bodyPr>
          <a:p>
            <a:pPr algn="r">
              <a:lnSpc>
                <a:spcPct val="100000"/>
              </a:lnSpc>
            </a:pPr>
            <a:fld id="{4D5782BF-2833-431A-8A66-9A83944E1595}" type="slidenum">
              <a:rPr b="0" lang="en-US" sz="1200" spc="-1" strike="noStrike">
                <a:solidFill>
                  <a:srgbClr val="8b8b8b"/>
                </a:solidFill>
                <a:latin typeface="Calibri"/>
              </a:rPr>
              <a:t>&lt;number&gt;</a:t>
            </a:fld>
            <a:endParaRPr b="0" lang="en-US" sz="1200" spc="-1" strike="noStrike">
              <a:latin typeface="Times New Roman"/>
            </a:endParaRPr>
          </a:p>
        </p:txBody>
      </p:sp>
      <p:pic>
        <p:nvPicPr>
          <p:cNvPr id="91" name="Picture 7" descr="0000006.jpg"/>
          <p:cNvPicPr/>
          <p:nvPr/>
        </p:nvPicPr>
        <p:blipFill>
          <a:blip r:embed="rId3"/>
          <a:stretch/>
        </p:blipFill>
        <p:spPr>
          <a:xfrm>
            <a:off x="0" y="0"/>
            <a:ext cx="9143640" cy="6896520"/>
          </a:xfrm>
          <a:prstGeom prst="rect">
            <a:avLst/>
          </a:prstGeom>
          <a:ln w="0">
            <a:noFill/>
          </a:ln>
        </p:spPr>
      </p:pic>
      <p:sp>
        <p:nvSpPr>
          <p:cNvPr id="92"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9.xml"/><Relationship Id="rId3" Type="http://schemas.openxmlformats.org/officeDocument/2006/relationships/notesSlide" Target="../notesSlides/notesSlide35.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itle 1"/>
          <p:cNvSpPr txBox="1"/>
          <p:nvPr/>
        </p:nvSpPr>
        <p:spPr>
          <a:xfrm>
            <a:off x="609480" y="2971800"/>
            <a:ext cx="7772040" cy="1469520"/>
          </a:xfrm>
          <a:prstGeom prst="rect">
            <a:avLst/>
          </a:prstGeom>
          <a:noFill/>
          <a:ln w="0">
            <a:noFill/>
          </a:ln>
        </p:spPr>
        <p:txBody>
          <a:bodyPr anchor="ctr">
            <a:normAutofit fontScale="34000"/>
          </a:bodyPr>
          <a:p>
            <a:pPr algn="ctr">
              <a:lnSpc>
                <a:spcPct val="100000"/>
              </a:lnSpc>
            </a:pPr>
            <a:br/>
            <a:br/>
            <a:r>
              <a:rPr b="0" lang="en-US" sz="4400" spc="-1" strike="noStrike">
                <a:solidFill>
                  <a:srgbClr val="000000"/>
                </a:solidFill>
                <a:latin typeface="Calibri"/>
              </a:rPr>
              <a:t>Injecting and IoC containers</a:t>
            </a:r>
            <a:br/>
            <a:br/>
            <a:endParaRPr b="0" lang="en-US" sz="4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Title 1"/>
          <p:cNvSpPr txBox="1"/>
          <p:nvPr/>
        </p:nvSpPr>
        <p:spPr>
          <a:xfrm>
            <a:off x="1981080" y="0"/>
            <a:ext cx="6933960" cy="792000"/>
          </a:xfrm>
          <a:prstGeom prst="rect">
            <a:avLst/>
          </a:prstGeom>
          <a:noFill/>
          <a:ln w="0">
            <a:noFill/>
          </a:ln>
        </p:spPr>
        <p:txBody>
          <a:bodyPr anchor="ctr">
            <a:noAutofit/>
          </a:bodyPr>
          <a:p>
            <a:pPr algn="ctr">
              <a:lnSpc>
                <a:spcPct val="100000"/>
              </a:lnSpc>
            </a:pPr>
            <a:r>
              <a:rPr b="1" lang="en-US" sz="3200" spc="-1" strike="noStrike">
                <a:solidFill>
                  <a:srgbClr val="ffffff"/>
                </a:solidFill>
                <a:latin typeface="Calibri"/>
              </a:rPr>
              <a:t>Demo: Setter Based Dependency Injection</a:t>
            </a:r>
            <a:endParaRPr b="0" lang="en-US" sz="3200" spc="-1" strike="noStrike">
              <a:solidFill>
                <a:srgbClr val="000000"/>
              </a:solidFill>
              <a:latin typeface="Calibri"/>
            </a:endParaRPr>
          </a:p>
        </p:txBody>
      </p:sp>
      <p:sp>
        <p:nvSpPr>
          <p:cNvPr id="158" name="Rectangle 3"/>
          <p:cNvSpPr/>
          <p:nvPr/>
        </p:nvSpPr>
        <p:spPr>
          <a:xfrm>
            <a:off x="457200" y="1066680"/>
            <a:ext cx="8305560" cy="1173240"/>
          </a:xfrm>
          <a:prstGeom prst="rect">
            <a:avLst/>
          </a:prstGeom>
          <a:noFill/>
          <a:ln w="0">
            <a:noFill/>
          </a:ln>
        </p:spPr>
        <p:style>
          <a:lnRef idx="0"/>
          <a:fillRef idx="0"/>
          <a:effectRef idx="0"/>
          <a:fontRef idx="minor"/>
        </p:style>
        <p:txBody>
          <a:bodyPr lIns="90000" rIns="90000" tIns="45000" bIns="45000">
            <a:spAutoFit/>
          </a:bodyPr>
          <a:p>
            <a:pPr>
              <a:lnSpc>
                <a:spcPct val="107000"/>
              </a:lnSpc>
              <a:spcAft>
                <a:spcPts val="799"/>
              </a:spcAft>
            </a:pPr>
            <a:r>
              <a:rPr b="1" lang="en-US" sz="1800" spc="-1" strike="noStrike">
                <a:solidFill>
                  <a:srgbClr val="000000"/>
                </a:solidFill>
                <a:latin typeface="Calibri"/>
                <a:ea typeface="Calibri"/>
              </a:rPr>
              <a:t>Duration: </a:t>
            </a:r>
            <a:r>
              <a:rPr b="0" lang="en-US" sz="1800" spc="-1" strike="noStrike">
                <a:solidFill>
                  <a:srgbClr val="000000"/>
                </a:solidFill>
                <a:latin typeface="Calibri"/>
                <a:ea typeface="Calibri"/>
              </a:rPr>
              <a:t>10 min</a:t>
            </a:r>
            <a:endParaRPr b="0" lang="en-US" sz="1800" spc="-1" strike="noStrike">
              <a:latin typeface="Arial"/>
            </a:endParaRPr>
          </a:p>
          <a:p>
            <a:pPr>
              <a:lnSpc>
                <a:spcPct val="107000"/>
              </a:lnSpc>
              <a:spcAft>
                <a:spcPts val="799"/>
              </a:spcAft>
            </a:pPr>
            <a:r>
              <a:rPr b="1" lang="en-US" sz="1800" spc="-1" strike="noStrike">
                <a:solidFill>
                  <a:srgbClr val="000000"/>
                </a:solidFill>
                <a:latin typeface="Calibri"/>
                <a:ea typeface="Calibri"/>
              </a:rPr>
              <a:t>Step 1: Create New Java Project Name it. </a:t>
            </a:r>
            <a:endParaRPr b="0" lang="en-US" sz="1800" spc="-1" strike="noStrike">
              <a:latin typeface="Arial"/>
            </a:endParaRPr>
          </a:p>
          <a:p>
            <a:pPr>
              <a:lnSpc>
                <a:spcPct val="107000"/>
              </a:lnSpc>
              <a:spcAft>
                <a:spcPts val="799"/>
              </a:spcAft>
            </a:pPr>
            <a:r>
              <a:rPr b="1" lang="en-US" sz="1800" spc="-1" strike="noStrike">
                <a:solidFill>
                  <a:srgbClr val="000000"/>
                </a:solidFill>
                <a:latin typeface="Calibri"/>
                <a:ea typeface="Calibri"/>
              </a:rPr>
              <a:t>Step 2 Add the below spring jars to project classpath.</a:t>
            </a:r>
            <a:endParaRPr b="0" lang="en-US" sz="1800" spc="-1" strike="noStrike">
              <a:latin typeface="Arial"/>
            </a:endParaRPr>
          </a:p>
        </p:txBody>
      </p:sp>
      <p:pic>
        <p:nvPicPr>
          <p:cNvPr id="159" name="Picture 4" descr=""/>
          <p:cNvPicPr/>
          <p:nvPr/>
        </p:nvPicPr>
        <p:blipFill>
          <a:blip r:embed="rId1"/>
          <a:srcRect l="0" t="1139" r="51764" b="34761"/>
          <a:stretch/>
        </p:blipFill>
        <p:spPr>
          <a:xfrm>
            <a:off x="838080" y="2514600"/>
            <a:ext cx="7314840" cy="4114440"/>
          </a:xfrm>
          <a:prstGeom prst="rect">
            <a:avLst/>
          </a:prstGeom>
          <a:ln w="0">
            <a:solidFill>
              <a:srgbClr val="c0504d"/>
            </a:solidFill>
          </a:ln>
        </p:spPr>
      </p:pic>
      <p:sp>
        <p:nvSpPr>
          <p:cNvPr id="160" name="Rectangle 2"/>
          <p:cNvSpPr/>
          <p:nvPr/>
        </p:nvSpPr>
        <p:spPr>
          <a:xfrm>
            <a:off x="1219320" y="4038480"/>
            <a:ext cx="2361960" cy="1066320"/>
          </a:xfrm>
          <a:prstGeom prst="rect">
            <a:avLst/>
          </a:prstGeom>
          <a:noFill/>
          <a:ln w="25560">
            <a:solidFill>
              <a:srgbClr val="c0504d"/>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TextBox 3"/>
          <p:cNvSpPr/>
          <p:nvPr/>
        </p:nvSpPr>
        <p:spPr>
          <a:xfrm>
            <a:off x="93960" y="1102680"/>
            <a:ext cx="8897400" cy="568764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600" spc="-1" strike="noStrike">
                <a:solidFill>
                  <a:srgbClr val="000000"/>
                </a:solidFill>
                <a:latin typeface="Calibri"/>
              </a:rPr>
              <a:t>Step 3: create Student.java file in package named com.test.setterbased and write below mentioned code</a:t>
            </a:r>
            <a:endParaRPr b="0" lang="en-US" sz="1600" spc="-1" strike="noStrike">
              <a:latin typeface="Arial"/>
            </a:endParaRPr>
          </a:p>
          <a:p>
            <a:pPr>
              <a:lnSpc>
                <a:spcPct val="100000"/>
              </a:lnSpc>
            </a:pPr>
            <a:endParaRPr b="0" lang="en-US" sz="1600" spc="-1" strike="noStrike">
              <a:latin typeface="Arial"/>
            </a:endParaRPr>
          </a:p>
          <a:p>
            <a:pPr>
              <a:lnSpc>
                <a:spcPct val="100000"/>
              </a:lnSpc>
            </a:pPr>
            <a:r>
              <a:rPr b="1" lang="en-US" sz="1600" spc="-1" strike="noStrike">
                <a:solidFill>
                  <a:srgbClr val="000000"/>
                </a:solidFill>
                <a:latin typeface="Calibri"/>
              </a:rPr>
              <a:t>package</a:t>
            </a:r>
            <a:r>
              <a:rPr b="0" lang="en-US" sz="1600" spc="-1" strike="noStrike">
                <a:solidFill>
                  <a:srgbClr val="000000"/>
                </a:solidFill>
                <a:latin typeface="Calibri"/>
              </a:rPr>
              <a:t> com.test.setterbased;</a:t>
            </a:r>
            <a:endParaRPr b="0" lang="en-US" sz="1600" spc="-1" strike="noStrike">
              <a:latin typeface="Arial"/>
            </a:endParaRPr>
          </a:p>
          <a:p>
            <a:pPr>
              <a:lnSpc>
                <a:spcPct val="100000"/>
              </a:lnSpc>
            </a:pPr>
            <a:r>
              <a:rPr b="0" lang="en-US" sz="1600" spc="-1" strike="noStrike">
                <a:solidFill>
                  <a:srgbClr val="000000"/>
                </a:solidFill>
                <a:latin typeface="Calibri"/>
              </a:rPr>
              <a:t> </a:t>
            </a:r>
            <a:endParaRPr b="0" lang="en-US" sz="1600" spc="-1" strike="noStrike">
              <a:latin typeface="Arial"/>
            </a:endParaRPr>
          </a:p>
          <a:p>
            <a:pPr>
              <a:lnSpc>
                <a:spcPct val="100000"/>
              </a:lnSpc>
            </a:pPr>
            <a:r>
              <a:rPr b="1" lang="en-US" sz="1600" spc="-1" strike="noStrike">
                <a:solidFill>
                  <a:srgbClr val="000000"/>
                </a:solidFill>
                <a:latin typeface="Calibri"/>
              </a:rPr>
              <a:t>public</a:t>
            </a:r>
            <a:r>
              <a:rPr b="0" lang="en-US" sz="1600" spc="-1" strike="noStrike">
                <a:solidFill>
                  <a:srgbClr val="000000"/>
                </a:solidFill>
                <a:latin typeface="Calibri"/>
              </a:rPr>
              <a:t> </a:t>
            </a:r>
            <a:r>
              <a:rPr b="1" lang="en-US" sz="1600" spc="-1" strike="noStrike">
                <a:solidFill>
                  <a:srgbClr val="000000"/>
                </a:solidFill>
                <a:latin typeface="Calibri"/>
              </a:rPr>
              <a:t>class</a:t>
            </a:r>
            <a:r>
              <a:rPr b="0" lang="en-US" sz="1600" spc="-1" strike="noStrike">
                <a:solidFill>
                  <a:srgbClr val="000000"/>
                </a:solidFill>
                <a:latin typeface="Calibri"/>
              </a:rPr>
              <a:t> Student {</a:t>
            </a:r>
            <a:endParaRPr b="0" lang="en-US" sz="1600" spc="-1" strike="noStrike">
              <a:latin typeface="Arial"/>
            </a:endParaRPr>
          </a:p>
          <a:p>
            <a:pPr>
              <a:lnSpc>
                <a:spcPct val="100000"/>
              </a:lnSpc>
            </a:pPr>
            <a:r>
              <a:rPr b="0" lang="en-US" sz="1600" spc="-1" strike="noStrike">
                <a:solidFill>
                  <a:srgbClr val="000000"/>
                </a:solidFill>
                <a:latin typeface="Calibri"/>
              </a:rPr>
              <a:t> </a:t>
            </a:r>
            <a:r>
              <a:rPr b="0" lang="en-US" sz="1600" spc="-1" strike="noStrike">
                <a:solidFill>
                  <a:srgbClr val="000000"/>
                </a:solidFill>
                <a:latin typeface="Calibri"/>
              </a:rPr>
              <a:t>	</a:t>
            </a:r>
            <a:r>
              <a:rPr b="1" lang="en-US" sz="1600" spc="-1" strike="noStrike">
                <a:solidFill>
                  <a:srgbClr val="000000"/>
                </a:solidFill>
                <a:latin typeface="Calibri"/>
              </a:rPr>
              <a:t>private</a:t>
            </a:r>
            <a:r>
              <a:rPr b="0" lang="en-US" sz="1600" spc="-1" strike="noStrike">
                <a:solidFill>
                  <a:srgbClr val="000000"/>
                </a:solidFill>
                <a:latin typeface="Calibri"/>
              </a:rPr>
              <a:t> </a:t>
            </a:r>
            <a:r>
              <a:rPr b="1" lang="en-US" sz="1600" spc="-1" strike="noStrike">
                <a:solidFill>
                  <a:srgbClr val="000000"/>
                </a:solidFill>
                <a:latin typeface="Calibri"/>
              </a:rPr>
              <a:t>int</a:t>
            </a:r>
            <a:r>
              <a:rPr b="0" lang="en-US" sz="1600" spc="-1" strike="noStrike">
                <a:solidFill>
                  <a:srgbClr val="000000"/>
                </a:solidFill>
                <a:latin typeface="Calibri"/>
              </a:rPr>
              <a:t> st_id;</a:t>
            </a:r>
            <a:endParaRPr b="0" lang="en-US" sz="1600" spc="-1" strike="noStrike">
              <a:latin typeface="Arial"/>
            </a:endParaRPr>
          </a:p>
          <a:p>
            <a:pPr>
              <a:lnSpc>
                <a:spcPct val="100000"/>
              </a:lnSpc>
            </a:pPr>
            <a:r>
              <a:rPr b="0" lang="en-US" sz="1600" spc="-1" strike="noStrike">
                <a:solidFill>
                  <a:srgbClr val="000000"/>
                </a:solidFill>
                <a:latin typeface="Calibri"/>
              </a:rPr>
              <a:t>	</a:t>
            </a:r>
            <a:r>
              <a:rPr b="1" lang="en-US" sz="1600" spc="-1" strike="noStrike">
                <a:solidFill>
                  <a:srgbClr val="000000"/>
                </a:solidFill>
                <a:latin typeface="Calibri"/>
              </a:rPr>
              <a:t>private</a:t>
            </a:r>
            <a:r>
              <a:rPr b="0" lang="en-US" sz="1600" spc="-1" strike="noStrike">
                <a:solidFill>
                  <a:srgbClr val="000000"/>
                </a:solidFill>
                <a:latin typeface="Calibri"/>
              </a:rPr>
              <a:t> String st_name;</a:t>
            </a:r>
            <a:endParaRPr b="0" lang="en-US" sz="1600" spc="-1" strike="noStrike">
              <a:latin typeface="Arial"/>
            </a:endParaRPr>
          </a:p>
          <a:p>
            <a:pPr>
              <a:lnSpc>
                <a:spcPct val="100000"/>
              </a:lnSpc>
            </a:pPr>
            <a:r>
              <a:rPr b="0" lang="en-US" sz="1600" spc="-1" strike="noStrike">
                <a:solidFill>
                  <a:srgbClr val="000000"/>
                </a:solidFill>
                <a:latin typeface="Calibri"/>
              </a:rPr>
              <a:t>	</a:t>
            </a:r>
            <a:r>
              <a:rPr b="1" lang="en-US" sz="1600" spc="-1" strike="noStrike">
                <a:solidFill>
                  <a:srgbClr val="000000"/>
                </a:solidFill>
                <a:latin typeface="Calibri"/>
              </a:rPr>
              <a:t>private</a:t>
            </a:r>
            <a:r>
              <a:rPr b="0" lang="en-US" sz="1600" spc="-1" strike="noStrike">
                <a:solidFill>
                  <a:srgbClr val="000000"/>
                </a:solidFill>
                <a:latin typeface="Calibri"/>
              </a:rPr>
              <a:t> String st_course;</a:t>
            </a:r>
            <a:endParaRPr b="0" lang="en-US" sz="1600" spc="-1" strike="noStrike">
              <a:latin typeface="Arial"/>
            </a:endParaRPr>
          </a:p>
          <a:p>
            <a:pPr>
              <a:lnSpc>
                <a:spcPct val="100000"/>
              </a:lnSpc>
            </a:pPr>
            <a:r>
              <a:rPr b="0" lang="en-US" sz="1600" spc="-1" strike="noStrike">
                <a:solidFill>
                  <a:srgbClr val="000000"/>
                </a:solidFill>
                <a:latin typeface="Calibri"/>
              </a:rPr>
              <a:t>	</a:t>
            </a:r>
            <a:endParaRPr b="0" lang="en-US" sz="1600" spc="-1" strike="noStrike">
              <a:latin typeface="Arial"/>
            </a:endParaRPr>
          </a:p>
          <a:p>
            <a:pPr>
              <a:lnSpc>
                <a:spcPct val="100000"/>
              </a:lnSpc>
            </a:pPr>
            <a:r>
              <a:rPr b="0" lang="en-US" sz="1600" spc="-1" strike="noStrike">
                <a:solidFill>
                  <a:srgbClr val="000000"/>
                </a:solidFill>
                <a:latin typeface="Calibri"/>
              </a:rPr>
              <a:t>	</a:t>
            </a:r>
            <a:r>
              <a:rPr b="1" lang="en-US" sz="1600" spc="-1" strike="noStrike">
                <a:solidFill>
                  <a:srgbClr val="000000"/>
                </a:solidFill>
                <a:latin typeface="Calibri"/>
              </a:rPr>
              <a:t>public</a:t>
            </a:r>
            <a:r>
              <a:rPr b="0" lang="en-US" sz="1600" spc="-1" strike="noStrike">
                <a:solidFill>
                  <a:srgbClr val="000000"/>
                </a:solidFill>
                <a:latin typeface="Calibri"/>
              </a:rPr>
              <a:t> </a:t>
            </a:r>
            <a:r>
              <a:rPr b="1" lang="en-US" sz="1600" spc="-1" strike="noStrike">
                <a:solidFill>
                  <a:srgbClr val="000000"/>
                </a:solidFill>
                <a:latin typeface="Calibri"/>
              </a:rPr>
              <a:t>void</a:t>
            </a:r>
            <a:r>
              <a:rPr b="0" lang="en-US" sz="1600" spc="-1" strike="noStrike">
                <a:solidFill>
                  <a:srgbClr val="000000"/>
                </a:solidFill>
                <a:latin typeface="Calibri"/>
              </a:rPr>
              <a:t> setSt_id(</a:t>
            </a:r>
            <a:r>
              <a:rPr b="1" lang="en-US" sz="1600" spc="-1" strike="noStrike">
                <a:solidFill>
                  <a:srgbClr val="000000"/>
                </a:solidFill>
                <a:latin typeface="Calibri"/>
              </a:rPr>
              <a:t>int</a:t>
            </a:r>
            <a:r>
              <a:rPr b="0" lang="en-US" sz="1600" spc="-1" strike="noStrike">
                <a:solidFill>
                  <a:srgbClr val="000000"/>
                </a:solidFill>
                <a:latin typeface="Calibri"/>
              </a:rPr>
              <a:t> st_id) {</a:t>
            </a:r>
            <a:endParaRPr b="0" lang="en-US" sz="1600" spc="-1" strike="noStrike">
              <a:latin typeface="Arial"/>
            </a:endParaRPr>
          </a:p>
          <a:p>
            <a:pPr>
              <a:lnSpc>
                <a:spcPct val="100000"/>
              </a:lnSpc>
            </a:pPr>
            <a:r>
              <a:rPr b="0" lang="en-US" sz="1600" spc="-1" strike="noStrike">
                <a:solidFill>
                  <a:srgbClr val="000000"/>
                </a:solidFill>
                <a:latin typeface="Calibri"/>
              </a:rPr>
              <a:t>	</a:t>
            </a:r>
            <a:r>
              <a:rPr b="0" lang="en-US" sz="1600" spc="-1" strike="noStrike">
                <a:solidFill>
                  <a:srgbClr val="000000"/>
                </a:solidFill>
                <a:latin typeface="Calibri"/>
              </a:rPr>
              <a:t>	</a:t>
            </a:r>
            <a:r>
              <a:rPr b="1" lang="en-US" sz="1600" spc="-1" strike="noStrike">
                <a:solidFill>
                  <a:srgbClr val="000000"/>
                </a:solidFill>
                <a:latin typeface="Calibri"/>
              </a:rPr>
              <a:t>this</a:t>
            </a:r>
            <a:r>
              <a:rPr b="0" lang="en-US" sz="1600" spc="-1" strike="noStrike">
                <a:solidFill>
                  <a:srgbClr val="000000"/>
                </a:solidFill>
                <a:latin typeface="Calibri"/>
              </a:rPr>
              <a:t>.st_id = st_id;</a:t>
            </a:r>
            <a:endParaRPr b="0" lang="en-US" sz="1600" spc="-1" strike="noStrike">
              <a:latin typeface="Arial"/>
            </a:endParaRPr>
          </a:p>
          <a:p>
            <a:pPr>
              <a:lnSpc>
                <a:spcPct val="100000"/>
              </a:lnSpc>
            </a:pPr>
            <a:r>
              <a:rPr b="0" lang="en-US" sz="1600" spc="-1" strike="noStrike">
                <a:solidFill>
                  <a:srgbClr val="000000"/>
                </a:solidFill>
                <a:latin typeface="Calibri"/>
              </a:rPr>
              <a:t>	</a:t>
            </a:r>
            <a:r>
              <a:rPr b="0" lang="en-US" sz="1600" spc="-1" strike="noStrike">
                <a:solidFill>
                  <a:srgbClr val="000000"/>
                </a:solidFill>
                <a:latin typeface="Calibri"/>
              </a:rPr>
              <a:t>}</a:t>
            </a:r>
            <a:endParaRPr b="0" lang="en-US" sz="1600" spc="-1" strike="noStrike">
              <a:latin typeface="Arial"/>
            </a:endParaRPr>
          </a:p>
          <a:p>
            <a:pPr>
              <a:lnSpc>
                <a:spcPct val="100000"/>
              </a:lnSpc>
            </a:pPr>
            <a:r>
              <a:rPr b="0" lang="en-US" sz="1600" spc="-1" strike="noStrike">
                <a:solidFill>
                  <a:srgbClr val="000000"/>
                </a:solidFill>
                <a:latin typeface="Calibri"/>
              </a:rPr>
              <a:t>	</a:t>
            </a:r>
            <a:endParaRPr b="0" lang="en-US" sz="1600" spc="-1" strike="noStrike">
              <a:latin typeface="Arial"/>
            </a:endParaRPr>
          </a:p>
          <a:p>
            <a:pPr>
              <a:lnSpc>
                <a:spcPct val="100000"/>
              </a:lnSpc>
            </a:pPr>
            <a:r>
              <a:rPr b="0" lang="en-US" sz="1600" spc="-1" strike="noStrike">
                <a:solidFill>
                  <a:srgbClr val="000000"/>
                </a:solidFill>
                <a:latin typeface="Calibri"/>
              </a:rPr>
              <a:t>	</a:t>
            </a:r>
            <a:r>
              <a:rPr b="1" lang="en-US" sz="1600" spc="-1" strike="noStrike">
                <a:solidFill>
                  <a:srgbClr val="000000"/>
                </a:solidFill>
                <a:latin typeface="Calibri"/>
              </a:rPr>
              <a:t>public</a:t>
            </a:r>
            <a:r>
              <a:rPr b="0" lang="en-US" sz="1600" spc="-1" strike="noStrike">
                <a:solidFill>
                  <a:srgbClr val="000000"/>
                </a:solidFill>
                <a:latin typeface="Calibri"/>
              </a:rPr>
              <a:t> </a:t>
            </a:r>
            <a:r>
              <a:rPr b="1" lang="en-US" sz="1600" spc="-1" strike="noStrike">
                <a:solidFill>
                  <a:srgbClr val="000000"/>
                </a:solidFill>
                <a:latin typeface="Calibri"/>
              </a:rPr>
              <a:t>int</a:t>
            </a:r>
            <a:r>
              <a:rPr b="0" lang="en-US" sz="1600" spc="-1" strike="noStrike">
                <a:solidFill>
                  <a:srgbClr val="000000"/>
                </a:solidFill>
                <a:latin typeface="Calibri"/>
              </a:rPr>
              <a:t> getSt_id() {</a:t>
            </a:r>
            <a:endParaRPr b="0" lang="en-US" sz="1600" spc="-1" strike="noStrike">
              <a:latin typeface="Arial"/>
            </a:endParaRPr>
          </a:p>
          <a:p>
            <a:pPr>
              <a:lnSpc>
                <a:spcPct val="100000"/>
              </a:lnSpc>
            </a:pPr>
            <a:r>
              <a:rPr b="0" lang="en-US" sz="1600" spc="-1" strike="noStrike">
                <a:solidFill>
                  <a:srgbClr val="000000"/>
                </a:solidFill>
                <a:latin typeface="Calibri"/>
              </a:rPr>
              <a:t>	</a:t>
            </a:r>
            <a:r>
              <a:rPr b="0" lang="en-US" sz="1600" spc="-1" strike="noStrike">
                <a:solidFill>
                  <a:srgbClr val="000000"/>
                </a:solidFill>
                <a:latin typeface="Calibri"/>
              </a:rPr>
              <a:t>	</a:t>
            </a:r>
            <a:r>
              <a:rPr b="1" lang="en-US" sz="1600" spc="-1" strike="noStrike">
                <a:solidFill>
                  <a:srgbClr val="000000"/>
                </a:solidFill>
                <a:latin typeface="Calibri"/>
              </a:rPr>
              <a:t>return</a:t>
            </a:r>
            <a:r>
              <a:rPr b="0" lang="en-US" sz="1600" spc="-1" strike="noStrike">
                <a:solidFill>
                  <a:srgbClr val="000000"/>
                </a:solidFill>
                <a:latin typeface="Calibri"/>
              </a:rPr>
              <a:t> st_id;</a:t>
            </a:r>
            <a:endParaRPr b="0" lang="en-US" sz="1600" spc="-1" strike="noStrike">
              <a:latin typeface="Arial"/>
            </a:endParaRPr>
          </a:p>
          <a:p>
            <a:pPr>
              <a:lnSpc>
                <a:spcPct val="100000"/>
              </a:lnSpc>
            </a:pPr>
            <a:r>
              <a:rPr b="0" lang="en-US" sz="1600" spc="-1" strike="noStrike">
                <a:solidFill>
                  <a:srgbClr val="000000"/>
                </a:solidFill>
                <a:latin typeface="Calibri"/>
              </a:rPr>
              <a:t>	</a:t>
            </a:r>
            <a:r>
              <a:rPr b="0" lang="en-US" sz="1600" spc="-1" strike="noStrike">
                <a:solidFill>
                  <a:srgbClr val="000000"/>
                </a:solidFill>
                <a:latin typeface="Calibri"/>
              </a:rPr>
              <a:t>}</a:t>
            </a:r>
            <a:endParaRPr b="0" lang="en-US" sz="1600" spc="-1" strike="noStrike">
              <a:latin typeface="Arial"/>
            </a:endParaRPr>
          </a:p>
          <a:p>
            <a:pPr>
              <a:lnSpc>
                <a:spcPct val="100000"/>
              </a:lnSpc>
            </a:pPr>
            <a:r>
              <a:rPr b="0" lang="en-US" sz="1600" spc="-1" strike="noStrike">
                <a:solidFill>
                  <a:srgbClr val="000000"/>
                </a:solidFill>
                <a:latin typeface="Calibri"/>
              </a:rPr>
              <a:t>	</a:t>
            </a:r>
            <a:endParaRPr b="0" lang="en-US" sz="1600" spc="-1" strike="noStrike">
              <a:latin typeface="Arial"/>
            </a:endParaRPr>
          </a:p>
          <a:p>
            <a:pPr>
              <a:lnSpc>
                <a:spcPct val="100000"/>
              </a:lnSpc>
            </a:pPr>
            <a:r>
              <a:rPr b="0" lang="en-US" sz="1600" spc="-1" strike="noStrike">
                <a:solidFill>
                  <a:srgbClr val="000000"/>
                </a:solidFill>
                <a:latin typeface="Calibri"/>
              </a:rPr>
              <a:t>	</a:t>
            </a:r>
            <a:r>
              <a:rPr b="1" lang="en-US" sz="1600" spc="-1" strike="noStrike">
                <a:solidFill>
                  <a:srgbClr val="000000"/>
                </a:solidFill>
                <a:latin typeface="Calibri"/>
              </a:rPr>
              <a:t>public</a:t>
            </a:r>
            <a:r>
              <a:rPr b="0" lang="en-US" sz="1600" spc="-1" strike="noStrike">
                <a:solidFill>
                  <a:srgbClr val="000000"/>
                </a:solidFill>
                <a:latin typeface="Calibri"/>
              </a:rPr>
              <a:t> </a:t>
            </a:r>
            <a:r>
              <a:rPr b="1" lang="en-US" sz="1600" spc="-1" strike="noStrike">
                <a:solidFill>
                  <a:srgbClr val="000000"/>
                </a:solidFill>
                <a:latin typeface="Calibri"/>
              </a:rPr>
              <a:t>void</a:t>
            </a:r>
            <a:r>
              <a:rPr b="0" lang="en-US" sz="1600" spc="-1" strike="noStrike">
                <a:solidFill>
                  <a:srgbClr val="000000"/>
                </a:solidFill>
                <a:latin typeface="Calibri"/>
              </a:rPr>
              <a:t> setSt_name(String st_name) {</a:t>
            </a:r>
            <a:endParaRPr b="0" lang="en-US" sz="1600" spc="-1" strike="noStrike">
              <a:latin typeface="Arial"/>
            </a:endParaRPr>
          </a:p>
          <a:p>
            <a:pPr>
              <a:lnSpc>
                <a:spcPct val="100000"/>
              </a:lnSpc>
            </a:pPr>
            <a:r>
              <a:rPr b="0" lang="en-US" sz="1600" spc="-1" strike="noStrike">
                <a:solidFill>
                  <a:srgbClr val="000000"/>
                </a:solidFill>
                <a:latin typeface="Calibri"/>
              </a:rPr>
              <a:t>	</a:t>
            </a:r>
            <a:r>
              <a:rPr b="0" lang="en-US" sz="1600" spc="-1" strike="noStrike">
                <a:solidFill>
                  <a:srgbClr val="000000"/>
                </a:solidFill>
                <a:latin typeface="Calibri"/>
              </a:rPr>
              <a:t>	</a:t>
            </a:r>
            <a:r>
              <a:rPr b="1" lang="en-US" sz="1600" spc="-1" strike="noStrike">
                <a:solidFill>
                  <a:srgbClr val="000000"/>
                </a:solidFill>
                <a:latin typeface="Calibri"/>
              </a:rPr>
              <a:t>this</a:t>
            </a:r>
            <a:r>
              <a:rPr b="0" lang="en-US" sz="1600" spc="-1" strike="noStrike">
                <a:solidFill>
                  <a:srgbClr val="000000"/>
                </a:solidFill>
                <a:latin typeface="Calibri"/>
              </a:rPr>
              <a:t>.st_name = st_name;</a:t>
            </a:r>
            <a:endParaRPr b="0" lang="en-US" sz="1600" spc="-1" strike="noStrike">
              <a:latin typeface="Arial"/>
            </a:endParaRPr>
          </a:p>
          <a:p>
            <a:pPr>
              <a:lnSpc>
                <a:spcPct val="100000"/>
              </a:lnSpc>
            </a:pPr>
            <a:r>
              <a:rPr b="0" lang="en-US" sz="1600" spc="-1" strike="noStrike">
                <a:solidFill>
                  <a:srgbClr val="000000"/>
                </a:solidFill>
                <a:latin typeface="Calibri"/>
              </a:rPr>
              <a:t>	</a:t>
            </a:r>
            <a:r>
              <a:rPr b="0" lang="en-US" sz="1600" spc="-1" strike="noStrike">
                <a:solidFill>
                  <a:srgbClr val="000000"/>
                </a:solidFill>
                <a:latin typeface="Calibri"/>
              </a:rPr>
              <a:t>}</a:t>
            </a:r>
            <a:endParaRPr b="0" lang="en-US" sz="1600" spc="-1" strike="noStrike">
              <a:latin typeface="Arial"/>
            </a:endParaRPr>
          </a:p>
          <a:p>
            <a:pPr>
              <a:lnSpc>
                <a:spcPct val="100000"/>
              </a:lnSpc>
            </a:pPr>
            <a:r>
              <a:rPr b="0" lang="en-US" sz="1600" spc="-1" strike="noStrike">
                <a:solidFill>
                  <a:srgbClr val="000000"/>
                </a:solidFill>
                <a:latin typeface="Calibri"/>
              </a:rPr>
              <a:t>	</a:t>
            </a:r>
            <a:r>
              <a:rPr b="1" lang="en-US" sz="1600" spc="-1" strike="noStrike">
                <a:solidFill>
                  <a:srgbClr val="000000"/>
                </a:solidFill>
                <a:latin typeface="Calibri"/>
              </a:rPr>
              <a:t>public</a:t>
            </a:r>
            <a:r>
              <a:rPr b="0" lang="en-US" sz="1600" spc="-1" strike="noStrike">
                <a:solidFill>
                  <a:srgbClr val="000000"/>
                </a:solidFill>
                <a:latin typeface="Calibri"/>
              </a:rPr>
              <a:t> String getSt_name() {</a:t>
            </a:r>
            <a:endParaRPr b="0" lang="en-US" sz="1600" spc="-1" strike="noStrike">
              <a:latin typeface="Arial"/>
            </a:endParaRPr>
          </a:p>
          <a:p>
            <a:pPr>
              <a:lnSpc>
                <a:spcPct val="100000"/>
              </a:lnSpc>
            </a:pPr>
            <a:r>
              <a:rPr b="0" lang="en-US" sz="1600" spc="-1" strike="noStrike">
                <a:solidFill>
                  <a:srgbClr val="000000"/>
                </a:solidFill>
                <a:latin typeface="Calibri"/>
              </a:rPr>
              <a:t>	</a:t>
            </a:r>
            <a:r>
              <a:rPr b="0" lang="en-US" sz="1600" spc="-1" strike="noStrike">
                <a:solidFill>
                  <a:srgbClr val="000000"/>
                </a:solidFill>
                <a:latin typeface="Calibri"/>
              </a:rPr>
              <a:t>	</a:t>
            </a:r>
            <a:r>
              <a:rPr b="1" lang="en-US" sz="1600" spc="-1" strike="noStrike">
                <a:solidFill>
                  <a:srgbClr val="000000"/>
                </a:solidFill>
                <a:latin typeface="Calibri"/>
              </a:rPr>
              <a:t>return</a:t>
            </a:r>
            <a:r>
              <a:rPr b="0" lang="en-US" sz="1600" spc="-1" strike="noStrike">
                <a:solidFill>
                  <a:srgbClr val="000000"/>
                </a:solidFill>
                <a:latin typeface="Calibri"/>
              </a:rPr>
              <a:t> st_name;}</a:t>
            </a:r>
            <a:r>
              <a:rPr b="0" lang="en-US" sz="1600" spc="-1" strike="noStrike">
                <a:solidFill>
                  <a:srgbClr val="000000"/>
                </a:solidFill>
                <a:latin typeface="Calibri"/>
              </a:rPr>
              <a:t>	</a:t>
            </a:r>
            <a:endParaRPr b="0" lang="en-US" sz="1600" spc="-1" strike="noStrike">
              <a:latin typeface="Arial"/>
            </a:endParaRPr>
          </a:p>
        </p:txBody>
      </p:sp>
      <p:sp>
        <p:nvSpPr>
          <p:cNvPr id="162" name="Rectangle 7"/>
          <p:cNvSpPr/>
          <p:nvPr/>
        </p:nvSpPr>
        <p:spPr>
          <a:xfrm>
            <a:off x="2133720" y="-152280"/>
            <a:ext cx="6857640" cy="106524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3200" spc="-1" strike="noStrike">
                <a:solidFill>
                  <a:srgbClr val="ffffff"/>
                </a:solidFill>
                <a:latin typeface="Calibri"/>
              </a:rPr>
              <a:t>Demo: Setter Based Dependency </a:t>
            </a:r>
            <a:r>
              <a:rPr b="1" lang="en-US" sz="3200" spc="-1" strike="noStrike">
                <a:solidFill>
                  <a:srgbClr val="ffffff"/>
                </a:solidFill>
                <a:latin typeface="Calibri"/>
              </a:rPr>
              <a:t>	</a:t>
            </a:r>
            <a:r>
              <a:rPr b="1" lang="en-US" sz="3200" spc="-1" strike="noStrike">
                <a:solidFill>
                  <a:srgbClr val="ffffff"/>
                </a:solidFill>
                <a:latin typeface="Calibri"/>
              </a:rPr>
              <a:t>	</a:t>
            </a:r>
            <a:r>
              <a:rPr b="1" lang="en-US" sz="3200" spc="-1" strike="noStrike">
                <a:solidFill>
                  <a:srgbClr val="ffffff"/>
                </a:solidFill>
                <a:latin typeface="Calibri"/>
              </a:rPr>
              <a:t>Injection Cont..</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Rectangle 3"/>
          <p:cNvSpPr/>
          <p:nvPr/>
        </p:nvSpPr>
        <p:spPr>
          <a:xfrm>
            <a:off x="380880" y="1600200"/>
            <a:ext cx="7238520" cy="28335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	</a:t>
            </a:r>
            <a:endParaRPr b="0" lang="en-US" sz="1800" spc="-1" strike="noStrike">
              <a:latin typeface="Arial"/>
            </a:endParaRPr>
          </a:p>
          <a:p>
            <a:pPr>
              <a:lnSpc>
                <a:spcPct val="100000"/>
              </a:lnSpc>
            </a:pPr>
            <a:r>
              <a:rPr b="0" lang="en-US" sz="1800" spc="-1" strike="noStrike">
                <a:solidFill>
                  <a:srgbClr val="000000"/>
                </a:solidFill>
                <a:latin typeface="Calibri"/>
              </a:rPr>
              <a:t>	</a:t>
            </a:r>
            <a:r>
              <a:rPr b="1" lang="en-US" sz="1800" spc="-1" strike="noStrike">
                <a:solidFill>
                  <a:srgbClr val="000000"/>
                </a:solidFill>
                <a:latin typeface="Calibri"/>
              </a:rPr>
              <a:t>public</a:t>
            </a:r>
            <a:r>
              <a:rPr b="0" lang="en-US" sz="1800" spc="-1" strike="noStrike">
                <a:solidFill>
                  <a:srgbClr val="000000"/>
                </a:solidFill>
                <a:latin typeface="Calibri"/>
              </a:rPr>
              <a:t> </a:t>
            </a:r>
            <a:r>
              <a:rPr b="1" lang="en-US" sz="1800" spc="-1" strike="noStrike">
                <a:solidFill>
                  <a:srgbClr val="000000"/>
                </a:solidFill>
                <a:latin typeface="Calibri"/>
              </a:rPr>
              <a:t>void</a:t>
            </a:r>
            <a:r>
              <a:rPr b="0" lang="en-US" sz="1800" spc="-1" strike="noStrike">
                <a:solidFill>
                  <a:srgbClr val="000000"/>
                </a:solidFill>
                <a:latin typeface="Calibri"/>
              </a:rPr>
              <a:t> setSt_course(String st_course) {</a:t>
            </a:r>
            <a:endParaRPr b="0" lang="en-US"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	</a:t>
            </a:r>
            <a:r>
              <a:rPr b="1" lang="en-US" sz="1800" spc="-1" strike="noStrike">
                <a:solidFill>
                  <a:srgbClr val="000000"/>
                </a:solidFill>
                <a:latin typeface="Calibri"/>
              </a:rPr>
              <a:t>this</a:t>
            </a:r>
            <a:r>
              <a:rPr b="0" lang="en-US" sz="1800" spc="-1" strike="noStrike">
                <a:solidFill>
                  <a:srgbClr val="000000"/>
                </a:solidFill>
                <a:latin typeface="Calibri"/>
              </a:rPr>
              <a:t>.st_course = st_course;</a:t>
            </a:r>
            <a:endParaRPr b="0" lang="en-US"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a:t>
            </a:r>
            <a:endParaRPr b="0" lang="en-US"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	</a:t>
            </a:r>
            <a:r>
              <a:rPr b="1" lang="en-US" sz="1800" spc="-1" strike="noStrike">
                <a:solidFill>
                  <a:srgbClr val="000000"/>
                </a:solidFill>
                <a:latin typeface="Calibri"/>
              </a:rPr>
              <a:t>public</a:t>
            </a:r>
            <a:r>
              <a:rPr b="0" lang="en-US" sz="1800" spc="-1" strike="noStrike">
                <a:solidFill>
                  <a:srgbClr val="000000"/>
                </a:solidFill>
                <a:latin typeface="Calibri"/>
              </a:rPr>
              <a:t> String getSt_course() {</a:t>
            </a:r>
            <a:endParaRPr b="0" lang="en-US"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	</a:t>
            </a:r>
            <a:r>
              <a:rPr b="1" lang="en-US" sz="1800" spc="-1" strike="noStrike">
                <a:solidFill>
                  <a:srgbClr val="000000"/>
                </a:solidFill>
                <a:latin typeface="Calibri"/>
              </a:rPr>
              <a:t>return</a:t>
            </a:r>
            <a:r>
              <a:rPr b="0" lang="en-US" sz="1800" spc="-1" strike="noStrike">
                <a:solidFill>
                  <a:srgbClr val="000000"/>
                </a:solidFill>
                <a:latin typeface="Calibri"/>
              </a:rPr>
              <a:t> st_course;</a:t>
            </a:r>
            <a:endParaRPr b="0" lang="en-US"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a:t>
            </a:r>
            <a:endParaRPr b="0" lang="en-US" sz="1800" spc="-1" strike="noStrike">
              <a:latin typeface="Arial"/>
            </a:endParaRPr>
          </a:p>
          <a:p>
            <a:pPr>
              <a:lnSpc>
                <a:spcPct val="100000"/>
              </a:lnSpc>
            </a:pPr>
            <a:r>
              <a:rPr b="0" lang="en-US" sz="1800" spc="-1" strike="noStrike">
                <a:solidFill>
                  <a:srgbClr val="000000"/>
                </a:solidFill>
                <a:latin typeface="Calibri"/>
              </a:rPr>
              <a:t>	</a:t>
            </a:r>
            <a:r>
              <a:rPr b="1" lang="en-US" sz="1800" spc="-1" strike="noStrike">
                <a:solidFill>
                  <a:srgbClr val="000000"/>
                </a:solidFill>
                <a:latin typeface="Calibri"/>
              </a:rPr>
              <a:t>void</a:t>
            </a:r>
            <a:r>
              <a:rPr b="0" lang="en-US" sz="1800" spc="-1" strike="noStrike">
                <a:solidFill>
                  <a:srgbClr val="000000"/>
                </a:solidFill>
                <a:latin typeface="Calibri"/>
              </a:rPr>
              <a:t> display(){  </a:t>
            </a:r>
            <a:endParaRPr b="0" lang="en-US"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System.</a:t>
            </a:r>
            <a:r>
              <a:rPr b="1" i="1" lang="en-US" sz="1800" spc="-1" strike="noStrike">
                <a:solidFill>
                  <a:srgbClr val="000000"/>
                </a:solidFill>
                <a:latin typeface="Calibri"/>
              </a:rPr>
              <a:t>out</a:t>
            </a:r>
            <a:r>
              <a:rPr b="0" lang="en-US" sz="1800" spc="-1" strike="noStrike">
                <a:solidFill>
                  <a:srgbClr val="000000"/>
                </a:solidFill>
                <a:latin typeface="Calibri"/>
              </a:rPr>
              <a:t>.println(st_id+" "+st_name+" "+st_course);    }  }</a:t>
            </a:r>
            <a:endParaRPr b="0" lang="en-US" sz="1800" spc="-1" strike="noStrike">
              <a:latin typeface="Arial"/>
            </a:endParaRPr>
          </a:p>
          <a:p>
            <a:pPr>
              <a:lnSpc>
                <a:spcPct val="100000"/>
              </a:lnSpc>
            </a:pPr>
            <a:r>
              <a:rPr b="0" lang="en-US" sz="1800" spc="-1" strike="noStrike">
                <a:solidFill>
                  <a:srgbClr val="000000"/>
                </a:solidFill>
                <a:latin typeface="Calibri"/>
              </a:rPr>
              <a:t> </a:t>
            </a:r>
            <a:endParaRPr b="0" lang="en-US" sz="1800" spc="-1" strike="noStrike">
              <a:latin typeface="Arial"/>
            </a:endParaRPr>
          </a:p>
        </p:txBody>
      </p:sp>
      <p:sp>
        <p:nvSpPr>
          <p:cNvPr id="164" name="Rectangle 4"/>
          <p:cNvSpPr/>
          <p:nvPr/>
        </p:nvSpPr>
        <p:spPr>
          <a:xfrm>
            <a:off x="2273400" y="-152280"/>
            <a:ext cx="7175160" cy="106524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3200" spc="-1" strike="noStrike">
                <a:solidFill>
                  <a:srgbClr val="ffffff"/>
                </a:solidFill>
                <a:latin typeface="Calibri"/>
              </a:rPr>
              <a:t>Demo: Setter Based Dependency </a:t>
            </a:r>
            <a:r>
              <a:rPr b="1" lang="en-US" sz="3200" spc="-1" strike="noStrike">
                <a:solidFill>
                  <a:srgbClr val="ffffff"/>
                </a:solidFill>
                <a:latin typeface="Calibri"/>
              </a:rPr>
              <a:t>	</a:t>
            </a:r>
            <a:r>
              <a:rPr b="1" lang="en-US" sz="3200" spc="-1" strike="noStrike">
                <a:solidFill>
                  <a:srgbClr val="ffffff"/>
                </a:solidFill>
                <a:latin typeface="Calibri"/>
              </a:rPr>
              <a:t>	</a:t>
            </a:r>
            <a:r>
              <a:rPr b="1" lang="en-US" sz="3200" spc="-1" strike="noStrike">
                <a:solidFill>
                  <a:srgbClr val="ffffff"/>
                </a:solidFill>
                <a:latin typeface="Calibri"/>
              </a:rPr>
              <a:t>Injection Cont..</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Rectangle 3"/>
          <p:cNvSpPr/>
          <p:nvPr/>
        </p:nvSpPr>
        <p:spPr>
          <a:xfrm>
            <a:off x="762120" y="1034280"/>
            <a:ext cx="8229240" cy="5524920"/>
          </a:xfrm>
          <a:prstGeom prst="rect">
            <a:avLst/>
          </a:prstGeom>
          <a:noFill/>
          <a:ln w="0">
            <a:noFill/>
          </a:ln>
        </p:spPr>
        <p:style>
          <a:lnRef idx="0"/>
          <a:fillRef idx="0"/>
          <a:effectRef idx="0"/>
          <a:fontRef idx="minor"/>
        </p:style>
        <p:txBody>
          <a:bodyPr lIns="90000" rIns="90000" tIns="45000" bIns="45000">
            <a:spAutoFit/>
          </a:bodyPr>
          <a:p>
            <a:pPr>
              <a:lnSpc>
                <a:spcPct val="107000"/>
              </a:lnSpc>
            </a:pPr>
            <a:r>
              <a:rPr b="1" lang="en-US" sz="1800" spc="-1" strike="noStrike">
                <a:solidFill>
                  <a:srgbClr val="000000"/>
                </a:solidFill>
                <a:latin typeface="Calibri"/>
                <a:ea typeface="Calibri"/>
              </a:rPr>
              <a:t>Step 4: create setterbeans.xml in src folder</a:t>
            </a:r>
            <a:endParaRPr b="0" lang="en-US" sz="1800" spc="-1" strike="noStrike">
              <a:latin typeface="Arial"/>
            </a:endParaRPr>
          </a:p>
          <a:p>
            <a:pPr>
              <a:lnSpc>
                <a:spcPct val="107000"/>
              </a:lnSpc>
            </a:pPr>
            <a:r>
              <a:rPr b="0" lang="en-US" sz="2800" spc="-1" strike="noStrike">
                <a:solidFill>
                  <a:srgbClr val="000000"/>
                </a:solidFill>
                <a:latin typeface="Calibri"/>
                <a:ea typeface="Calibri"/>
              </a:rPr>
              <a:t> </a:t>
            </a:r>
            <a:r>
              <a:rPr b="0" lang="en-US" sz="1600" spc="-1" strike="noStrike">
                <a:solidFill>
                  <a:srgbClr val="000000"/>
                </a:solidFill>
                <a:latin typeface="Calibri"/>
                <a:ea typeface="Calibri"/>
              </a:rPr>
              <a:t> </a:t>
            </a:r>
            <a:r>
              <a:rPr b="0" lang="en-US" sz="1600" spc="-1" strike="noStrike">
                <a:solidFill>
                  <a:srgbClr val="008080"/>
                </a:solidFill>
                <a:latin typeface="Calibri"/>
                <a:ea typeface="Calibri"/>
              </a:rPr>
              <a:t>&lt;?</a:t>
            </a:r>
            <a:r>
              <a:rPr b="0" lang="en-US" sz="1600" spc="-1" strike="noStrike">
                <a:solidFill>
                  <a:srgbClr val="3f7f7f"/>
                </a:solidFill>
                <a:latin typeface="Calibri"/>
                <a:ea typeface="Calibri"/>
              </a:rPr>
              <a:t>xml</a:t>
            </a:r>
            <a:r>
              <a:rPr b="0" lang="en-US" sz="1600" spc="-1" strike="noStrike">
                <a:solidFill>
                  <a:srgbClr val="000000"/>
                </a:solidFill>
                <a:latin typeface="Calibri"/>
                <a:ea typeface="Calibri"/>
              </a:rPr>
              <a:t> </a:t>
            </a:r>
            <a:r>
              <a:rPr b="0" lang="en-US" sz="1600" spc="-1" strike="noStrike">
                <a:solidFill>
                  <a:srgbClr val="7f007f"/>
                </a:solidFill>
                <a:latin typeface="Calibri"/>
                <a:ea typeface="Calibri"/>
              </a:rPr>
              <a:t>version</a:t>
            </a:r>
            <a:r>
              <a:rPr b="0" lang="en-US" sz="1600" spc="-1" strike="noStrike">
                <a:solidFill>
                  <a:srgbClr val="000000"/>
                </a:solidFill>
                <a:latin typeface="Calibri"/>
                <a:ea typeface="Calibri"/>
              </a:rPr>
              <a:t>=</a:t>
            </a:r>
            <a:r>
              <a:rPr b="0" i="1" lang="en-US" sz="1600" spc="-1" strike="noStrike">
                <a:solidFill>
                  <a:srgbClr val="2a00ff"/>
                </a:solidFill>
                <a:latin typeface="Calibri"/>
                <a:ea typeface="Calibri"/>
              </a:rPr>
              <a:t>"1.0"</a:t>
            </a:r>
            <a:r>
              <a:rPr b="0" lang="en-US" sz="1600" spc="-1" strike="noStrike">
                <a:solidFill>
                  <a:srgbClr val="000000"/>
                </a:solidFill>
                <a:latin typeface="Calibri"/>
                <a:ea typeface="Calibri"/>
              </a:rPr>
              <a:t> </a:t>
            </a:r>
            <a:r>
              <a:rPr b="0" lang="en-US" sz="1600" spc="-1" strike="noStrike">
                <a:solidFill>
                  <a:srgbClr val="7f007f"/>
                </a:solidFill>
                <a:latin typeface="Calibri"/>
                <a:ea typeface="Calibri"/>
              </a:rPr>
              <a:t>encoding</a:t>
            </a:r>
            <a:r>
              <a:rPr b="0" lang="en-US" sz="1600" spc="-1" strike="noStrike">
                <a:solidFill>
                  <a:srgbClr val="000000"/>
                </a:solidFill>
                <a:latin typeface="Calibri"/>
                <a:ea typeface="Calibri"/>
              </a:rPr>
              <a:t>=</a:t>
            </a:r>
            <a:r>
              <a:rPr b="0" i="1" lang="en-US" sz="1600" spc="-1" strike="noStrike">
                <a:solidFill>
                  <a:srgbClr val="2a00ff"/>
                </a:solidFill>
                <a:latin typeface="Calibri"/>
                <a:ea typeface="Calibri"/>
              </a:rPr>
              <a:t>"UTF-8"</a:t>
            </a:r>
            <a:r>
              <a:rPr b="0" lang="en-US" sz="1600" spc="-1" strike="noStrike">
                <a:solidFill>
                  <a:srgbClr val="008080"/>
                </a:solidFill>
                <a:latin typeface="Calibri"/>
                <a:ea typeface="Calibri"/>
              </a:rPr>
              <a:t>?&gt;</a:t>
            </a:r>
            <a:r>
              <a:rPr b="0" lang="en-US" sz="1600" spc="-1" strike="noStrike">
                <a:solidFill>
                  <a:srgbClr val="000000"/>
                </a:solidFill>
                <a:latin typeface="Calibri"/>
                <a:ea typeface="Calibri"/>
              </a:rPr>
              <a:t>  </a:t>
            </a:r>
            <a:endParaRPr b="0" lang="en-US" sz="1600" spc="-1" strike="noStrike">
              <a:latin typeface="Arial"/>
            </a:endParaRPr>
          </a:p>
          <a:p>
            <a:pPr>
              <a:lnSpc>
                <a:spcPct val="107000"/>
              </a:lnSpc>
            </a:pPr>
            <a:r>
              <a:rPr b="0" lang="en-US" sz="1600" spc="-1" strike="noStrike">
                <a:solidFill>
                  <a:srgbClr val="008080"/>
                </a:solidFill>
                <a:latin typeface="Calibri"/>
                <a:ea typeface="Calibri"/>
              </a:rPr>
              <a:t>&lt;</a:t>
            </a:r>
            <a:r>
              <a:rPr b="0" lang="en-US" sz="1600" spc="-1" strike="noStrike">
                <a:solidFill>
                  <a:srgbClr val="3f7f7f"/>
                </a:solidFill>
                <a:latin typeface="Calibri"/>
                <a:ea typeface="Calibri"/>
              </a:rPr>
              <a:t>beans</a:t>
            </a:r>
            <a:r>
              <a:rPr b="0" lang="en-US" sz="1600" spc="-1" strike="noStrike">
                <a:solidFill>
                  <a:srgbClr val="000000"/>
                </a:solidFill>
                <a:latin typeface="Calibri"/>
                <a:ea typeface="Calibri"/>
              </a:rPr>
              <a:t>  </a:t>
            </a:r>
            <a:endParaRPr b="0" lang="en-US" sz="1600" spc="-1" strike="noStrike">
              <a:latin typeface="Arial"/>
            </a:endParaRPr>
          </a:p>
          <a:p>
            <a:pPr>
              <a:lnSpc>
                <a:spcPct val="107000"/>
              </a:lnSpc>
            </a:pPr>
            <a:r>
              <a:rPr b="0" lang="en-US" sz="1600" spc="-1" strike="noStrike">
                <a:solidFill>
                  <a:srgbClr val="000000"/>
                </a:solidFill>
                <a:latin typeface="Calibri"/>
                <a:ea typeface="Calibri"/>
              </a:rPr>
              <a:t>    </a:t>
            </a:r>
            <a:r>
              <a:rPr b="0" lang="en-US" sz="1600" spc="-1" strike="noStrike">
                <a:solidFill>
                  <a:srgbClr val="7f007f"/>
                </a:solidFill>
                <a:latin typeface="Calibri"/>
                <a:ea typeface="Calibri"/>
              </a:rPr>
              <a:t>xmlns</a:t>
            </a:r>
            <a:r>
              <a:rPr b="0" lang="en-US" sz="1600" spc="-1" strike="noStrike">
                <a:solidFill>
                  <a:srgbClr val="000000"/>
                </a:solidFill>
                <a:latin typeface="Calibri"/>
                <a:ea typeface="Calibri"/>
              </a:rPr>
              <a:t>=</a:t>
            </a:r>
            <a:r>
              <a:rPr b="0" i="1" lang="en-US" sz="1600" spc="-1" strike="noStrike">
                <a:solidFill>
                  <a:srgbClr val="2a00ff"/>
                </a:solidFill>
                <a:latin typeface="Calibri"/>
                <a:ea typeface="Calibri"/>
              </a:rPr>
              <a:t>"http://www.springframework.org/schema/beans"</a:t>
            </a:r>
            <a:r>
              <a:rPr b="0" lang="en-US" sz="1600" spc="-1" strike="noStrike">
                <a:solidFill>
                  <a:srgbClr val="000000"/>
                </a:solidFill>
                <a:latin typeface="Calibri"/>
                <a:ea typeface="Calibri"/>
              </a:rPr>
              <a:t>  </a:t>
            </a:r>
            <a:endParaRPr b="0" lang="en-US" sz="1600" spc="-1" strike="noStrike">
              <a:latin typeface="Arial"/>
            </a:endParaRPr>
          </a:p>
          <a:p>
            <a:pPr>
              <a:lnSpc>
                <a:spcPct val="107000"/>
              </a:lnSpc>
            </a:pPr>
            <a:r>
              <a:rPr b="0" lang="en-US" sz="1600" spc="-1" strike="noStrike">
                <a:solidFill>
                  <a:srgbClr val="000000"/>
                </a:solidFill>
                <a:latin typeface="Calibri"/>
                <a:ea typeface="Calibri"/>
              </a:rPr>
              <a:t>    </a:t>
            </a:r>
            <a:r>
              <a:rPr b="0" lang="en-US" sz="1600" spc="-1" strike="noStrike">
                <a:solidFill>
                  <a:srgbClr val="7f007f"/>
                </a:solidFill>
                <a:latin typeface="Calibri"/>
                <a:ea typeface="Calibri"/>
              </a:rPr>
              <a:t>xmlns:xsi</a:t>
            </a:r>
            <a:r>
              <a:rPr b="0" lang="en-US" sz="1600" spc="-1" strike="noStrike">
                <a:solidFill>
                  <a:srgbClr val="000000"/>
                </a:solidFill>
                <a:latin typeface="Calibri"/>
                <a:ea typeface="Calibri"/>
              </a:rPr>
              <a:t>=</a:t>
            </a:r>
            <a:r>
              <a:rPr b="0" i="1" lang="en-US" sz="1600" spc="-1" strike="noStrike">
                <a:solidFill>
                  <a:srgbClr val="2a00ff"/>
                </a:solidFill>
                <a:latin typeface="Calibri"/>
                <a:ea typeface="Calibri"/>
              </a:rPr>
              <a:t>"http://www.w3.org/2001/XMLSchema-instance"</a:t>
            </a:r>
            <a:r>
              <a:rPr b="0" lang="en-US" sz="1600" spc="-1" strike="noStrike">
                <a:solidFill>
                  <a:srgbClr val="000000"/>
                </a:solidFill>
                <a:latin typeface="Calibri"/>
                <a:ea typeface="Calibri"/>
              </a:rPr>
              <a:t>  </a:t>
            </a:r>
            <a:endParaRPr b="0" lang="en-US" sz="1600" spc="-1" strike="noStrike">
              <a:latin typeface="Arial"/>
            </a:endParaRPr>
          </a:p>
          <a:p>
            <a:pPr>
              <a:lnSpc>
                <a:spcPct val="107000"/>
              </a:lnSpc>
            </a:pPr>
            <a:r>
              <a:rPr b="0" lang="en-US" sz="1600" spc="-1" strike="noStrike">
                <a:solidFill>
                  <a:srgbClr val="000000"/>
                </a:solidFill>
                <a:latin typeface="Calibri"/>
                <a:ea typeface="Calibri"/>
              </a:rPr>
              <a:t>    </a:t>
            </a:r>
            <a:r>
              <a:rPr b="0" lang="en-US" sz="1600" spc="-1" strike="noStrike">
                <a:solidFill>
                  <a:srgbClr val="7f007f"/>
                </a:solidFill>
                <a:latin typeface="Calibri"/>
                <a:ea typeface="Calibri"/>
              </a:rPr>
              <a:t>xmlns:p</a:t>
            </a:r>
            <a:r>
              <a:rPr b="0" lang="en-US" sz="1600" spc="-1" strike="noStrike">
                <a:solidFill>
                  <a:srgbClr val="000000"/>
                </a:solidFill>
                <a:latin typeface="Calibri"/>
                <a:ea typeface="Calibri"/>
              </a:rPr>
              <a:t>=</a:t>
            </a:r>
            <a:r>
              <a:rPr b="0" i="1" lang="en-US" sz="1600" spc="-1" strike="noStrike">
                <a:solidFill>
                  <a:srgbClr val="2a00ff"/>
                </a:solidFill>
                <a:latin typeface="Calibri"/>
                <a:ea typeface="Calibri"/>
              </a:rPr>
              <a:t>"http://www.springframework.org/schema/p"</a:t>
            </a:r>
            <a:r>
              <a:rPr b="0" lang="en-US" sz="1600" spc="-1" strike="noStrike">
                <a:solidFill>
                  <a:srgbClr val="000000"/>
                </a:solidFill>
                <a:latin typeface="Calibri"/>
                <a:ea typeface="Calibri"/>
              </a:rPr>
              <a:t>  </a:t>
            </a:r>
            <a:endParaRPr b="0" lang="en-US" sz="1600" spc="-1" strike="noStrike">
              <a:latin typeface="Arial"/>
            </a:endParaRPr>
          </a:p>
          <a:p>
            <a:pPr>
              <a:lnSpc>
                <a:spcPct val="107000"/>
              </a:lnSpc>
            </a:pPr>
            <a:r>
              <a:rPr b="0" lang="en-US" sz="1600" spc="-1" strike="noStrike">
                <a:solidFill>
                  <a:srgbClr val="000000"/>
                </a:solidFill>
                <a:latin typeface="Calibri"/>
                <a:ea typeface="Calibri"/>
              </a:rPr>
              <a:t>    </a:t>
            </a:r>
            <a:r>
              <a:rPr b="0" lang="en-US" sz="1600" spc="-1" strike="noStrike">
                <a:solidFill>
                  <a:srgbClr val="7f007f"/>
                </a:solidFill>
                <a:latin typeface="Calibri"/>
                <a:ea typeface="Calibri"/>
              </a:rPr>
              <a:t>xsi:schemaLocation</a:t>
            </a:r>
            <a:r>
              <a:rPr b="0" lang="en-US" sz="1600" spc="-1" strike="noStrike">
                <a:solidFill>
                  <a:srgbClr val="000000"/>
                </a:solidFill>
                <a:latin typeface="Calibri"/>
                <a:ea typeface="Calibri"/>
              </a:rPr>
              <a:t>=</a:t>
            </a:r>
            <a:r>
              <a:rPr b="0" i="1" lang="en-US" sz="1600" spc="-1" strike="noStrike">
                <a:solidFill>
                  <a:srgbClr val="2a00ff"/>
                </a:solidFill>
                <a:latin typeface="Calibri"/>
                <a:ea typeface="Calibri"/>
              </a:rPr>
              <a:t>"http://www.springframework.org/schema/beans  </a:t>
            </a:r>
            <a:endParaRPr b="0" lang="en-US" sz="1600" spc="-1" strike="noStrike">
              <a:latin typeface="Arial"/>
            </a:endParaRPr>
          </a:p>
          <a:p>
            <a:pPr>
              <a:lnSpc>
                <a:spcPct val="107000"/>
              </a:lnSpc>
            </a:pPr>
            <a:r>
              <a:rPr b="0" i="1" lang="en-US" sz="1600" spc="-1" strike="noStrike">
                <a:solidFill>
                  <a:srgbClr val="2a00ff"/>
                </a:solidFill>
                <a:latin typeface="Calibri"/>
                <a:ea typeface="Calibri"/>
              </a:rPr>
              <a:t>                </a:t>
            </a:r>
            <a:r>
              <a:rPr b="0" i="1" lang="en-US" sz="1600" spc="-1" strike="noStrike">
                <a:solidFill>
                  <a:srgbClr val="2a00ff"/>
                </a:solidFill>
                <a:latin typeface="Calibri"/>
                <a:ea typeface="Calibri"/>
              </a:rPr>
              <a:t>http://www.springframework.org/schema/beans/spring-beans-3.0.xsd"</a:t>
            </a:r>
            <a:r>
              <a:rPr b="0" lang="en-US" sz="1600" spc="-1" strike="noStrike">
                <a:solidFill>
                  <a:srgbClr val="008080"/>
                </a:solidFill>
                <a:latin typeface="Calibri"/>
                <a:ea typeface="Calibri"/>
              </a:rPr>
              <a:t>&gt;</a:t>
            </a:r>
            <a:r>
              <a:rPr b="0" lang="en-US" sz="1600" spc="-1" strike="noStrike">
                <a:solidFill>
                  <a:srgbClr val="000000"/>
                </a:solidFill>
                <a:latin typeface="Calibri"/>
                <a:ea typeface="Calibri"/>
              </a:rPr>
              <a:t>  </a:t>
            </a:r>
            <a:endParaRPr b="0" lang="en-US" sz="1600" spc="-1" strike="noStrike">
              <a:latin typeface="Arial"/>
            </a:endParaRPr>
          </a:p>
          <a:p>
            <a:pPr>
              <a:lnSpc>
                <a:spcPct val="107000"/>
              </a:lnSpc>
            </a:pPr>
            <a:r>
              <a:rPr b="0" lang="en-US" sz="1600" spc="-1" strike="noStrike">
                <a:solidFill>
                  <a:srgbClr val="008080"/>
                </a:solidFill>
                <a:latin typeface="Calibri"/>
                <a:ea typeface="Calibri"/>
              </a:rPr>
              <a:t>&lt;</a:t>
            </a:r>
            <a:r>
              <a:rPr b="0" lang="en-US" sz="1600" spc="-1" strike="noStrike">
                <a:solidFill>
                  <a:srgbClr val="3f7f7f"/>
                </a:solidFill>
                <a:latin typeface="Calibri"/>
                <a:ea typeface="Calibri"/>
              </a:rPr>
              <a:t>bean</a:t>
            </a:r>
            <a:r>
              <a:rPr b="0" lang="en-US" sz="1600" spc="-1" strike="noStrike">
                <a:solidFill>
                  <a:srgbClr val="000000"/>
                </a:solidFill>
                <a:latin typeface="Calibri"/>
                <a:ea typeface="Calibri"/>
              </a:rPr>
              <a:t> </a:t>
            </a:r>
            <a:r>
              <a:rPr b="0" lang="en-US" sz="1600" spc="-1" strike="noStrike">
                <a:solidFill>
                  <a:srgbClr val="7f007f"/>
                </a:solidFill>
                <a:latin typeface="Calibri"/>
                <a:ea typeface="Calibri"/>
              </a:rPr>
              <a:t>id</a:t>
            </a:r>
            <a:r>
              <a:rPr b="0" lang="en-US" sz="1600" spc="-1" strike="noStrike">
                <a:solidFill>
                  <a:srgbClr val="000000"/>
                </a:solidFill>
                <a:latin typeface="Calibri"/>
                <a:ea typeface="Calibri"/>
              </a:rPr>
              <a:t>=</a:t>
            </a:r>
            <a:r>
              <a:rPr b="0" i="1" lang="en-US" sz="1600" spc="-1" strike="noStrike">
                <a:solidFill>
                  <a:srgbClr val="2a00ff"/>
                </a:solidFill>
                <a:latin typeface="Calibri"/>
                <a:ea typeface="Calibri"/>
              </a:rPr>
              <a:t>"student"</a:t>
            </a:r>
            <a:r>
              <a:rPr b="0" lang="en-US" sz="1600" spc="-1" strike="noStrike">
                <a:solidFill>
                  <a:srgbClr val="000000"/>
                </a:solidFill>
                <a:latin typeface="Calibri"/>
                <a:ea typeface="Calibri"/>
              </a:rPr>
              <a:t> </a:t>
            </a:r>
            <a:r>
              <a:rPr b="0" lang="en-US" sz="1600" spc="-1" strike="noStrike">
                <a:solidFill>
                  <a:srgbClr val="7f007f"/>
                </a:solidFill>
                <a:latin typeface="Calibri"/>
                <a:ea typeface="Calibri"/>
              </a:rPr>
              <a:t>class</a:t>
            </a:r>
            <a:r>
              <a:rPr b="0" lang="en-US" sz="1600" spc="-1" strike="noStrike">
                <a:solidFill>
                  <a:srgbClr val="000000"/>
                </a:solidFill>
                <a:latin typeface="Calibri"/>
                <a:ea typeface="Calibri"/>
              </a:rPr>
              <a:t>=</a:t>
            </a:r>
            <a:r>
              <a:rPr b="0" i="1" lang="en-US" sz="1600" spc="-1" strike="noStrike">
                <a:solidFill>
                  <a:srgbClr val="2a00ff"/>
                </a:solidFill>
                <a:latin typeface="Calibri"/>
                <a:ea typeface="Calibri"/>
              </a:rPr>
              <a:t>"com.test.setterbased.Student"</a:t>
            </a:r>
            <a:r>
              <a:rPr b="0" lang="en-US" sz="1600" spc="-1" strike="noStrike">
                <a:solidFill>
                  <a:srgbClr val="008080"/>
                </a:solidFill>
                <a:latin typeface="Calibri"/>
                <a:ea typeface="Calibri"/>
              </a:rPr>
              <a:t>&gt;</a:t>
            </a:r>
            <a:r>
              <a:rPr b="0" lang="en-US" sz="1600" spc="-1" strike="noStrike">
                <a:solidFill>
                  <a:srgbClr val="000000"/>
                </a:solidFill>
                <a:latin typeface="Calibri"/>
                <a:ea typeface="Calibri"/>
              </a:rPr>
              <a:t>  </a:t>
            </a:r>
            <a:endParaRPr b="0" lang="en-US" sz="1600" spc="-1" strike="noStrike">
              <a:latin typeface="Arial"/>
            </a:endParaRPr>
          </a:p>
          <a:p>
            <a:pPr>
              <a:lnSpc>
                <a:spcPct val="107000"/>
              </a:lnSpc>
            </a:pPr>
            <a:r>
              <a:rPr b="0" lang="en-US" sz="1600" spc="-1" strike="noStrike">
                <a:solidFill>
                  <a:srgbClr val="008080"/>
                </a:solidFill>
                <a:latin typeface="Calibri"/>
                <a:ea typeface="Calibri"/>
              </a:rPr>
              <a:t>&lt;</a:t>
            </a:r>
            <a:r>
              <a:rPr b="0" lang="en-US" sz="1600" spc="-1" strike="noStrike">
                <a:solidFill>
                  <a:srgbClr val="3f7f7f"/>
                </a:solidFill>
                <a:latin typeface="Calibri"/>
                <a:ea typeface="Calibri"/>
              </a:rPr>
              <a:t>property</a:t>
            </a:r>
            <a:r>
              <a:rPr b="0" lang="en-US" sz="1600" spc="-1" strike="noStrike">
                <a:solidFill>
                  <a:srgbClr val="000000"/>
                </a:solidFill>
                <a:latin typeface="Calibri"/>
                <a:ea typeface="Calibri"/>
              </a:rPr>
              <a:t> </a:t>
            </a:r>
            <a:r>
              <a:rPr b="0" lang="en-US" sz="1600" spc="-1" strike="noStrike">
                <a:solidFill>
                  <a:srgbClr val="7f007f"/>
                </a:solidFill>
                <a:latin typeface="Calibri"/>
                <a:ea typeface="Calibri"/>
              </a:rPr>
              <a:t>name</a:t>
            </a:r>
            <a:r>
              <a:rPr b="0" lang="en-US" sz="1600" spc="-1" strike="noStrike">
                <a:solidFill>
                  <a:srgbClr val="000000"/>
                </a:solidFill>
                <a:latin typeface="Calibri"/>
                <a:ea typeface="Calibri"/>
              </a:rPr>
              <a:t>=</a:t>
            </a:r>
            <a:r>
              <a:rPr b="0" i="1" lang="en-US" sz="1600" spc="-1" strike="noStrike">
                <a:solidFill>
                  <a:srgbClr val="2a00ff"/>
                </a:solidFill>
                <a:latin typeface="Calibri"/>
                <a:ea typeface="Calibri"/>
              </a:rPr>
              <a:t>"st_id"</a:t>
            </a:r>
            <a:r>
              <a:rPr b="0" lang="en-US" sz="1600" spc="-1" strike="noStrike">
                <a:solidFill>
                  <a:srgbClr val="008080"/>
                </a:solidFill>
                <a:latin typeface="Calibri"/>
                <a:ea typeface="Calibri"/>
              </a:rPr>
              <a:t>&gt;</a:t>
            </a:r>
            <a:r>
              <a:rPr b="0" lang="en-US" sz="1600" spc="-1" strike="noStrike">
                <a:solidFill>
                  <a:srgbClr val="000000"/>
                </a:solidFill>
                <a:latin typeface="Calibri"/>
                <a:ea typeface="Calibri"/>
              </a:rPr>
              <a:t>  </a:t>
            </a:r>
            <a:endParaRPr b="0" lang="en-US" sz="1600" spc="-1" strike="noStrike">
              <a:latin typeface="Arial"/>
            </a:endParaRPr>
          </a:p>
          <a:p>
            <a:pPr>
              <a:lnSpc>
                <a:spcPct val="107000"/>
              </a:lnSpc>
            </a:pPr>
            <a:r>
              <a:rPr b="0" lang="en-US" sz="1600" spc="-1" strike="noStrike">
                <a:solidFill>
                  <a:srgbClr val="008080"/>
                </a:solidFill>
                <a:latin typeface="Calibri"/>
                <a:ea typeface="Calibri"/>
              </a:rPr>
              <a:t>&lt;</a:t>
            </a:r>
            <a:r>
              <a:rPr b="0" lang="en-US" sz="1600" spc="-1" strike="noStrike">
                <a:solidFill>
                  <a:srgbClr val="3f7f7f"/>
                </a:solidFill>
                <a:latin typeface="Calibri"/>
                <a:ea typeface="Calibri"/>
              </a:rPr>
              <a:t>value</a:t>
            </a:r>
            <a:r>
              <a:rPr b="0" lang="en-US" sz="1600" spc="-1" strike="noStrike">
                <a:solidFill>
                  <a:srgbClr val="008080"/>
                </a:solidFill>
                <a:latin typeface="Calibri"/>
                <a:ea typeface="Calibri"/>
              </a:rPr>
              <a:t>&gt;</a:t>
            </a:r>
            <a:r>
              <a:rPr b="0" lang="en-US" sz="1600" spc="-1" strike="noStrike">
                <a:solidFill>
                  <a:srgbClr val="000000"/>
                </a:solidFill>
                <a:latin typeface="Calibri"/>
                <a:ea typeface="Calibri"/>
              </a:rPr>
              <a:t>1</a:t>
            </a:r>
            <a:r>
              <a:rPr b="0" lang="en-US" sz="1600" spc="-1" strike="noStrike">
                <a:solidFill>
                  <a:srgbClr val="008080"/>
                </a:solidFill>
                <a:latin typeface="Calibri"/>
                <a:ea typeface="Calibri"/>
              </a:rPr>
              <a:t>&lt;/</a:t>
            </a:r>
            <a:r>
              <a:rPr b="0" lang="en-US" sz="1600" spc="-1" strike="noStrike">
                <a:solidFill>
                  <a:srgbClr val="3f7f7f"/>
                </a:solidFill>
                <a:latin typeface="Calibri"/>
                <a:ea typeface="Calibri"/>
              </a:rPr>
              <a:t>value</a:t>
            </a:r>
            <a:r>
              <a:rPr b="0" lang="en-US" sz="1600" spc="-1" strike="noStrike">
                <a:solidFill>
                  <a:srgbClr val="008080"/>
                </a:solidFill>
                <a:latin typeface="Calibri"/>
                <a:ea typeface="Calibri"/>
              </a:rPr>
              <a:t>&gt;</a:t>
            </a:r>
            <a:r>
              <a:rPr b="0" lang="en-US" sz="1600" spc="-1" strike="noStrike">
                <a:solidFill>
                  <a:srgbClr val="000000"/>
                </a:solidFill>
                <a:latin typeface="Calibri"/>
                <a:ea typeface="Calibri"/>
              </a:rPr>
              <a:t>  </a:t>
            </a:r>
            <a:endParaRPr b="0" lang="en-US" sz="1600" spc="-1" strike="noStrike">
              <a:latin typeface="Arial"/>
            </a:endParaRPr>
          </a:p>
          <a:p>
            <a:pPr>
              <a:lnSpc>
                <a:spcPct val="107000"/>
              </a:lnSpc>
            </a:pPr>
            <a:r>
              <a:rPr b="0" lang="en-US" sz="1600" spc="-1" strike="noStrike">
                <a:solidFill>
                  <a:srgbClr val="008080"/>
                </a:solidFill>
                <a:latin typeface="Calibri"/>
                <a:ea typeface="Calibri"/>
              </a:rPr>
              <a:t>&lt;/</a:t>
            </a:r>
            <a:r>
              <a:rPr b="0" lang="en-US" sz="1600" spc="-1" strike="noStrike">
                <a:solidFill>
                  <a:srgbClr val="3f7f7f"/>
                </a:solidFill>
                <a:latin typeface="Calibri"/>
                <a:ea typeface="Calibri"/>
              </a:rPr>
              <a:t>property</a:t>
            </a:r>
            <a:r>
              <a:rPr b="0" lang="en-US" sz="1600" spc="-1" strike="noStrike">
                <a:solidFill>
                  <a:srgbClr val="008080"/>
                </a:solidFill>
                <a:latin typeface="Calibri"/>
                <a:ea typeface="Calibri"/>
              </a:rPr>
              <a:t>&gt;</a:t>
            </a:r>
            <a:r>
              <a:rPr b="0" lang="en-US" sz="1600" spc="-1" strike="noStrike">
                <a:solidFill>
                  <a:srgbClr val="000000"/>
                </a:solidFill>
                <a:latin typeface="Calibri"/>
                <a:ea typeface="Calibri"/>
              </a:rPr>
              <a:t>  </a:t>
            </a:r>
            <a:endParaRPr b="0" lang="en-US" sz="1600" spc="-1" strike="noStrike">
              <a:latin typeface="Arial"/>
            </a:endParaRPr>
          </a:p>
          <a:p>
            <a:pPr>
              <a:lnSpc>
                <a:spcPct val="107000"/>
              </a:lnSpc>
            </a:pPr>
            <a:r>
              <a:rPr b="0" lang="en-US" sz="1600" spc="-1" strike="noStrike">
                <a:solidFill>
                  <a:srgbClr val="008080"/>
                </a:solidFill>
                <a:latin typeface="Calibri"/>
                <a:ea typeface="Calibri"/>
              </a:rPr>
              <a:t>&lt;</a:t>
            </a:r>
            <a:r>
              <a:rPr b="0" lang="en-US" sz="1600" spc="-1" strike="noStrike">
                <a:solidFill>
                  <a:srgbClr val="3f7f7f"/>
                </a:solidFill>
                <a:latin typeface="Calibri"/>
                <a:ea typeface="Calibri"/>
              </a:rPr>
              <a:t>property</a:t>
            </a:r>
            <a:r>
              <a:rPr b="0" lang="en-US" sz="1600" spc="-1" strike="noStrike">
                <a:solidFill>
                  <a:srgbClr val="000000"/>
                </a:solidFill>
                <a:latin typeface="Calibri"/>
                <a:ea typeface="Calibri"/>
              </a:rPr>
              <a:t> </a:t>
            </a:r>
            <a:r>
              <a:rPr b="0" lang="en-US" sz="1600" spc="-1" strike="noStrike">
                <a:solidFill>
                  <a:srgbClr val="7f007f"/>
                </a:solidFill>
                <a:latin typeface="Calibri"/>
                <a:ea typeface="Calibri"/>
              </a:rPr>
              <a:t>name</a:t>
            </a:r>
            <a:r>
              <a:rPr b="0" lang="en-US" sz="1600" spc="-1" strike="noStrike">
                <a:solidFill>
                  <a:srgbClr val="000000"/>
                </a:solidFill>
                <a:latin typeface="Calibri"/>
                <a:ea typeface="Calibri"/>
              </a:rPr>
              <a:t>=</a:t>
            </a:r>
            <a:r>
              <a:rPr b="0" i="1" lang="en-US" sz="1600" spc="-1" strike="noStrike">
                <a:solidFill>
                  <a:srgbClr val="2a00ff"/>
                </a:solidFill>
                <a:latin typeface="Calibri"/>
                <a:ea typeface="Calibri"/>
              </a:rPr>
              <a:t>"st_name"</a:t>
            </a:r>
            <a:r>
              <a:rPr b="0" lang="en-US" sz="1600" spc="-1" strike="noStrike">
                <a:solidFill>
                  <a:srgbClr val="008080"/>
                </a:solidFill>
                <a:latin typeface="Calibri"/>
                <a:ea typeface="Calibri"/>
              </a:rPr>
              <a:t>&gt;</a:t>
            </a:r>
            <a:r>
              <a:rPr b="0" lang="en-US" sz="1600" spc="-1" strike="noStrike">
                <a:solidFill>
                  <a:srgbClr val="000000"/>
                </a:solidFill>
                <a:latin typeface="Calibri"/>
                <a:ea typeface="Calibri"/>
              </a:rPr>
              <a:t>  </a:t>
            </a:r>
            <a:endParaRPr b="0" lang="en-US" sz="1600" spc="-1" strike="noStrike">
              <a:latin typeface="Arial"/>
            </a:endParaRPr>
          </a:p>
          <a:p>
            <a:pPr>
              <a:lnSpc>
                <a:spcPct val="107000"/>
              </a:lnSpc>
            </a:pPr>
            <a:r>
              <a:rPr b="0" lang="en-US" sz="1600" spc="-1" strike="noStrike">
                <a:solidFill>
                  <a:srgbClr val="008080"/>
                </a:solidFill>
                <a:latin typeface="Calibri"/>
                <a:ea typeface="Calibri"/>
              </a:rPr>
              <a:t>&lt;</a:t>
            </a:r>
            <a:r>
              <a:rPr b="0" lang="en-US" sz="1600" spc="-1" strike="noStrike">
                <a:solidFill>
                  <a:srgbClr val="3f7f7f"/>
                </a:solidFill>
                <a:latin typeface="Calibri"/>
                <a:ea typeface="Calibri"/>
              </a:rPr>
              <a:t>value</a:t>
            </a:r>
            <a:r>
              <a:rPr b="0" lang="en-US" sz="1600" spc="-1" strike="noStrike">
                <a:solidFill>
                  <a:srgbClr val="008080"/>
                </a:solidFill>
                <a:latin typeface="Calibri"/>
                <a:ea typeface="Calibri"/>
              </a:rPr>
              <a:t>&gt;</a:t>
            </a:r>
            <a:r>
              <a:rPr b="0" lang="en-US" sz="1600" spc="-1" strike="noStrike" u="sng">
                <a:solidFill>
                  <a:srgbClr val="000000"/>
                </a:solidFill>
                <a:uFillTx/>
                <a:latin typeface="Calibri"/>
                <a:ea typeface="Calibri"/>
              </a:rPr>
              <a:t>Tom</a:t>
            </a:r>
            <a:r>
              <a:rPr b="0" lang="en-US" sz="1600" spc="-1" strike="noStrike">
                <a:solidFill>
                  <a:srgbClr val="008080"/>
                </a:solidFill>
                <a:latin typeface="Calibri"/>
                <a:ea typeface="Calibri"/>
              </a:rPr>
              <a:t>&lt;/</a:t>
            </a:r>
            <a:r>
              <a:rPr b="0" lang="en-US" sz="1600" spc="-1" strike="noStrike">
                <a:solidFill>
                  <a:srgbClr val="3f7f7f"/>
                </a:solidFill>
                <a:latin typeface="Calibri"/>
                <a:ea typeface="Calibri"/>
              </a:rPr>
              <a:t>value</a:t>
            </a:r>
            <a:r>
              <a:rPr b="0" lang="en-US" sz="1600" spc="-1" strike="noStrike">
                <a:solidFill>
                  <a:srgbClr val="008080"/>
                </a:solidFill>
                <a:latin typeface="Calibri"/>
                <a:ea typeface="Calibri"/>
              </a:rPr>
              <a:t>&gt;</a:t>
            </a:r>
            <a:r>
              <a:rPr b="0" lang="en-US" sz="1600" spc="-1" strike="noStrike">
                <a:solidFill>
                  <a:srgbClr val="000000"/>
                </a:solidFill>
                <a:latin typeface="Calibri"/>
                <a:ea typeface="Calibri"/>
              </a:rPr>
              <a:t>  </a:t>
            </a:r>
            <a:endParaRPr b="0" lang="en-US" sz="1600" spc="-1" strike="noStrike">
              <a:latin typeface="Arial"/>
            </a:endParaRPr>
          </a:p>
          <a:p>
            <a:pPr>
              <a:lnSpc>
                <a:spcPct val="107000"/>
              </a:lnSpc>
            </a:pPr>
            <a:r>
              <a:rPr b="0" lang="en-US" sz="1600" spc="-1" strike="noStrike">
                <a:solidFill>
                  <a:srgbClr val="008080"/>
                </a:solidFill>
                <a:latin typeface="Calibri"/>
                <a:ea typeface="Calibri"/>
              </a:rPr>
              <a:t>&lt;/</a:t>
            </a:r>
            <a:r>
              <a:rPr b="0" lang="en-US" sz="1600" spc="-1" strike="noStrike">
                <a:solidFill>
                  <a:srgbClr val="3f7f7f"/>
                </a:solidFill>
                <a:latin typeface="Calibri"/>
                <a:ea typeface="Calibri"/>
              </a:rPr>
              <a:t>property</a:t>
            </a:r>
            <a:r>
              <a:rPr b="0" lang="en-US" sz="1600" spc="-1" strike="noStrike">
                <a:solidFill>
                  <a:srgbClr val="008080"/>
                </a:solidFill>
                <a:latin typeface="Calibri"/>
                <a:ea typeface="Calibri"/>
              </a:rPr>
              <a:t>&gt;</a:t>
            </a:r>
            <a:r>
              <a:rPr b="0" lang="en-US" sz="1600" spc="-1" strike="noStrike">
                <a:solidFill>
                  <a:srgbClr val="000000"/>
                </a:solidFill>
                <a:latin typeface="Calibri"/>
                <a:ea typeface="Calibri"/>
              </a:rPr>
              <a:t>  </a:t>
            </a:r>
            <a:endParaRPr b="0" lang="en-US" sz="1600" spc="-1" strike="noStrike">
              <a:latin typeface="Arial"/>
            </a:endParaRPr>
          </a:p>
          <a:p>
            <a:pPr>
              <a:lnSpc>
                <a:spcPct val="107000"/>
              </a:lnSpc>
            </a:pPr>
            <a:r>
              <a:rPr b="0" lang="en-US" sz="1600" spc="-1" strike="noStrike">
                <a:solidFill>
                  <a:srgbClr val="008080"/>
                </a:solidFill>
                <a:latin typeface="Calibri"/>
                <a:ea typeface="Calibri"/>
              </a:rPr>
              <a:t>&lt;</a:t>
            </a:r>
            <a:r>
              <a:rPr b="0" lang="en-US" sz="1600" spc="-1" strike="noStrike">
                <a:solidFill>
                  <a:srgbClr val="3f7f7f"/>
                </a:solidFill>
                <a:latin typeface="Calibri"/>
                <a:ea typeface="Calibri"/>
              </a:rPr>
              <a:t>property</a:t>
            </a:r>
            <a:r>
              <a:rPr b="0" lang="en-US" sz="1600" spc="-1" strike="noStrike">
                <a:solidFill>
                  <a:srgbClr val="000000"/>
                </a:solidFill>
                <a:latin typeface="Calibri"/>
                <a:ea typeface="Calibri"/>
              </a:rPr>
              <a:t> </a:t>
            </a:r>
            <a:r>
              <a:rPr b="0" lang="en-US" sz="1600" spc="-1" strike="noStrike">
                <a:solidFill>
                  <a:srgbClr val="7f007f"/>
                </a:solidFill>
                <a:latin typeface="Calibri"/>
                <a:ea typeface="Calibri"/>
              </a:rPr>
              <a:t>name</a:t>
            </a:r>
            <a:r>
              <a:rPr b="0" lang="en-US" sz="1600" spc="-1" strike="noStrike">
                <a:solidFill>
                  <a:srgbClr val="000000"/>
                </a:solidFill>
                <a:latin typeface="Calibri"/>
                <a:ea typeface="Calibri"/>
              </a:rPr>
              <a:t>=</a:t>
            </a:r>
            <a:r>
              <a:rPr b="0" i="1" lang="en-US" sz="1600" spc="-1" strike="noStrike">
                <a:solidFill>
                  <a:srgbClr val="2a00ff"/>
                </a:solidFill>
                <a:latin typeface="Calibri"/>
                <a:ea typeface="Calibri"/>
              </a:rPr>
              <a:t>"st_course"</a:t>
            </a:r>
            <a:r>
              <a:rPr b="0" lang="en-US" sz="1600" spc="-1" strike="noStrike">
                <a:solidFill>
                  <a:srgbClr val="008080"/>
                </a:solidFill>
                <a:latin typeface="Calibri"/>
                <a:ea typeface="Calibri"/>
              </a:rPr>
              <a:t>&gt;</a:t>
            </a:r>
            <a:r>
              <a:rPr b="0" lang="en-US" sz="1600" spc="-1" strike="noStrike">
                <a:solidFill>
                  <a:srgbClr val="000000"/>
                </a:solidFill>
                <a:latin typeface="Calibri"/>
                <a:ea typeface="Calibri"/>
              </a:rPr>
              <a:t>  </a:t>
            </a:r>
            <a:endParaRPr b="0" lang="en-US" sz="1600" spc="-1" strike="noStrike">
              <a:latin typeface="Arial"/>
            </a:endParaRPr>
          </a:p>
          <a:p>
            <a:pPr>
              <a:lnSpc>
                <a:spcPct val="107000"/>
              </a:lnSpc>
            </a:pPr>
            <a:r>
              <a:rPr b="0" lang="en-US" sz="1600" spc="-1" strike="noStrike">
                <a:solidFill>
                  <a:srgbClr val="008080"/>
                </a:solidFill>
                <a:latin typeface="Calibri"/>
                <a:ea typeface="Calibri"/>
              </a:rPr>
              <a:t>&lt;</a:t>
            </a:r>
            <a:r>
              <a:rPr b="0" lang="en-US" sz="1600" spc="-1" strike="noStrike">
                <a:solidFill>
                  <a:srgbClr val="3f7f7f"/>
                </a:solidFill>
                <a:latin typeface="Calibri"/>
                <a:ea typeface="Calibri"/>
              </a:rPr>
              <a:t>value</a:t>
            </a:r>
            <a:r>
              <a:rPr b="0" lang="en-US" sz="1600" spc="-1" strike="noStrike">
                <a:solidFill>
                  <a:srgbClr val="008080"/>
                </a:solidFill>
                <a:latin typeface="Calibri"/>
                <a:ea typeface="Calibri"/>
              </a:rPr>
              <a:t>&gt;</a:t>
            </a:r>
            <a:r>
              <a:rPr b="0" lang="en-US" sz="1600" spc="-1" strike="noStrike">
                <a:solidFill>
                  <a:srgbClr val="000000"/>
                </a:solidFill>
                <a:latin typeface="Calibri"/>
                <a:ea typeface="Calibri"/>
              </a:rPr>
              <a:t>Spring Course</a:t>
            </a:r>
            <a:r>
              <a:rPr b="0" lang="en-US" sz="1600" spc="-1" strike="noStrike">
                <a:solidFill>
                  <a:srgbClr val="008080"/>
                </a:solidFill>
                <a:latin typeface="Calibri"/>
                <a:ea typeface="Calibri"/>
              </a:rPr>
              <a:t>&lt;/</a:t>
            </a:r>
            <a:r>
              <a:rPr b="0" lang="en-US" sz="1600" spc="-1" strike="noStrike">
                <a:solidFill>
                  <a:srgbClr val="3f7f7f"/>
                </a:solidFill>
                <a:latin typeface="Calibri"/>
                <a:ea typeface="Calibri"/>
              </a:rPr>
              <a:t>value</a:t>
            </a:r>
            <a:r>
              <a:rPr b="0" lang="en-US" sz="1600" spc="-1" strike="noStrike">
                <a:solidFill>
                  <a:srgbClr val="008080"/>
                </a:solidFill>
                <a:latin typeface="Calibri"/>
                <a:ea typeface="Calibri"/>
              </a:rPr>
              <a:t>&gt;</a:t>
            </a:r>
            <a:r>
              <a:rPr b="0" lang="en-US" sz="1600" spc="-1" strike="noStrike">
                <a:solidFill>
                  <a:srgbClr val="000000"/>
                </a:solidFill>
                <a:latin typeface="Calibri"/>
                <a:ea typeface="Calibri"/>
              </a:rPr>
              <a:t>  </a:t>
            </a:r>
            <a:endParaRPr b="0" lang="en-US" sz="1600" spc="-1" strike="noStrike">
              <a:latin typeface="Arial"/>
            </a:endParaRPr>
          </a:p>
          <a:p>
            <a:pPr>
              <a:lnSpc>
                <a:spcPct val="107000"/>
              </a:lnSpc>
            </a:pPr>
            <a:r>
              <a:rPr b="0" lang="en-US" sz="1600" spc="-1" strike="noStrike">
                <a:solidFill>
                  <a:srgbClr val="008080"/>
                </a:solidFill>
                <a:latin typeface="Calibri"/>
                <a:ea typeface="Calibri"/>
              </a:rPr>
              <a:t>&lt;/</a:t>
            </a:r>
            <a:r>
              <a:rPr b="0" lang="en-US" sz="1600" spc="-1" strike="noStrike">
                <a:solidFill>
                  <a:srgbClr val="3f7f7f"/>
                </a:solidFill>
                <a:latin typeface="Calibri"/>
                <a:ea typeface="Calibri"/>
              </a:rPr>
              <a:t>property</a:t>
            </a:r>
            <a:r>
              <a:rPr b="0" lang="en-US" sz="1600" spc="-1" strike="noStrike">
                <a:solidFill>
                  <a:srgbClr val="008080"/>
                </a:solidFill>
                <a:latin typeface="Calibri"/>
                <a:ea typeface="Calibri"/>
              </a:rPr>
              <a:t>&gt;</a:t>
            </a:r>
            <a:r>
              <a:rPr b="0" lang="en-US" sz="1600" spc="-1" strike="noStrike">
                <a:solidFill>
                  <a:srgbClr val="000000"/>
                </a:solidFill>
                <a:latin typeface="Calibri"/>
                <a:ea typeface="Calibri"/>
              </a:rPr>
              <a:t>  </a:t>
            </a:r>
            <a:endParaRPr b="0" lang="en-US" sz="1600" spc="-1" strike="noStrike">
              <a:latin typeface="Arial"/>
            </a:endParaRPr>
          </a:p>
          <a:p>
            <a:pPr>
              <a:lnSpc>
                <a:spcPct val="107000"/>
              </a:lnSpc>
            </a:pPr>
            <a:r>
              <a:rPr b="0" lang="en-US" sz="1600" spc="-1" strike="noStrike">
                <a:solidFill>
                  <a:srgbClr val="008080"/>
                </a:solidFill>
                <a:latin typeface="Calibri"/>
                <a:ea typeface="Calibri"/>
              </a:rPr>
              <a:t>&lt;/</a:t>
            </a:r>
            <a:r>
              <a:rPr b="0" lang="en-US" sz="1600" spc="-1" strike="noStrike">
                <a:solidFill>
                  <a:srgbClr val="3f7f7f"/>
                </a:solidFill>
                <a:latin typeface="Calibri"/>
                <a:ea typeface="Calibri"/>
              </a:rPr>
              <a:t>bean</a:t>
            </a:r>
            <a:r>
              <a:rPr b="0" lang="en-US" sz="1600" spc="-1" strike="noStrike">
                <a:solidFill>
                  <a:srgbClr val="008080"/>
                </a:solidFill>
                <a:latin typeface="Calibri"/>
                <a:ea typeface="Calibri"/>
              </a:rPr>
              <a:t>&gt;</a:t>
            </a:r>
            <a:r>
              <a:rPr b="0" lang="en-US" sz="1600" spc="-1" strike="noStrike">
                <a:solidFill>
                  <a:srgbClr val="000000"/>
                </a:solidFill>
                <a:latin typeface="Calibri"/>
                <a:ea typeface="Calibri"/>
              </a:rPr>
              <a:t>  </a:t>
            </a:r>
            <a:endParaRPr b="0" lang="en-US" sz="1600" spc="-1" strike="noStrike">
              <a:latin typeface="Arial"/>
            </a:endParaRPr>
          </a:p>
          <a:p>
            <a:pPr>
              <a:lnSpc>
                <a:spcPct val="107000"/>
              </a:lnSpc>
              <a:spcAft>
                <a:spcPts val="799"/>
              </a:spcAft>
            </a:pPr>
            <a:r>
              <a:rPr b="0" lang="en-US" sz="1600" spc="-1" strike="noStrike">
                <a:solidFill>
                  <a:srgbClr val="008080"/>
                </a:solidFill>
                <a:latin typeface="Calibri"/>
                <a:ea typeface="Calibri"/>
              </a:rPr>
              <a:t>&lt;/</a:t>
            </a:r>
            <a:r>
              <a:rPr b="0" lang="en-US" sz="1600" spc="-1" strike="noStrike">
                <a:solidFill>
                  <a:srgbClr val="3f7f7f"/>
                </a:solidFill>
                <a:latin typeface="Calibri"/>
                <a:ea typeface="Calibri"/>
              </a:rPr>
              <a:t>beans</a:t>
            </a:r>
            <a:r>
              <a:rPr b="0" lang="en-US" sz="1600" spc="-1" strike="noStrike">
                <a:solidFill>
                  <a:srgbClr val="008080"/>
                </a:solidFill>
                <a:latin typeface="Calibri"/>
                <a:ea typeface="Calibri"/>
              </a:rPr>
              <a:t>&gt;</a:t>
            </a:r>
            <a:endParaRPr b="0" lang="en-US" sz="1600" spc="-1" strike="noStrike">
              <a:latin typeface="Arial"/>
            </a:endParaRPr>
          </a:p>
        </p:txBody>
      </p:sp>
      <p:sp>
        <p:nvSpPr>
          <p:cNvPr id="166" name="Rectangle 4"/>
          <p:cNvSpPr/>
          <p:nvPr/>
        </p:nvSpPr>
        <p:spPr>
          <a:xfrm>
            <a:off x="2057400" y="-152280"/>
            <a:ext cx="7543440" cy="106524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3200" spc="-1" strike="noStrike">
                <a:solidFill>
                  <a:srgbClr val="ffffff"/>
                </a:solidFill>
                <a:latin typeface="Calibri"/>
              </a:rPr>
              <a:t>Demo: Setter Based Dependency </a:t>
            </a:r>
            <a:r>
              <a:rPr b="1" lang="en-US" sz="3200" spc="-1" strike="noStrike">
                <a:solidFill>
                  <a:srgbClr val="ffffff"/>
                </a:solidFill>
                <a:latin typeface="Calibri"/>
              </a:rPr>
              <a:t>	</a:t>
            </a:r>
            <a:r>
              <a:rPr b="1" lang="en-US" sz="3200" spc="-1" strike="noStrike">
                <a:solidFill>
                  <a:srgbClr val="ffffff"/>
                </a:solidFill>
                <a:latin typeface="Calibri"/>
              </a:rPr>
              <a:t>	</a:t>
            </a:r>
            <a:endParaRPr b="0" lang="en-US" sz="3200" spc="-1" strike="noStrike">
              <a:latin typeface="Arial"/>
            </a:endParaRPr>
          </a:p>
          <a:p>
            <a:pPr>
              <a:lnSpc>
                <a:spcPct val="100000"/>
              </a:lnSpc>
            </a:pPr>
            <a:r>
              <a:rPr b="1" lang="en-US" sz="3200" spc="-1" strike="noStrike">
                <a:solidFill>
                  <a:srgbClr val="ffffff"/>
                </a:solidFill>
                <a:latin typeface="Calibri"/>
              </a:rPr>
              <a:t>	</a:t>
            </a:r>
            <a:r>
              <a:rPr b="1" lang="en-US" sz="3200" spc="-1" strike="noStrike">
                <a:solidFill>
                  <a:srgbClr val="ffffff"/>
                </a:solidFill>
                <a:latin typeface="Calibri"/>
              </a:rPr>
              <a:t>Injection Cont..</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Rectangle 3"/>
          <p:cNvSpPr/>
          <p:nvPr/>
        </p:nvSpPr>
        <p:spPr>
          <a:xfrm>
            <a:off x="228600" y="1143000"/>
            <a:ext cx="8762760" cy="583704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7f0055"/>
                </a:solidFill>
                <a:latin typeface="Calibri"/>
              </a:rPr>
              <a:t>package</a:t>
            </a:r>
            <a:r>
              <a:rPr b="1" lang="en-US" sz="1800" spc="-1" strike="noStrike">
                <a:solidFill>
                  <a:srgbClr val="000000"/>
                </a:solidFill>
                <a:latin typeface="Calibri"/>
              </a:rPr>
              <a:t> com.test.setterbased;</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7f0055"/>
                </a:solidFill>
                <a:latin typeface="Calibri"/>
              </a:rPr>
              <a:t>import</a:t>
            </a:r>
            <a:r>
              <a:rPr b="1" lang="en-US" sz="1800" spc="-1" strike="noStrike">
                <a:solidFill>
                  <a:srgbClr val="000000"/>
                </a:solidFill>
                <a:latin typeface="Calibri"/>
              </a:rPr>
              <a:t> org.springframework.context.ApplicationContext;</a:t>
            </a:r>
            <a:endParaRPr b="0" lang="en-US" sz="1800" spc="-1" strike="noStrike">
              <a:latin typeface="Arial"/>
            </a:endParaRPr>
          </a:p>
          <a:p>
            <a:pPr>
              <a:lnSpc>
                <a:spcPct val="100000"/>
              </a:lnSpc>
            </a:pPr>
            <a:r>
              <a:rPr b="1" lang="en-US" sz="1800" spc="-1" strike="noStrike">
                <a:solidFill>
                  <a:srgbClr val="7f0055"/>
                </a:solidFill>
                <a:latin typeface="Calibri"/>
              </a:rPr>
              <a:t>import</a:t>
            </a:r>
            <a:r>
              <a:rPr b="1" lang="en-US" sz="1800" spc="-1" strike="noStrike">
                <a:solidFill>
                  <a:srgbClr val="000000"/>
                </a:solidFill>
                <a:latin typeface="Calibri"/>
              </a:rPr>
              <a:t> org.springframework.context.support.ClassPathXmlApplicationContext;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7f0055"/>
                </a:solidFill>
                <a:latin typeface="Calibri"/>
              </a:rPr>
              <a:t>public</a:t>
            </a:r>
            <a:r>
              <a:rPr b="1" lang="en-US" sz="1800" spc="-1" strike="noStrike">
                <a:solidFill>
                  <a:srgbClr val="000000"/>
                </a:solidFill>
                <a:latin typeface="Calibri"/>
              </a:rPr>
              <a:t> </a:t>
            </a:r>
            <a:r>
              <a:rPr b="1" lang="en-US" sz="1800" spc="-1" strike="noStrike">
                <a:solidFill>
                  <a:srgbClr val="7f0055"/>
                </a:solidFill>
                <a:latin typeface="Calibri"/>
              </a:rPr>
              <a:t>class</a:t>
            </a:r>
            <a:r>
              <a:rPr b="1" lang="en-US" sz="1800" spc="-1" strike="noStrike">
                <a:solidFill>
                  <a:srgbClr val="000000"/>
                </a:solidFill>
                <a:latin typeface="Calibri"/>
              </a:rPr>
              <a:t> StudentMain {</a:t>
            </a:r>
            <a:endParaRPr b="0" lang="en-US" sz="1800" spc="-1" strike="noStrike">
              <a:latin typeface="Arial"/>
            </a:endParaRPr>
          </a:p>
          <a:p>
            <a:pPr>
              <a:lnSpc>
                <a:spcPct val="100000"/>
              </a:lnSpc>
            </a:pPr>
            <a:r>
              <a:rPr b="1" lang="en-US" sz="1800" spc="-1" strike="noStrike">
                <a:solidFill>
                  <a:srgbClr val="7f0055"/>
                </a:solidFill>
                <a:latin typeface="Calibri"/>
              </a:rPr>
              <a:t>public</a:t>
            </a:r>
            <a:r>
              <a:rPr b="1" lang="en-US" sz="1800" spc="-1" strike="noStrike">
                <a:solidFill>
                  <a:srgbClr val="000000"/>
                </a:solidFill>
                <a:latin typeface="Calibri"/>
              </a:rPr>
              <a:t> </a:t>
            </a:r>
            <a:r>
              <a:rPr b="1" lang="en-US" sz="1800" spc="-1" strike="noStrike">
                <a:solidFill>
                  <a:srgbClr val="7f0055"/>
                </a:solidFill>
                <a:latin typeface="Calibri"/>
              </a:rPr>
              <a:t>static</a:t>
            </a:r>
            <a:r>
              <a:rPr b="1" lang="en-US" sz="1800" spc="-1" strike="noStrike">
                <a:solidFill>
                  <a:srgbClr val="000000"/>
                </a:solidFill>
                <a:latin typeface="Calibri"/>
              </a:rPr>
              <a:t> </a:t>
            </a:r>
            <a:r>
              <a:rPr b="1" lang="en-US" sz="1800" spc="-1" strike="noStrike">
                <a:solidFill>
                  <a:srgbClr val="7f0055"/>
                </a:solidFill>
                <a:latin typeface="Calibri"/>
              </a:rPr>
              <a:t>void</a:t>
            </a:r>
            <a:r>
              <a:rPr b="1" lang="en-US" sz="1800" spc="-1" strike="noStrike">
                <a:solidFill>
                  <a:srgbClr val="000000"/>
                </a:solidFill>
                <a:latin typeface="Calibri"/>
              </a:rPr>
              <a:t> main(String[] </a:t>
            </a:r>
            <a:r>
              <a:rPr b="1" lang="en-US" sz="1800" spc="-1" strike="noStrike">
                <a:solidFill>
                  <a:srgbClr val="6a3e3e"/>
                </a:solidFill>
                <a:latin typeface="Calibri"/>
              </a:rPr>
              <a:t>args</a:t>
            </a:r>
            <a:r>
              <a:rPr b="1" lang="en-US" sz="1800" spc="-1" strike="noStrike">
                <a:solidFill>
                  <a:srgbClr val="000000"/>
                </a:solidFill>
                <a:latin typeface="Calibri"/>
              </a:rPr>
              <a:t>) {</a:t>
            </a:r>
            <a:endParaRPr b="0" lang="en-US" sz="1800" spc="-1" strike="noStrike">
              <a:latin typeface="Arial"/>
            </a:endParaRPr>
          </a:p>
          <a:p>
            <a:pPr>
              <a:lnSpc>
                <a:spcPct val="100000"/>
              </a:lnSpc>
            </a:pPr>
            <a:r>
              <a:rPr b="0" lang="fr-FR" sz="1800" spc="-1" strike="noStrike">
                <a:solidFill>
                  <a:srgbClr val="000000"/>
                </a:solidFill>
                <a:latin typeface="Calibri"/>
              </a:rPr>
              <a:t> </a:t>
            </a:r>
            <a:r>
              <a:rPr b="0" lang="fr-FR" sz="1800" spc="-1" strike="noStrike">
                <a:solidFill>
                  <a:srgbClr val="000000"/>
                </a:solidFill>
                <a:latin typeface="Calibri"/>
              </a:rPr>
              <a:t>ApplicationContext </a:t>
            </a:r>
            <a:r>
              <a:rPr b="0" lang="fr-FR" sz="1800" spc="-1" strike="noStrike" u="sng">
                <a:solidFill>
                  <a:srgbClr val="6a3e3e"/>
                </a:solidFill>
                <a:uFillTx/>
                <a:latin typeface="Calibri"/>
              </a:rPr>
              <a:t>context</a:t>
            </a:r>
            <a:r>
              <a:rPr b="0" lang="fr-FR" sz="1800" spc="-1" strike="noStrike" u="sng">
                <a:solidFill>
                  <a:srgbClr val="000000"/>
                </a:solidFill>
                <a:uFillTx/>
                <a:latin typeface="Calibri"/>
              </a:rPr>
              <a:t> = </a:t>
            </a:r>
            <a:r>
              <a:rPr b="1" lang="fr-FR" sz="1800" spc="-1" strike="noStrike" u="sng">
                <a:solidFill>
                  <a:srgbClr val="7f0055"/>
                </a:solidFill>
                <a:uFillTx/>
                <a:latin typeface="Calibri"/>
              </a:rPr>
              <a:t>new</a:t>
            </a:r>
            <a:r>
              <a:rPr b="1" lang="fr-FR" sz="1800" spc="-1" strike="noStrike" u="sng">
                <a:solidFill>
                  <a:srgbClr val="000000"/>
                </a:solidFill>
                <a:uFillTx/>
                <a:latin typeface="Calibri"/>
              </a:rPr>
              <a:t> ClassPathXmlApplicationContext(</a:t>
            </a:r>
            <a:r>
              <a:rPr b="1" lang="fr-FR" sz="1800" spc="-1" strike="noStrike" u="sng">
                <a:solidFill>
                  <a:srgbClr val="2a00ff"/>
                </a:solidFill>
                <a:uFillTx/>
                <a:latin typeface="Calibri"/>
              </a:rPr>
              <a:t>"setterbeans.xml"</a:t>
            </a:r>
            <a:r>
              <a:rPr b="1" lang="fr-FR" sz="1800" spc="-1" strike="noStrike" u="sng">
                <a:solidFill>
                  <a:srgbClr val="000000"/>
                </a:solidFill>
                <a:uFillTx/>
                <a:latin typeface="Calibri"/>
              </a:rPr>
              <a:t>);</a:t>
            </a:r>
            <a:endParaRPr b="0" lang="en-US" sz="1800" spc="-1" strike="noStrike">
              <a:latin typeface="Arial"/>
            </a:endParaRPr>
          </a:p>
          <a:p>
            <a:pPr>
              <a:lnSpc>
                <a:spcPct val="100000"/>
              </a:lnSpc>
            </a:pPr>
            <a:r>
              <a:rPr b="0" lang="en-US" sz="1800" spc="-1" strike="noStrike">
                <a:solidFill>
                  <a:srgbClr val="000000"/>
                </a:solidFill>
                <a:latin typeface="Calibri"/>
              </a:rPr>
              <a:t>     </a:t>
            </a:r>
            <a:endParaRPr b="0" lang="en-US"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Student </a:t>
            </a:r>
            <a:r>
              <a:rPr b="0" lang="en-US" sz="1800" spc="-1" strike="noStrike">
                <a:solidFill>
                  <a:srgbClr val="6a3e3e"/>
                </a:solidFill>
                <a:latin typeface="Calibri"/>
              </a:rPr>
              <a:t>st1</a:t>
            </a:r>
            <a:r>
              <a:rPr b="0" lang="en-US" sz="1800" spc="-1" strike="noStrike">
                <a:solidFill>
                  <a:srgbClr val="000000"/>
                </a:solidFill>
                <a:latin typeface="Calibri"/>
              </a:rPr>
              <a:t>=(Student)</a:t>
            </a:r>
            <a:r>
              <a:rPr b="0" lang="en-US" sz="1800" spc="-1" strike="noStrike">
                <a:solidFill>
                  <a:srgbClr val="6a3e3e"/>
                </a:solidFill>
                <a:latin typeface="Calibri"/>
              </a:rPr>
              <a:t>context</a:t>
            </a:r>
            <a:r>
              <a:rPr b="0" lang="en-US" sz="1800" spc="-1" strike="noStrike">
                <a:solidFill>
                  <a:srgbClr val="000000"/>
                </a:solidFill>
                <a:latin typeface="Calibri"/>
              </a:rPr>
              <a:t>.getBean(</a:t>
            </a:r>
            <a:r>
              <a:rPr b="0" lang="en-US" sz="1800" spc="-1" strike="noStrike">
                <a:solidFill>
                  <a:srgbClr val="2a00ff"/>
                </a:solidFill>
                <a:latin typeface="Calibri"/>
              </a:rPr>
              <a:t>"student"</a:t>
            </a:r>
            <a:r>
              <a:rPr b="0" lang="en-US" sz="1800" spc="-1" strike="noStrike">
                <a:solidFill>
                  <a:srgbClr val="000000"/>
                </a:solidFill>
                <a:latin typeface="Calibri"/>
              </a:rPr>
              <a:t>);  </a:t>
            </a:r>
            <a:endParaRPr b="0" lang="en-US"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6a3e3e"/>
                </a:solidFill>
                <a:latin typeface="Calibri"/>
              </a:rPr>
              <a:t>st1</a:t>
            </a:r>
            <a:r>
              <a:rPr b="0" lang="en-US" sz="1800" spc="-1" strike="noStrike">
                <a:solidFill>
                  <a:srgbClr val="000000"/>
                </a:solidFill>
                <a:latin typeface="Calibri"/>
              </a:rPr>
              <a:t>.display();  </a:t>
            </a:r>
            <a:endParaRPr b="0" lang="en-US" sz="1800" spc="-1" strike="noStrike">
              <a:latin typeface="Arial"/>
            </a:endParaRPr>
          </a:p>
          <a:p>
            <a:pPr>
              <a:lnSpc>
                <a:spcPct val="100000"/>
              </a:lnSpc>
            </a:pPr>
            <a:r>
              <a:rPr b="0" lang="en-US" sz="1800" spc="-1" strike="noStrike">
                <a:solidFill>
                  <a:srgbClr val="000000"/>
                </a:solidFill>
                <a:latin typeface="Calibri"/>
              </a:rPr>
              <a:t>}</a:t>
            </a:r>
            <a:endParaRPr b="0" lang="en-US" sz="1800" spc="-1" strike="noStrike">
              <a:latin typeface="Arial"/>
            </a:endParaRPr>
          </a:p>
          <a:p>
            <a:pPr>
              <a:lnSpc>
                <a:spcPct val="100000"/>
              </a:lnSpc>
            </a:pPr>
            <a:r>
              <a:rPr b="0" lang="en-US" sz="1800" spc="-1" strike="noStrike">
                <a:solidFill>
                  <a:srgbClr val="000000"/>
                </a:solidFill>
                <a:latin typeface="Calibri"/>
              </a:rPr>
              <a:t>}</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7000"/>
              </a:lnSpc>
              <a:spcAft>
                <a:spcPts val="799"/>
              </a:spcAft>
            </a:pPr>
            <a:r>
              <a:rPr b="1" lang="en-US" sz="1800" spc="-1" strike="noStrike">
                <a:solidFill>
                  <a:srgbClr val="000000"/>
                </a:solidFill>
                <a:latin typeface="Calibri"/>
                <a:ea typeface="Calibri"/>
              </a:rPr>
              <a:t>Step 5: Run the mainjava file you can see the following output</a:t>
            </a:r>
            <a:endParaRPr b="0" lang="en-US" sz="1800" spc="-1" strike="noStrike">
              <a:latin typeface="Arial"/>
            </a:endParaRPr>
          </a:p>
          <a:p>
            <a:pPr>
              <a:lnSpc>
                <a:spcPct val="107000"/>
              </a:lnSpc>
              <a:spcAft>
                <a:spcPts val="799"/>
              </a:spcAft>
            </a:pPr>
            <a:r>
              <a:rPr b="0" lang="en-US" sz="1800" spc="-1" strike="noStrike">
                <a:solidFill>
                  <a:srgbClr val="008080"/>
                </a:solidFill>
                <a:latin typeface="Calibri"/>
                <a:ea typeface="Calibri"/>
              </a:rPr>
              <a:t> </a:t>
            </a:r>
            <a:endParaRPr b="0" lang="en-US" sz="1800" spc="-1" strike="noStrike">
              <a:latin typeface="Arial"/>
            </a:endParaRPr>
          </a:p>
          <a:p>
            <a:pPr>
              <a:lnSpc>
                <a:spcPct val="107000"/>
              </a:lnSpc>
            </a:pPr>
            <a:r>
              <a:rPr b="1" lang="en-US" sz="1800" spc="-1" strike="noStrike">
                <a:solidFill>
                  <a:srgbClr val="000000"/>
                </a:solidFill>
                <a:latin typeface="Calibri"/>
                <a:ea typeface="Calibri"/>
              </a:rPr>
              <a:t>1 Tom Spring Course</a:t>
            </a:r>
            <a:endParaRPr b="0" lang="en-US" sz="1800" spc="-1" strike="noStrike">
              <a:latin typeface="Arial"/>
            </a:endParaRPr>
          </a:p>
          <a:p>
            <a:pPr>
              <a:lnSpc>
                <a:spcPct val="100000"/>
              </a:lnSpc>
            </a:pPr>
            <a:endParaRPr b="0" lang="en-US" sz="1800" spc="-1" strike="noStrike">
              <a:latin typeface="Arial"/>
            </a:endParaRPr>
          </a:p>
        </p:txBody>
      </p:sp>
      <p:sp>
        <p:nvSpPr>
          <p:cNvPr id="168" name="Rectangle 5"/>
          <p:cNvSpPr/>
          <p:nvPr/>
        </p:nvSpPr>
        <p:spPr>
          <a:xfrm>
            <a:off x="3466080" y="-152280"/>
            <a:ext cx="6581880" cy="143100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1" lang="en-US" sz="3200" spc="-1" strike="noStrike">
                <a:solidFill>
                  <a:srgbClr val="ffffff"/>
                </a:solidFill>
                <a:latin typeface="Calibri"/>
              </a:rPr>
              <a:t>Demo: Setter Based Dependency </a:t>
            </a:r>
            <a:r>
              <a:rPr b="1" lang="en-US" sz="3200" spc="-1" strike="noStrike">
                <a:solidFill>
                  <a:srgbClr val="ffffff"/>
                </a:solidFill>
                <a:latin typeface="Calibri"/>
              </a:rPr>
              <a:t>	</a:t>
            </a:r>
            <a:r>
              <a:rPr b="1" lang="en-US" sz="3200" spc="-1" strike="noStrike">
                <a:solidFill>
                  <a:srgbClr val="ffffff"/>
                </a:solidFill>
                <a:latin typeface="Calibri"/>
              </a:rPr>
              <a:t>	</a:t>
            </a:r>
            <a:endParaRPr b="0" lang="en-US" sz="3200" spc="-1" strike="noStrike">
              <a:latin typeface="Arial"/>
            </a:endParaRPr>
          </a:p>
          <a:p>
            <a:pPr>
              <a:lnSpc>
                <a:spcPct val="100000"/>
              </a:lnSpc>
            </a:pPr>
            <a:r>
              <a:rPr b="1" lang="en-US" sz="3200" spc="-1" strike="noStrike">
                <a:solidFill>
                  <a:srgbClr val="ffffff"/>
                </a:solidFill>
                <a:latin typeface="Calibri"/>
              </a:rPr>
              <a:t>	</a:t>
            </a:r>
            <a:r>
              <a:rPr b="1" lang="en-US" sz="3200" spc="-1" strike="noStrike">
                <a:solidFill>
                  <a:srgbClr val="ffffff"/>
                </a:solidFill>
                <a:latin typeface="Calibri"/>
              </a:rPr>
              <a:t>Injection Cont..</a:t>
            </a:r>
            <a:endParaRPr b="0" lang="en-US" sz="3200" spc="-1" strike="noStrike">
              <a:latin typeface="Arial"/>
            </a:endParaRPr>
          </a:p>
          <a:p>
            <a:pPr>
              <a:lnSpc>
                <a:spcPct val="100000"/>
              </a:lnSpc>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Rectangle 1"/>
          <p:cNvSpPr/>
          <p:nvPr/>
        </p:nvSpPr>
        <p:spPr>
          <a:xfrm>
            <a:off x="3447720" y="152280"/>
            <a:ext cx="3817440" cy="57780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1" lang="en-US" sz="3200" spc="-1" strike="noStrike">
                <a:solidFill>
                  <a:srgbClr val="ffffff"/>
                </a:solidFill>
                <a:latin typeface="Calibri"/>
              </a:rPr>
              <a:t>Injecting Inner Beans </a:t>
            </a:r>
            <a:endParaRPr b="0" lang="en-US" sz="3200" spc="-1" strike="noStrike">
              <a:latin typeface="Arial"/>
            </a:endParaRPr>
          </a:p>
        </p:txBody>
      </p:sp>
      <p:sp>
        <p:nvSpPr>
          <p:cNvPr id="170" name="Rectangle 2"/>
          <p:cNvSpPr/>
          <p:nvPr/>
        </p:nvSpPr>
        <p:spPr>
          <a:xfrm>
            <a:off x="152280" y="838080"/>
            <a:ext cx="8991360" cy="61254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333333"/>
                </a:solidFill>
                <a:latin typeface="Calibri"/>
              </a:rPr>
              <a:t>Inner beans are the beans that are defined within the scope of another bean. </a:t>
            </a:r>
            <a:endParaRPr b="0" lang="en-US" sz="1800" spc="-1" strike="noStrike">
              <a:latin typeface="Arial"/>
            </a:endParaRPr>
          </a:p>
          <a:p>
            <a:pPr>
              <a:lnSpc>
                <a:spcPct val="100000"/>
              </a:lnSpc>
            </a:pPr>
            <a:r>
              <a:rPr b="0" lang="en-US" sz="1800" spc="-1" strike="noStrike">
                <a:solidFill>
                  <a:srgbClr val="333333"/>
                </a:solidFill>
                <a:latin typeface="Calibri"/>
              </a:rPr>
              <a:t>Thus, a &lt;bean/&gt; element inside the &lt;property/&gt; or &lt;constructor-arg/&gt; elements is called inner bean.</a:t>
            </a:r>
            <a:endParaRPr b="0" lang="en-US" sz="1800" spc="-1" strike="noStrike">
              <a:latin typeface="Arial"/>
            </a:endParaRPr>
          </a:p>
          <a:p>
            <a:pPr>
              <a:lnSpc>
                <a:spcPct val="100000"/>
              </a:lnSpc>
            </a:pPr>
            <a:r>
              <a:rPr b="0" lang="en-US" sz="1800" spc="-1" strike="noStrike">
                <a:solidFill>
                  <a:srgbClr val="333333"/>
                </a:solidFill>
                <a:latin typeface="Calibri"/>
              </a:rPr>
              <a:t>Here is an example how to inject inner beans within the scope of other beans</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333333"/>
                </a:solidFill>
                <a:latin typeface="Calibri"/>
              </a:rPr>
              <a:t>Follow the steps below:</a:t>
            </a:r>
            <a:endParaRPr b="0" lang="en-US" sz="1800" spc="-1" strike="noStrike">
              <a:latin typeface="Arial"/>
            </a:endParaRPr>
          </a:p>
          <a:p>
            <a:pPr>
              <a:lnSpc>
                <a:spcPct val="100000"/>
              </a:lnSpc>
            </a:pPr>
            <a:r>
              <a:rPr b="0" lang="en-US" sz="1800" spc="-1" strike="noStrike">
                <a:solidFill>
                  <a:srgbClr val="333333"/>
                </a:solidFill>
                <a:latin typeface="Calibri"/>
              </a:rPr>
              <a:t>Duration: 15 min</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333333"/>
                </a:solidFill>
                <a:latin typeface="Calibri"/>
              </a:rPr>
              <a:t>Step 1:</a:t>
            </a:r>
            <a:endParaRPr b="0" lang="en-US" sz="1800" spc="-1" strike="noStrike">
              <a:latin typeface="Arial"/>
            </a:endParaRPr>
          </a:p>
          <a:p>
            <a:pPr>
              <a:lnSpc>
                <a:spcPct val="100000"/>
              </a:lnSpc>
            </a:pPr>
            <a:r>
              <a:rPr b="0" lang="en-US" sz="1800" spc="-1" strike="noStrike">
                <a:solidFill>
                  <a:srgbClr val="333333"/>
                </a:solidFill>
                <a:latin typeface="Calibri"/>
              </a:rPr>
              <a:t>Create a project with a name InnerBeanInjectionExample and create a package com.test.innerbean under the src folder in the created project.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333333"/>
                </a:solidFill>
                <a:latin typeface="Calibri"/>
              </a:rPr>
              <a:t>Step 2:</a:t>
            </a:r>
            <a:endParaRPr b="0" lang="en-US" sz="1800" spc="-1" strike="noStrike">
              <a:latin typeface="Arial"/>
            </a:endParaRPr>
          </a:p>
          <a:p>
            <a:pPr>
              <a:lnSpc>
                <a:spcPct val="100000"/>
              </a:lnSpc>
            </a:pPr>
            <a:r>
              <a:rPr b="0" lang="en-US" sz="1800" spc="-1" strike="noStrike">
                <a:solidFill>
                  <a:srgbClr val="333333"/>
                </a:solidFill>
                <a:latin typeface="Calibri"/>
              </a:rPr>
              <a:t>Add required Spring libraries using Add External JARs option as explained in the setterbased/constructor-based example.</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333333"/>
                </a:solidFill>
                <a:latin typeface="Calibri"/>
              </a:rPr>
              <a:t>Step3:</a:t>
            </a:r>
            <a:endParaRPr b="0" lang="en-US" sz="1800" spc="-1" strike="noStrike">
              <a:latin typeface="Arial"/>
            </a:endParaRPr>
          </a:p>
          <a:p>
            <a:pPr>
              <a:lnSpc>
                <a:spcPct val="100000"/>
              </a:lnSpc>
            </a:pPr>
            <a:r>
              <a:rPr b="0" lang="en-US" sz="1800" spc="-1" strike="noStrike">
                <a:solidFill>
                  <a:srgbClr val="333333"/>
                </a:solidFill>
                <a:latin typeface="Calibri"/>
              </a:rPr>
              <a:t>Create Java classes InvoiceGenerator, Product and MainInvoiceGenerator under the com.test.innerbean package.</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333333"/>
                </a:solidFill>
                <a:latin typeface="Calibri"/>
              </a:rPr>
              <a:t>Step 4:</a:t>
            </a:r>
            <a:endParaRPr b="0" lang="en-US" sz="1800" spc="-1" strike="noStrike">
              <a:latin typeface="Arial"/>
            </a:endParaRPr>
          </a:p>
          <a:p>
            <a:pPr>
              <a:lnSpc>
                <a:spcPct val="100000"/>
              </a:lnSpc>
            </a:pPr>
            <a:r>
              <a:rPr b="0" lang="en-US" sz="1800" spc="-1" strike="noStrike">
                <a:solidFill>
                  <a:srgbClr val="333333"/>
                </a:solidFill>
                <a:latin typeface="Calibri"/>
              </a:rPr>
              <a:t>Create Beans configuration file Innerbean.xml under the src folder.</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Title 1"/>
          <p:cNvSpPr txBox="1"/>
          <p:nvPr/>
        </p:nvSpPr>
        <p:spPr>
          <a:xfrm>
            <a:off x="1981080" y="76320"/>
            <a:ext cx="6933960" cy="639360"/>
          </a:xfrm>
          <a:prstGeom prst="rect">
            <a:avLst/>
          </a:prstGeom>
          <a:noFill/>
          <a:ln w="0">
            <a:noFill/>
          </a:ln>
        </p:spPr>
        <p:txBody>
          <a:bodyPr anchor="ctr">
            <a:noAutofit/>
          </a:bodyPr>
          <a:p>
            <a:pPr algn="ctr">
              <a:lnSpc>
                <a:spcPct val="100000"/>
              </a:lnSpc>
            </a:pPr>
            <a:r>
              <a:rPr b="1" lang="en-US" sz="3200" spc="-1" strike="noStrike">
                <a:solidFill>
                  <a:srgbClr val="ffffff"/>
                </a:solidFill>
                <a:latin typeface="Calibri"/>
              </a:rPr>
              <a:t>Injecting Inner Beans Cont..</a:t>
            </a:r>
            <a:endParaRPr b="0" lang="en-US" sz="3200" spc="-1" strike="noStrike">
              <a:solidFill>
                <a:srgbClr val="000000"/>
              </a:solidFill>
              <a:latin typeface="Calibri"/>
            </a:endParaRPr>
          </a:p>
        </p:txBody>
      </p:sp>
      <p:sp>
        <p:nvSpPr>
          <p:cNvPr id="172" name="Rectangle 3"/>
          <p:cNvSpPr/>
          <p:nvPr/>
        </p:nvSpPr>
        <p:spPr>
          <a:xfrm>
            <a:off x="0" y="1600200"/>
            <a:ext cx="8915040" cy="393084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IN" sz="1800" spc="-1" strike="noStrike">
                <a:solidFill>
                  <a:srgbClr val="212121"/>
                </a:solidFill>
                <a:latin typeface="Calibri"/>
              </a:rPr>
              <a:t>MainInvoiceGenerator.java </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IN" sz="1800" spc="-1" strike="noStrike">
                <a:solidFill>
                  <a:srgbClr val="212121"/>
                </a:solidFill>
                <a:latin typeface="Calibri"/>
              </a:rPr>
              <a:t>package com.test.innerbean;</a:t>
            </a:r>
            <a:endParaRPr b="0" lang="en-US" sz="1800" spc="-1" strike="noStrike">
              <a:latin typeface="Arial"/>
            </a:endParaRPr>
          </a:p>
          <a:p>
            <a:pPr>
              <a:lnSpc>
                <a:spcPct val="100000"/>
              </a:lnSpc>
            </a:pPr>
            <a:r>
              <a:rPr b="0" lang="en-IN" sz="1800" spc="-1" strike="noStrike">
                <a:solidFill>
                  <a:srgbClr val="212121"/>
                </a:solidFill>
                <a:latin typeface="Calibri"/>
              </a:rPr>
              <a:t> </a:t>
            </a:r>
            <a:endParaRPr b="0" lang="en-US" sz="1800" spc="-1" strike="noStrike">
              <a:latin typeface="Arial"/>
            </a:endParaRPr>
          </a:p>
          <a:p>
            <a:pPr>
              <a:lnSpc>
                <a:spcPct val="100000"/>
              </a:lnSpc>
            </a:pPr>
            <a:r>
              <a:rPr b="0" lang="en-IN" sz="1800" spc="-1" strike="noStrike">
                <a:solidFill>
                  <a:srgbClr val="212121"/>
                </a:solidFill>
                <a:latin typeface="Calibri"/>
              </a:rPr>
              <a:t>import org.springframework.context.ApplicationContext;</a:t>
            </a:r>
            <a:endParaRPr b="0" lang="en-US" sz="1800" spc="-1" strike="noStrike">
              <a:latin typeface="Arial"/>
            </a:endParaRPr>
          </a:p>
          <a:p>
            <a:pPr>
              <a:lnSpc>
                <a:spcPct val="100000"/>
              </a:lnSpc>
            </a:pPr>
            <a:r>
              <a:rPr b="0" lang="en-IN" sz="1800" spc="-1" strike="noStrike">
                <a:solidFill>
                  <a:srgbClr val="212121"/>
                </a:solidFill>
                <a:latin typeface="Calibri"/>
              </a:rPr>
              <a:t>import org.springframework.context.support.ClassPathXmlApplicationContext;</a:t>
            </a:r>
            <a:endParaRPr b="0" lang="en-US" sz="1800" spc="-1" strike="noStrike">
              <a:latin typeface="Arial"/>
            </a:endParaRPr>
          </a:p>
          <a:p>
            <a:pPr>
              <a:lnSpc>
                <a:spcPct val="100000"/>
              </a:lnSpc>
            </a:pPr>
            <a:r>
              <a:rPr b="0" lang="en-IN" sz="1800" spc="-1" strike="noStrike">
                <a:solidFill>
                  <a:srgbClr val="212121"/>
                </a:solidFill>
                <a:latin typeface="Calibri"/>
              </a:rPr>
              <a:t> </a:t>
            </a:r>
            <a:endParaRPr b="0" lang="en-US" sz="1800" spc="-1" strike="noStrike">
              <a:latin typeface="Arial"/>
            </a:endParaRPr>
          </a:p>
          <a:p>
            <a:pPr>
              <a:lnSpc>
                <a:spcPct val="100000"/>
              </a:lnSpc>
            </a:pPr>
            <a:r>
              <a:rPr b="0" lang="en-IN" sz="1800" spc="-1" strike="noStrike">
                <a:solidFill>
                  <a:srgbClr val="212121"/>
                </a:solidFill>
                <a:latin typeface="Calibri"/>
              </a:rPr>
              <a:t>public class MainInvoiceGenerator {</a:t>
            </a:r>
            <a:endParaRPr b="0" lang="en-US" sz="1800" spc="-1" strike="noStrike">
              <a:latin typeface="Arial"/>
            </a:endParaRPr>
          </a:p>
          <a:p>
            <a:pPr>
              <a:lnSpc>
                <a:spcPct val="100000"/>
              </a:lnSpc>
            </a:pPr>
            <a:r>
              <a:rPr b="0" lang="en-IN" sz="1800" spc="-1" strike="noStrike">
                <a:solidFill>
                  <a:srgbClr val="212121"/>
                </a:solidFill>
                <a:latin typeface="Calibri"/>
              </a:rPr>
              <a:t> </a:t>
            </a:r>
            <a:r>
              <a:rPr b="0" lang="en-IN" sz="1800" spc="-1" strike="noStrike">
                <a:solidFill>
                  <a:srgbClr val="212121"/>
                </a:solidFill>
                <a:latin typeface="Calibri"/>
              </a:rPr>
              <a:t>public static void main(String a[]){</a:t>
            </a:r>
            <a:endParaRPr b="0" lang="en-US" sz="1800" spc="-1" strike="noStrike">
              <a:latin typeface="Arial"/>
            </a:endParaRPr>
          </a:p>
          <a:p>
            <a:pPr>
              <a:lnSpc>
                <a:spcPct val="100000"/>
              </a:lnSpc>
            </a:pPr>
            <a:r>
              <a:rPr b="0" lang="en-IN" sz="1800" spc="-1" strike="noStrike">
                <a:solidFill>
                  <a:srgbClr val="212121"/>
                </a:solidFill>
                <a:latin typeface="Calibri"/>
              </a:rPr>
              <a:t>  </a:t>
            </a:r>
            <a:r>
              <a:rPr b="0" lang="en-IN" sz="1800" spc="-1" strike="noStrike">
                <a:solidFill>
                  <a:srgbClr val="212121"/>
                </a:solidFill>
                <a:latin typeface="Calibri"/>
              </a:rPr>
              <a:t>ApplicationContext context = new ClassPathXmlApplicationContext("innerbean.xml");</a:t>
            </a:r>
            <a:endParaRPr b="0" lang="en-US" sz="1800" spc="-1" strike="noStrike">
              <a:latin typeface="Arial"/>
            </a:endParaRPr>
          </a:p>
          <a:p>
            <a:pPr>
              <a:lnSpc>
                <a:spcPct val="100000"/>
              </a:lnSpc>
            </a:pPr>
            <a:r>
              <a:rPr b="0" lang="en-IN" sz="1800" spc="-1" strike="noStrike">
                <a:solidFill>
                  <a:srgbClr val="212121"/>
                </a:solidFill>
                <a:latin typeface="Calibri"/>
              </a:rPr>
              <a:t>  </a:t>
            </a:r>
            <a:r>
              <a:rPr b="0" lang="en-IN" sz="1800" spc="-1" strike="noStrike">
                <a:solidFill>
                  <a:srgbClr val="212121"/>
                </a:solidFill>
                <a:latin typeface="Calibri"/>
              </a:rPr>
              <a:t>InvoiceGenerator invoice = (InvoiceGenerator) context.getBean("invoicebean");</a:t>
            </a:r>
            <a:endParaRPr b="0" lang="en-US" sz="1800" spc="-1" strike="noStrike">
              <a:latin typeface="Arial"/>
            </a:endParaRPr>
          </a:p>
          <a:p>
            <a:pPr>
              <a:lnSpc>
                <a:spcPct val="100000"/>
              </a:lnSpc>
            </a:pPr>
            <a:r>
              <a:rPr b="0" lang="en-IN" sz="1800" spc="-1" strike="noStrike">
                <a:solidFill>
                  <a:srgbClr val="212121"/>
                </a:solidFill>
                <a:latin typeface="Calibri"/>
              </a:rPr>
              <a:t>   </a:t>
            </a:r>
            <a:r>
              <a:rPr b="0" lang="en-IN" sz="1800" spc="-1" strike="noStrike">
                <a:solidFill>
                  <a:srgbClr val="212121"/>
                </a:solidFill>
                <a:latin typeface="Calibri"/>
              </a:rPr>
              <a:t>invoice.generateInvoice();</a:t>
            </a:r>
            <a:endParaRPr b="0" lang="en-US" sz="1800" spc="-1" strike="noStrike">
              <a:latin typeface="Arial"/>
            </a:endParaRPr>
          </a:p>
          <a:p>
            <a:pPr>
              <a:lnSpc>
                <a:spcPct val="100000"/>
              </a:lnSpc>
            </a:pPr>
            <a:r>
              <a:rPr b="0" lang="en-IN" sz="1800" spc="-1" strike="noStrike">
                <a:solidFill>
                  <a:srgbClr val="212121"/>
                </a:solidFill>
                <a:latin typeface="Calibri"/>
              </a:rPr>
              <a:t>    </a:t>
            </a:r>
            <a:r>
              <a:rPr b="0" lang="en-IN" sz="1800" spc="-1" strike="noStrike">
                <a:solidFill>
                  <a:srgbClr val="212121"/>
                </a:solidFill>
                <a:latin typeface="Calibri"/>
              </a:rPr>
              <a:t>}</a:t>
            </a:r>
            <a:endParaRPr b="0" lang="en-US" sz="1800" spc="-1" strike="noStrike">
              <a:latin typeface="Arial"/>
            </a:endParaRPr>
          </a:p>
          <a:p>
            <a:pPr>
              <a:lnSpc>
                <a:spcPct val="100000"/>
              </a:lnSpc>
            </a:pPr>
            <a:r>
              <a:rPr b="0" lang="en-IN" sz="1800" spc="-1" strike="noStrike">
                <a:solidFill>
                  <a:srgbClr val="212121"/>
                </a:solidFill>
                <a:latin typeface="Calibri"/>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Title 1"/>
          <p:cNvSpPr txBox="1"/>
          <p:nvPr/>
        </p:nvSpPr>
        <p:spPr>
          <a:xfrm>
            <a:off x="1981080" y="76320"/>
            <a:ext cx="6933960" cy="639360"/>
          </a:xfrm>
          <a:prstGeom prst="rect">
            <a:avLst/>
          </a:prstGeom>
          <a:noFill/>
          <a:ln w="0">
            <a:noFill/>
          </a:ln>
        </p:spPr>
        <p:txBody>
          <a:bodyPr anchor="ctr">
            <a:noAutofit/>
          </a:bodyPr>
          <a:p>
            <a:pPr algn="ctr">
              <a:lnSpc>
                <a:spcPct val="100000"/>
              </a:lnSpc>
            </a:pPr>
            <a:r>
              <a:rPr b="1" lang="en-US" sz="3200" spc="-1" strike="noStrike">
                <a:solidFill>
                  <a:srgbClr val="ffffff"/>
                </a:solidFill>
                <a:latin typeface="Calibri"/>
              </a:rPr>
              <a:t>Injecting Inner Beans Cont..</a:t>
            </a:r>
            <a:endParaRPr b="0" lang="en-US" sz="3200" spc="-1" strike="noStrike">
              <a:solidFill>
                <a:srgbClr val="000000"/>
              </a:solidFill>
              <a:latin typeface="Calibri"/>
            </a:endParaRPr>
          </a:p>
        </p:txBody>
      </p:sp>
      <p:sp>
        <p:nvSpPr>
          <p:cNvPr id="174" name="Rectangle 3"/>
          <p:cNvSpPr/>
          <p:nvPr/>
        </p:nvSpPr>
        <p:spPr>
          <a:xfrm>
            <a:off x="228600" y="1447920"/>
            <a:ext cx="8915040" cy="50281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IN" sz="1800" spc="-1" strike="noStrike">
                <a:solidFill>
                  <a:srgbClr val="000000"/>
                </a:solidFill>
                <a:latin typeface="Calibri"/>
              </a:rPr>
              <a:t>	</a:t>
            </a:r>
            <a:r>
              <a:rPr b="1" lang="en-IN" sz="1800" spc="-1" strike="noStrike">
                <a:solidFill>
                  <a:srgbClr val="000000"/>
                </a:solidFill>
                <a:latin typeface="Calibri"/>
              </a:rPr>
              <a:t>innerbean.xml</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IN" sz="1800" spc="-1" strike="noStrike">
                <a:solidFill>
                  <a:srgbClr val="000000"/>
                </a:solidFill>
                <a:latin typeface="Calibri"/>
              </a:rPr>
              <a:t>&lt;beans xmlns=</a:t>
            </a:r>
            <a:r>
              <a:rPr b="0" i="1" lang="en-IN" sz="1800" spc="-1" strike="noStrike">
                <a:solidFill>
                  <a:srgbClr val="000000"/>
                </a:solidFill>
                <a:latin typeface="Calibri"/>
              </a:rPr>
              <a:t>"http://www.springframework.org/schema/beans"</a:t>
            </a:r>
            <a:endParaRPr b="0" lang="en-US" sz="1800" spc="-1" strike="noStrike">
              <a:latin typeface="Arial"/>
            </a:endParaRPr>
          </a:p>
          <a:p>
            <a:pPr>
              <a:lnSpc>
                <a:spcPct val="100000"/>
              </a:lnSpc>
            </a:pPr>
            <a:r>
              <a:rPr b="0" lang="en-IN" sz="1800" spc="-1" strike="noStrike">
                <a:solidFill>
                  <a:srgbClr val="000000"/>
                </a:solidFill>
                <a:latin typeface="Calibri"/>
              </a:rPr>
              <a:t>    </a:t>
            </a:r>
            <a:r>
              <a:rPr b="0" lang="en-IN" sz="1800" spc="-1" strike="noStrike">
                <a:solidFill>
                  <a:srgbClr val="000000"/>
                </a:solidFill>
                <a:latin typeface="Calibri"/>
              </a:rPr>
              <a:t>xmlns:xsi=</a:t>
            </a:r>
            <a:r>
              <a:rPr b="0" i="1" lang="en-IN" sz="1800" spc="-1" strike="noStrike">
                <a:solidFill>
                  <a:srgbClr val="000000"/>
                </a:solidFill>
                <a:latin typeface="Calibri"/>
              </a:rPr>
              <a:t>"http://www.w3.org/2001/XMLSchema-instance"</a:t>
            </a:r>
            <a:endParaRPr b="0" lang="en-US" sz="1800" spc="-1" strike="noStrike">
              <a:latin typeface="Arial"/>
            </a:endParaRPr>
          </a:p>
          <a:p>
            <a:pPr>
              <a:lnSpc>
                <a:spcPct val="100000"/>
              </a:lnSpc>
            </a:pPr>
            <a:r>
              <a:rPr b="0" lang="en-IN" sz="1800" spc="-1" strike="noStrike">
                <a:solidFill>
                  <a:srgbClr val="000000"/>
                </a:solidFill>
                <a:latin typeface="Calibri"/>
              </a:rPr>
              <a:t>    </a:t>
            </a:r>
            <a:r>
              <a:rPr b="0" lang="en-IN" sz="1800" spc="-1" strike="noStrike">
                <a:solidFill>
                  <a:srgbClr val="000000"/>
                </a:solidFill>
                <a:latin typeface="Calibri"/>
              </a:rPr>
              <a:t>xsi:schemaLocation=</a:t>
            </a:r>
            <a:r>
              <a:rPr b="0" i="1" lang="en-IN" sz="1800" spc="-1" strike="noStrike">
                <a:solidFill>
                  <a:srgbClr val="000000"/>
                </a:solidFill>
                <a:latin typeface="Calibri"/>
              </a:rPr>
              <a:t>"http://www.springframework.org/schema/beans</a:t>
            </a:r>
            <a:endParaRPr b="0" lang="en-US" sz="1800" spc="-1" strike="noStrike">
              <a:latin typeface="Arial"/>
            </a:endParaRPr>
          </a:p>
          <a:p>
            <a:pPr>
              <a:lnSpc>
                <a:spcPct val="100000"/>
              </a:lnSpc>
            </a:pPr>
            <a:r>
              <a:rPr b="0" i="1" lang="en-IN" sz="1800" spc="-1" strike="noStrike">
                <a:solidFill>
                  <a:srgbClr val="000000"/>
                </a:solidFill>
                <a:latin typeface="Calibri"/>
              </a:rPr>
              <a:t>    </a:t>
            </a:r>
            <a:r>
              <a:rPr b="0" i="1" lang="en-IN" sz="1800" spc="-1" strike="noStrike">
                <a:solidFill>
                  <a:srgbClr val="000000"/>
                </a:solidFill>
                <a:latin typeface="Calibri"/>
              </a:rPr>
              <a:t>http://www.springframework.org/schema/beans/spring-beans-3.0.xsd"</a:t>
            </a:r>
            <a:r>
              <a:rPr b="0" lang="en-IN" sz="1800" spc="-1" strike="noStrike">
                <a:solidFill>
                  <a:srgbClr val="000000"/>
                </a:solidFill>
                <a:latin typeface="Calibri"/>
              </a:rPr>
              <a:t>&gt;</a:t>
            </a:r>
            <a:endParaRPr b="0" lang="en-US" sz="1800" spc="-1" strike="noStrike">
              <a:latin typeface="Arial"/>
            </a:endParaRPr>
          </a:p>
          <a:p>
            <a:pPr>
              <a:lnSpc>
                <a:spcPct val="100000"/>
              </a:lnSpc>
            </a:pPr>
            <a:r>
              <a:rPr b="0" lang="en-IN" sz="1800" spc="-1" strike="noStrike">
                <a:solidFill>
                  <a:srgbClr val="000000"/>
                </a:solidFill>
                <a:latin typeface="Calibri"/>
              </a:rPr>
              <a:t>    </a:t>
            </a:r>
            <a:r>
              <a:rPr b="0" lang="en-IN" sz="1800" spc="-1" strike="noStrike">
                <a:solidFill>
                  <a:srgbClr val="000000"/>
                </a:solidFill>
                <a:latin typeface="Calibri"/>
              </a:rPr>
              <a:t>&lt;bean id=</a:t>
            </a:r>
            <a:r>
              <a:rPr b="0" i="1" lang="en-IN" sz="1800" spc="-1" strike="noStrike">
                <a:solidFill>
                  <a:srgbClr val="000000"/>
                </a:solidFill>
                <a:latin typeface="Calibri"/>
              </a:rPr>
              <a:t>"invoicebean"</a:t>
            </a:r>
            <a:r>
              <a:rPr b="0" lang="en-IN" sz="1800" spc="-1" strike="noStrike">
                <a:solidFill>
                  <a:srgbClr val="000000"/>
                </a:solidFill>
                <a:latin typeface="Calibri"/>
              </a:rPr>
              <a:t> class=</a:t>
            </a:r>
            <a:r>
              <a:rPr b="0" i="1" lang="en-IN" sz="1800" spc="-1" strike="noStrike">
                <a:solidFill>
                  <a:srgbClr val="000000"/>
                </a:solidFill>
                <a:latin typeface="Calibri"/>
              </a:rPr>
              <a:t>"com.test.innerbean.InvoiceGenerator"</a:t>
            </a:r>
            <a:r>
              <a:rPr b="0" lang="en-IN" sz="1800" spc="-1" strike="noStrike">
                <a:solidFill>
                  <a:srgbClr val="000000"/>
                </a:solidFill>
                <a:latin typeface="Calibri"/>
              </a:rPr>
              <a:t>&gt;</a:t>
            </a:r>
            <a:endParaRPr b="0" lang="en-US" sz="1800" spc="-1" strike="noStrike">
              <a:latin typeface="Arial"/>
            </a:endParaRPr>
          </a:p>
          <a:p>
            <a:pPr>
              <a:lnSpc>
                <a:spcPct val="100000"/>
              </a:lnSpc>
            </a:pPr>
            <a:r>
              <a:rPr b="0" lang="en-IN" sz="1800" spc="-1" strike="noStrike">
                <a:solidFill>
                  <a:srgbClr val="000000"/>
                </a:solidFill>
                <a:latin typeface="Calibri"/>
              </a:rPr>
              <a:t>        </a:t>
            </a:r>
            <a:r>
              <a:rPr b="0" lang="en-IN" sz="1800" spc="-1" strike="noStrike">
                <a:solidFill>
                  <a:srgbClr val="000000"/>
                </a:solidFill>
                <a:latin typeface="Calibri"/>
              </a:rPr>
              <a:t>&lt;constructor-arg&gt;</a:t>
            </a:r>
            <a:endParaRPr b="0" lang="en-US" sz="1800" spc="-1" strike="noStrike">
              <a:latin typeface="Arial"/>
            </a:endParaRPr>
          </a:p>
          <a:p>
            <a:pPr>
              <a:lnSpc>
                <a:spcPct val="100000"/>
              </a:lnSpc>
            </a:pPr>
            <a:r>
              <a:rPr b="0" lang="en-IN" sz="1800" spc="-1" strike="noStrike">
                <a:solidFill>
                  <a:srgbClr val="000000"/>
                </a:solidFill>
                <a:latin typeface="Calibri"/>
              </a:rPr>
              <a:t>           </a:t>
            </a:r>
            <a:r>
              <a:rPr b="0" lang="en-IN" sz="1800" spc="-1" strike="noStrike">
                <a:solidFill>
                  <a:srgbClr val="000000"/>
                </a:solidFill>
                <a:latin typeface="Calibri"/>
              </a:rPr>
              <a:t>&lt;bean class=</a:t>
            </a:r>
            <a:r>
              <a:rPr b="0" i="1" lang="en-IN" sz="1800" spc="-1" strike="noStrike">
                <a:solidFill>
                  <a:srgbClr val="000000"/>
                </a:solidFill>
                <a:latin typeface="Calibri"/>
              </a:rPr>
              <a:t>"com.test.innerbean.Product"</a:t>
            </a:r>
            <a:r>
              <a:rPr b="0" lang="en-IN" sz="1800" spc="-1" strike="noStrike">
                <a:solidFill>
                  <a:srgbClr val="000000"/>
                </a:solidFill>
                <a:latin typeface="Calibri"/>
              </a:rPr>
              <a:t>&gt;</a:t>
            </a:r>
            <a:endParaRPr b="0" lang="en-US" sz="1800" spc="-1" strike="noStrike">
              <a:latin typeface="Arial"/>
            </a:endParaRPr>
          </a:p>
          <a:p>
            <a:pPr>
              <a:lnSpc>
                <a:spcPct val="100000"/>
              </a:lnSpc>
            </a:pPr>
            <a:r>
              <a:rPr b="0" lang="en-IN" sz="1800" spc="-1" strike="noStrike">
                <a:solidFill>
                  <a:srgbClr val="000000"/>
                </a:solidFill>
                <a:latin typeface="Calibri"/>
              </a:rPr>
              <a:t>                </a:t>
            </a:r>
            <a:r>
              <a:rPr b="0" lang="en-IN" sz="1800" spc="-1" strike="noStrike">
                <a:solidFill>
                  <a:srgbClr val="000000"/>
                </a:solidFill>
                <a:latin typeface="Calibri"/>
              </a:rPr>
              <a:t>&lt;property name=</a:t>
            </a:r>
            <a:r>
              <a:rPr b="0" i="1" lang="en-IN" sz="1800" spc="-1" strike="noStrike">
                <a:solidFill>
                  <a:srgbClr val="000000"/>
                </a:solidFill>
                <a:latin typeface="Calibri"/>
              </a:rPr>
              <a:t>"item"</a:t>
            </a:r>
            <a:r>
              <a:rPr b="0" lang="en-IN" sz="1800" spc="-1" strike="noStrike">
                <a:solidFill>
                  <a:srgbClr val="000000"/>
                </a:solidFill>
                <a:latin typeface="Calibri"/>
              </a:rPr>
              <a:t> value=</a:t>
            </a:r>
            <a:r>
              <a:rPr b="0" i="1" lang="en-IN" sz="1800" spc="-1" strike="noStrike">
                <a:solidFill>
                  <a:srgbClr val="000000"/>
                </a:solidFill>
                <a:latin typeface="Calibri"/>
              </a:rPr>
              <a:t>"Book"</a:t>
            </a:r>
            <a:r>
              <a:rPr b="0" lang="en-IN" sz="1800" spc="-1" strike="noStrike">
                <a:solidFill>
                  <a:srgbClr val="000000"/>
                </a:solidFill>
                <a:latin typeface="Calibri"/>
              </a:rPr>
              <a:t> /&gt;</a:t>
            </a:r>
            <a:endParaRPr b="0" lang="en-US" sz="1800" spc="-1" strike="noStrike">
              <a:latin typeface="Arial"/>
            </a:endParaRPr>
          </a:p>
          <a:p>
            <a:pPr>
              <a:lnSpc>
                <a:spcPct val="100000"/>
              </a:lnSpc>
            </a:pPr>
            <a:r>
              <a:rPr b="0" lang="en-IN" sz="1800" spc="-1" strike="noStrike">
                <a:solidFill>
                  <a:srgbClr val="000000"/>
                </a:solidFill>
                <a:latin typeface="Calibri"/>
              </a:rPr>
              <a:t>                </a:t>
            </a:r>
            <a:r>
              <a:rPr b="0" lang="en-IN" sz="1800" spc="-1" strike="noStrike">
                <a:solidFill>
                  <a:srgbClr val="000000"/>
                </a:solidFill>
                <a:latin typeface="Calibri"/>
              </a:rPr>
              <a:t>&lt;property name=</a:t>
            </a:r>
            <a:r>
              <a:rPr b="0" i="1" lang="en-IN" sz="1800" spc="-1" strike="noStrike">
                <a:solidFill>
                  <a:srgbClr val="000000"/>
                </a:solidFill>
                <a:latin typeface="Calibri"/>
              </a:rPr>
              <a:t>"price"</a:t>
            </a:r>
            <a:r>
              <a:rPr b="0" lang="en-IN" sz="1800" spc="-1" strike="noStrike">
                <a:solidFill>
                  <a:srgbClr val="000000"/>
                </a:solidFill>
                <a:latin typeface="Calibri"/>
              </a:rPr>
              <a:t> value=</a:t>
            </a:r>
            <a:r>
              <a:rPr b="0" i="1" lang="en-IN" sz="1800" spc="-1" strike="noStrike">
                <a:solidFill>
                  <a:srgbClr val="000000"/>
                </a:solidFill>
                <a:latin typeface="Calibri"/>
              </a:rPr>
              <a:t>"450.60"</a:t>
            </a:r>
            <a:r>
              <a:rPr b="0" lang="en-IN" sz="1800" spc="-1" strike="noStrike">
                <a:solidFill>
                  <a:srgbClr val="000000"/>
                </a:solidFill>
                <a:latin typeface="Calibri"/>
              </a:rPr>
              <a:t> /&gt;</a:t>
            </a:r>
            <a:endParaRPr b="0" lang="en-US" sz="1800" spc="-1" strike="noStrike">
              <a:latin typeface="Arial"/>
            </a:endParaRPr>
          </a:p>
          <a:p>
            <a:pPr>
              <a:lnSpc>
                <a:spcPct val="100000"/>
              </a:lnSpc>
            </a:pPr>
            <a:r>
              <a:rPr b="0" lang="en-IN" sz="1800" spc="-1" strike="noStrike">
                <a:solidFill>
                  <a:srgbClr val="000000"/>
                </a:solidFill>
                <a:latin typeface="Calibri"/>
              </a:rPr>
              <a:t>                </a:t>
            </a:r>
            <a:r>
              <a:rPr b="0" lang="en-IN" sz="1800" spc="-1" strike="noStrike">
                <a:solidFill>
                  <a:srgbClr val="000000"/>
                </a:solidFill>
                <a:latin typeface="Calibri"/>
              </a:rPr>
              <a:t>&lt;property name=</a:t>
            </a:r>
            <a:r>
              <a:rPr b="0" i="1" lang="en-IN" sz="1800" spc="-1" strike="noStrike">
                <a:solidFill>
                  <a:srgbClr val="000000"/>
                </a:solidFill>
                <a:latin typeface="Calibri"/>
              </a:rPr>
              <a:t>"address"</a:t>
            </a:r>
            <a:r>
              <a:rPr b="0" lang="en-IN" sz="1800" spc="-1" strike="noStrike">
                <a:solidFill>
                  <a:srgbClr val="000000"/>
                </a:solidFill>
                <a:latin typeface="Calibri"/>
              </a:rPr>
              <a:t> value=</a:t>
            </a:r>
            <a:r>
              <a:rPr b="0" i="1" lang="en-IN" sz="1800" spc="-1" strike="noStrike">
                <a:solidFill>
                  <a:srgbClr val="000000"/>
                </a:solidFill>
                <a:latin typeface="Calibri"/>
              </a:rPr>
              <a:t>"Pune"</a:t>
            </a:r>
            <a:r>
              <a:rPr b="0" lang="en-IN" sz="1800" spc="-1" strike="noStrike">
                <a:solidFill>
                  <a:srgbClr val="000000"/>
                </a:solidFill>
                <a:latin typeface="Calibri"/>
              </a:rPr>
              <a:t> /&gt;</a:t>
            </a:r>
            <a:endParaRPr b="0" lang="en-US" sz="1800" spc="-1" strike="noStrike">
              <a:latin typeface="Arial"/>
            </a:endParaRPr>
          </a:p>
          <a:p>
            <a:pPr>
              <a:lnSpc>
                <a:spcPct val="100000"/>
              </a:lnSpc>
            </a:pPr>
            <a:r>
              <a:rPr b="0" lang="en-IN" sz="1800" spc="-1" strike="noStrike">
                <a:solidFill>
                  <a:srgbClr val="000000"/>
                </a:solidFill>
                <a:latin typeface="Calibri"/>
              </a:rPr>
              <a:t>            </a:t>
            </a:r>
            <a:r>
              <a:rPr b="0" lang="en-IN" sz="1800" spc="-1" strike="noStrike">
                <a:solidFill>
                  <a:srgbClr val="000000"/>
                </a:solidFill>
                <a:latin typeface="Calibri"/>
              </a:rPr>
              <a:t>&lt;/bean&gt;</a:t>
            </a:r>
            <a:endParaRPr b="0" lang="en-US" sz="1800" spc="-1" strike="noStrike">
              <a:latin typeface="Arial"/>
            </a:endParaRPr>
          </a:p>
          <a:p>
            <a:pPr>
              <a:lnSpc>
                <a:spcPct val="100000"/>
              </a:lnSpc>
            </a:pPr>
            <a:r>
              <a:rPr b="0" lang="en-IN" sz="1800" spc="-1" strike="noStrike">
                <a:solidFill>
                  <a:srgbClr val="000000"/>
                </a:solidFill>
                <a:latin typeface="Calibri"/>
              </a:rPr>
              <a:t>        </a:t>
            </a:r>
            <a:r>
              <a:rPr b="0" lang="en-IN" sz="1800" spc="-1" strike="noStrike">
                <a:solidFill>
                  <a:srgbClr val="000000"/>
                </a:solidFill>
                <a:latin typeface="Calibri"/>
              </a:rPr>
              <a:t>&lt;/constructor-arg&gt;</a:t>
            </a:r>
            <a:endParaRPr b="0" lang="en-US" sz="1800" spc="-1" strike="noStrike">
              <a:latin typeface="Arial"/>
            </a:endParaRPr>
          </a:p>
          <a:p>
            <a:pPr>
              <a:lnSpc>
                <a:spcPct val="100000"/>
              </a:lnSpc>
            </a:pPr>
            <a:r>
              <a:rPr b="0" lang="en-IN" sz="1800" spc="-1" strike="noStrike">
                <a:solidFill>
                  <a:srgbClr val="000000"/>
                </a:solidFill>
                <a:latin typeface="Calibri"/>
              </a:rPr>
              <a:t>    </a:t>
            </a:r>
            <a:r>
              <a:rPr b="0" lang="en-IN" sz="1800" spc="-1" strike="noStrike">
                <a:solidFill>
                  <a:srgbClr val="000000"/>
                </a:solidFill>
                <a:latin typeface="Calibri"/>
              </a:rPr>
              <a:t>&lt;/bean&gt;</a:t>
            </a:r>
            <a:endParaRPr b="0" lang="en-US" sz="1800" spc="-1" strike="noStrike">
              <a:latin typeface="Arial"/>
            </a:endParaRPr>
          </a:p>
          <a:p>
            <a:pPr>
              <a:lnSpc>
                <a:spcPct val="100000"/>
              </a:lnSpc>
            </a:pPr>
            <a:r>
              <a:rPr b="0" lang="en-IN" sz="1800" spc="-1" strike="noStrike">
                <a:solidFill>
                  <a:srgbClr val="000000"/>
                </a:solidFill>
                <a:latin typeface="Calibri"/>
              </a:rPr>
              <a:t>&lt;/beans&gt;</a:t>
            </a:r>
            <a:endParaRPr b="0" lang="en-US" sz="1800" spc="-1" strike="noStrike">
              <a:latin typeface="Arial"/>
            </a:endParaRPr>
          </a:p>
          <a:p>
            <a:pPr>
              <a:lnSpc>
                <a:spcPct val="100000"/>
              </a:lnSpc>
            </a:pPr>
            <a:b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Title 1"/>
          <p:cNvSpPr txBox="1"/>
          <p:nvPr/>
        </p:nvSpPr>
        <p:spPr>
          <a:xfrm>
            <a:off x="1981080" y="76320"/>
            <a:ext cx="6933960" cy="639360"/>
          </a:xfrm>
          <a:prstGeom prst="rect">
            <a:avLst/>
          </a:prstGeom>
          <a:noFill/>
          <a:ln w="0">
            <a:noFill/>
          </a:ln>
        </p:spPr>
        <p:txBody>
          <a:bodyPr anchor="ctr">
            <a:noAutofit/>
          </a:bodyPr>
          <a:p>
            <a:pPr algn="ctr">
              <a:lnSpc>
                <a:spcPct val="100000"/>
              </a:lnSpc>
            </a:pPr>
            <a:r>
              <a:rPr b="1" lang="en-US" sz="3200" spc="-1" strike="noStrike">
                <a:solidFill>
                  <a:srgbClr val="ffffff"/>
                </a:solidFill>
                <a:latin typeface="Calibri"/>
              </a:rPr>
              <a:t>Injecting Inner Beans Cont..</a:t>
            </a:r>
            <a:endParaRPr b="0" lang="en-US" sz="3200" spc="-1" strike="noStrike">
              <a:solidFill>
                <a:srgbClr val="000000"/>
              </a:solidFill>
              <a:latin typeface="Calibri"/>
            </a:endParaRPr>
          </a:p>
        </p:txBody>
      </p:sp>
      <p:sp>
        <p:nvSpPr>
          <p:cNvPr id="176" name="Rectangle 3"/>
          <p:cNvSpPr/>
          <p:nvPr/>
        </p:nvSpPr>
        <p:spPr>
          <a:xfrm>
            <a:off x="228600" y="914400"/>
            <a:ext cx="8076960" cy="50274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IN" sz="1800" spc="-1" strike="noStrike">
                <a:solidFill>
                  <a:srgbClr val="000000"/>
                </a:solidFill>
                <a:latin typeface="Courier New"/>
              </a:rPr>
              <a:t>InvoiceGenerator.java file</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IN" sz="1800" spc="-1" strike="noStrike">
                <a:solidFill>
                  <a:srgbClr val="7f0055"/>
                </a:solidFill>
                <a:latin typeface="Courier New"/>
              </a:rPr>
              <a:t>package</a:t>
            </a:r>
            <a:r>
              <a:rPr b="0" lang="en-IN" sz="1800" spc="-1" strike="noStrike">
                <a:solidFill>
                  <a:srgbClr val="000000"/>
                </a:solidFill>
                <a:latin typeface="Courier New"/>
              </a:rPr>
              <a:t> com.test.innerbean;</a:t>
            </a:r>
            <a:endParaRPr b="0" lang="en-US" sz="1800" spc="-1" strike="noStrike">
              <a:latin typeface="Arial"/>
            </a:endParaRPr>
          </a:p>
          <a:p>
            <a:pPr>
              <a:lnSpc>
                <a:spcPct val="100000"/>
              </a:lnSpc>
            </a:pPr>
            <a:r>
              <a:rPr b="0" lang="en-IN" sz="1800" spc="-1" strike="noStrike">
                <a:solidFill>
                  <a:srgbClr val="212121"/>
                </a:solidFill>
                <a:latin typeface="Courier New"/>
              </a:rPr>
              <a:t> </a:t>
            </a:r>
            <a:endParaRPr b="0" lang="en-US" sz="1800" spc="-1" strike="noStrike">
              <a:latin typeface="Arial"/>
            </a:endParaRPr>
          </a:p>
          <a:p>
            <a:pPr>
              <a:lnSpc>
                <a:spcPct val="100000"/>
              </a:lnSpc>
            </a:pPr>
            <a:r>
              <a:rPr b="1" lang="en-IN" sz="1800" spc="-1" strike="noStrike">
                <a:solidFill>
                  <a:srgbClr val="7f0055"/>
                </a:solidFill>
                <a:latin typeface="Courier New"/>
              </a:rPr>
              <a:t>public</a:t>
            </a:r>
            <a:r>
              <a:rPr b="0" lang="en-IN" sz="1800" spc="-1" strike="noStrike">
                <a:solidFill>
                  <a:srgbClr val="000000"/>
                </a:solidFill>
                <a:latin typeface="Courier New"/>
              </a:rPr>
              <a:t> </a:t>
            </a:r>
            <a:r>
              <a:rPr b="1" lang="en-IN" sz="1800" spc="-1" strike="noStrike">
                <a:solidFill>
                  <a:srgbClr val="7f0055"/>
                </a:solidFill>
                <a:latin typeface="Courier New"/>
              </a:rPr>
              <a:t>class</a:t>
            </a:r>
            <a:r>
              <a:rPr b="0" lang="en-IN" sz="1800" spc="-1" strike="noStrike">
                <a:solidFill>
                  <a:srgbClr val="000000"/>
                </a:solidFill>
                <a:latin typeface="Courier New"/>
              </a:rPr>
              <a:t> InvoiceGenerator {</a:t>
            </a:r>
            <a:endParaRPr b="0" lang="en-US" sz="1800" spc="-1" strike="noStrike">
              <a:latin typeface="Arial"/>
            </a:endParaRPr>
          </a:p>
          <a:p>
            <a:pPr>
              <a:lnSpc>
                <a:spcPct val="100000"/>
              </a:lnSpc>
            </a:pPr>
            <a:r>
              <a:rPr b="1" lang="en-IN" sz="1800" spc="-1" strike="noStrike">
                <a:solidFill>
                  <a:srgbClr val="7f0055"/>
                </a:solidFill>
                <a:latin typeface="Courier New"/>
              </a:rPr>
              <a:t>private</a:t>
            </a:r>
            <a:r>
              <a:rPr b="0" lang="en-IN" sz="1800" spc="-1" strike="noStrike">
                <a:solidFill>
                  <a:srgbClr val="000000"/>
                </a:solidFill>
                <a:latin typeface="Courier New"/>
              </a:rPr>
              <a:t> Product </a:t>
            </a:r>
            <a:r>
              <a:rPr b="0" lang="en-IN" sz="1800" spc="-1" strike="noStrike">
                <a:solidFill>
                  <a:srgbClr val="0000c0"/>
                </a:solidFill>
                <a:latin typeface="Courier New"/>
              </a:rPr>
              <a:t>prod_order</a:t>
            </a:r>
            <a:r>
              <a:rPr b="0" lang="en-IN" sz="1800" spc="-1" strike="noStrike">
                <a:solidFill>
                  <a:srgbClr val="000000"/>
                </a:solidFill>
                <a:latin typeface="Courier New"/>
              </a:rPr>
              <a:t>;</a:t>
            </a:r>
            <a:endParaRPr b="0" lang="en-US" sz="1800" spc="-1" strike="noStrike">
              <a:latin typeface="Arial"/>
            </a:endParaRPr>
          </a:p>
          <a:p>
            <a:pPr>
              <a:lnSpc>
                <a:spcPct val="100000"/>
              </a:lnSpc>
            </a:pPr>
            <a:r>
              <a:rPr b="1" lang="en-IN" sz="1800" spc="-1" strike="noStrike">
                <a:solidFill>
                  <a:srgbClr val="7f0055"/>
                </a:solidFill>
                <a:latin typeface="Courier New"/>
              </a:rPr>
              <a:t>public</a:t>
            </a:r>
            <a:r>
              <a:rPr b="0" lang="en-IN" sz="1800" spc="-1" strike="noStrike">
                <a:solidFill>
                  <a:srgbClr val="000000"/>
                </a:solidFill>
                <a:latin typeface="Courier New"/>
              </a:rPr>
              <a:t> InvoiceGenerator(Product </a:t>
            </a:r>
            <a:r>
              <a:rPr b="0" lang="en-IN" sz="1800" spc="-1" strike="noStrike">
                <a:solidFill>
                  <a:srgbClr val="6a3e3e"/>
                </a:solidFill>
                <a:latin typeface="Courier New"/>
              </a:rPr>
              <a:t>prod_order</a:t>
            </a:r>
            <a:r>
              <a:rPr b="0" lang="en-IN" sz="1800" spc="-1" strike="noStrike">
                <a:solidFill>
                  <a:srgbClr val="000000"/>
                </a:solidFill>
                <a:latin typeface="Courier New"/>
              </a:rPr>
              <a:t>)</a:t>
            </a:r>
            <a:endParaRPr b="0" lang="en-US" sz="1800" spc="-1" strike="noStrike">
              <a:latin typeface="Arial"/>
            </a:endParaRPr>
          </a:p>
          <a:p>
            <a:pPr>
              <a:lnSpc>
                <a:spcPct val="100000"/>
              </a:lnSpc>
            </a:pPr>
            <a:r>
              <a:rPr b="0" lang="en-IN" sz="1800" spc="-1" strike="noStrike">
                <a:solidFill>
                  <a:srgbClr val="000000"/>
                </a:solidFill>
                <a:latin typeface="Courier New"/>
              </a:rPr>
              <a:t> </a:t>
            </a:r>
            <a:r>
              <a:rPr b="0" lang="en-IN" sz="1800" spc="-1" strike="noStrike">
                <a:solidFill>
                  <a:srgbClr val="000000"/>
                </a:solidFill>
                <a:latin typeface="Courier New"/>
              </a:rPr>
              <a:t>{</a:t>
            </a:r>
            <a:endParaRPr b="0" lang="en-US" sz="1800" spc="-1" strike="noStrike">
              <a:latin typeface="Arial"/>
            </a:endParaRPr>
          </a:p>
          <a:p>
            <a:pPr>
              <a:lnSpc>
                <a:spcPct val="100000"/>
              </a:lnSpc>
            </a:pPr>
            <a:r>
              <a:rPr b="0" lang="en-IN" sz="1800" spc="-1" strike="noStrike">
                <a:solidFill>
                  <a:srgbClr val="000000"/>
                </a:solidFill>
                <a:latin typeface="Courier New"/>
              </a:rPr>
              <a:t>  </a:t>
            </a:r>
            <a:r>
              <a:rPr b="1" lang="en-IN" sz="1800" spc="-1" strike="noStrike">
                <a:solidFill>
                  <a:srgbClr val="7f0055"/>
                </a:solidFill>
                <a:latin typeface="Courier New"/>
              </a:rPr>
              <a:t>this</a:t>
            </a:r>
            <a:r>
              <a:rPr b="0" lang="en-IN" sz="1800" spc="-1" strike="noStrike">
                <a:solidFill>
                  <a:srgbClr val="000000"/>
                </a:solidFill>
                <a:latin typeface="Courier New"/>
              </a:rPr>
              <a:t>.</a:t>
            </a:r>
            <a:r>
              <a:rPr b="0" lang="en-IN" sz="1800" spc="-1" strike="noStrike">
                <a:solidFill>
                  <a:srgbClr val="0000c0"/>
                </a:solidFill>
                <a:latin typeface="Courier New"/>
              </a:rPr>
              <a:t>prod_order</a:t>
            </a:r>
            <a:r>
              <a:rPr b="0" lang="en-IN" sz="1800" spc="-1" strike="noStrike">
                <a:solidFill>
                  <a:srgbClr val="000000"/>
                </a:solidFill>
                <a:latin typeface="Courier New"/>
              </a:rPr>
              <a:t>=</a:t>
            </a:r>
            <a:r>
              <a:rPr b="0" lang="en-IN" sz="1800" spc="-1" strike="noStrike">
                <a:solidFill>
                  <a:srgbClr val="6a3e3e"/>
                </a:solidFill>
                <a:latin typeface="Courier New"/>
              </a:rPr>
              <a:t>prod_order</a:t>
            </a:r>
            <a:r>
              <a:rPr b="0" lang="en-IN" sz="1800" spc="-1" strike="noStrike">
                <a:solidFill>
                  <a:srgbClr val="000000"/>
                </a:solidFill>
                <a:latin typeface="Courier New"/>
              </a:rPr>
              <a:t>;</a:t>
            </a:r>
            <a:endParaRPr b="0" lang="en-US" sz="1800" spc="-1" strike="noStrike">
              <a:latin typeface="Arial"/>
            </a:endParaRPr>
          </a:p>
          <a:p>
            <a:pPr>
              <a:lnSpc>
                <a:spcPct val="100000"/>
              </a:lnSpc>
            </a:pPr>
            <a:r>
              <a:rPr b="0" lang="en-IN" sz="1800" spc="-1" strike="noStrike">
                <a:solidFill>
                  <a:srgbClr val="000000"/>
                </a:solidFill>
                <a:latin typeface="Courier New"/>
              </a:rPr>
              <a:t>            </a:t>
            </a:r>
            <a:r>
              <a:rPr b="0" lang="en-IN" sz="1800" spc="-1" strike="noStrike">
                <a:solidFill>
                  <a:srgbClr val="000000"/>
                </a:solidFill>
                <a:latin typeface="Courier New"/>
              </a:rPr>
              <a:t>}</a:t>
            </a:r>
            <a:endParaRPr b="0" lang="en-US" sz="1800" spc="-1" strike="noStrike">
              <a:latin typeface="Arial"/>
            </a:endParaRPr>
          </a:p>
          <a:p>
            <a:pPr>
              <a:lnSpc>
                <a:spcPct val="100000"/>
              </a:lnSpc>
            </a:pPr>
            <a:r>
              <a:rPr b="0" lang="en-IN" sz="1800" spc="-1" strike="noStrike">
                <a:solidFill>
                  <a:srgbClr val="000000"/>
                </a:solidFill>
                <a:latin typeface="Courier New"/>
              </a:rPr>
              <a:t> </a:t>
            </a:r>
            <a:r>
              <a:rPr b="1" lang="en-IN" sz="1800" spc="-1" strike="noStrike">
                <a:solidFill>
                  <a:srgbClr val="7f0055"/>
                </a:solidFill>
                <a:latin typeface="Courier New"/>
              </a:rPr>
              <a:t>public</a:t>
            </a:r>
            <a:r>
              <a:rPr b="0" lang="en-IN" sz="1800" spc="-1" strike="noStrike">
                <a:solidFill>
                  <a:srgbClr val="000000"/>
                </a:solidFill>
                <a:latin typeface="Courier New"/>
              </a:rPr>
              <a:t> </a:t>
            </a:r>
            <a:r>
              <a:rPr b="1" lang="en-IN" sz="1800" spc="-1" strike="noStrike">
                <a:solidFill>
                  <a:srgbClr val="7f0055"/>
                </a:solidFill>
                <a:latin typeface="Courier New"/>
              </a:rPr>
              <a:t>void</a:t>
            </a:r>
            <a:r>
              <a:rPr b="0" lang="en-IN" sz="1800" spc="-1" strike="noStrike">
                <a:solidFill>
                  <a:srgbClr val="000000"/>
                </a:solidFill>
                <a:latin typeface="Courier New"/>
              </a:rPr>
              <a:t> setProdOrder(Product </a:t>
            </a:r>
            <a:r>
              <a:rPr b="0" lang="en-IN" sz="1800" spc="-1" strike="noStrike">
                <a:solidFill>
                  <a:srgbClr val="6a3e3e"/>
                </a:solidFill>
                <a:latin typeface="Courier New"/>
              </a:rPr>
              <a:t>order</a:t>
            </a:r>
            <a:r>
              <a:rPr b="0" lang="en-IN" sz="1800" spc="-1" strike="noStrike">
                <a:solidFill>
                  <a:srgbClr val="000000"/>
                </a:solidFill>
                <a:latin typeface="Courier New"/>
              </a:rPr>
              <a:t>){</a:t>
            </a:r>
            <a:endParaRPr b="0" lang="en-US" sz="1800" spc="-1" strike="noStrike">
              <a:latin typeface="Arial"/>
            </a:endParaRPr>
          </a:p>
          <a:p>
            <a:pPr>
              <a:lnSpc>
                <a:spcPct val="100000"/>
              </a:lnSpc>
            </a:pPr>
            <a:r>
              <a:rPr b="0" lang="en-IN" sz="1800" spc="-1" strike="noStrike">
                <a:solidFill>
                  <a:srgbClr val="000000"/>
                </a:solidFill>
                <a:latin typeface="Courier New"/>
              </a:rPr>
              <a:t> </a:t>
            </a:r>
            <a:r>
              <a:rPr b="1" lang="en-IN" sz="1800" spc="-1" strike="noStrike">
                <a:solidFill>
                  <a:srgbClr val="7f0055"/>
                </a:solidFill>
                <a:latin typeface="Courier New"/>
              </a:rPr>
              <a:t>this</a:t>
            </a:r>
            <a:r>
              <a:rPr b="0" lang="en-IN" sz="1800" spc="-1" strike="noStrike">
                <a:solidFill>
                  <a:srgbClr val="000000"/>
                </a:solidFill>
                <a:latin typeface="Courier New"/>
              </a:rPr>
              <a:t>.</a:t>
            </a:r>
            <a:r>
              <a:rPr b="0" lang="en-IN" sz="1800" spc="-1" strike="noStrike">
                <a:solidFill>
                  <a:srgbClr val="0000c0"/>
                </a:solidFill>
                <a:latin typeface="Courier New"/>
              </a:rPr>
              <a:t>prod_order</a:t>
            </a:r>
            <a:r>
              <a:rPr b="0" lang="en-IN" sz="1800" spc="-1" strike="noStrike">
                <a:solidFill>
                  <a:srgbClr val="000000"/>
                </a:solidFill>
                <a:latin typeface="Courier New"/>
              </a:rPr>
              <a:t>=</a:t>
            </a:r>
            <a:r>
              <a:rPr b="0" lang="en-IN" sz="1800" spc="-1" strike="noStrike">
                <a:solidFill>
                  <a:srgbClr val="6a3e3e"/>
                </a:solidFill>
                <a:latin typeface="Courier New"/>
              </a:rPr>
              <a:t>order</a:t>
            </a:r>
            <a:r>
              <a:rPr b="0" lang="en-IN" sz="1800" spc="-1" strike="noStrike">
                <a:solidFill>
                  <a:srgbClr val="000000"/>
                </a:solidFill>
                <a:latin typeface="Courier New"/>
              </a:rPr>
              <a:t>;</a:t>
            </a:r>
            <a:endParaRPr b="0" lang="en-US" sz="1800" spc="-1" strike="noStrike">
              <a:latin typeface="Arial"/>
            </a:endParaRPr>
          </a:p>
          <a:p>
            <a:pPr>
              <a:lnSpc>
                <a:spcPct val="100000"/>
              </a:lnSpc>
            </a:pPr>
            <a:r>
              <a:rPr b="0" lang="en-IN" sz="1800" spc="-1" strike="noStrike">
                <a:solidFill>
                  <a:srgbClr val="000000"/>
                </a:solidFill>
                <a:latin typeface="Courier New"/>
              </a:rPr>
              <a:t> </a:t>
            </a:r>
            <a:r>
              <a:rPr b="0" lang="en-IN" sz="1800" spc="-1" strike="noStrike">
                <a:solidFill>
                  <a:srgbClr val="000000"/>
                </a:solidFill>
                <a:latin typeface="Courier New"/>
              </a:rPr>
              <a:t>}</a:t>
            </a:r>
            <a:endParaRPr b="0" lang="en-US" sz="1800" spc="-1" strike="noStrike">
              <a:latin typeface="Arial"/>
            </a:endParaRPr>
          </a:p>
          <a:p>
            <a:pPr>
              <a:lnSpc>
                <a:spcPct val="100000"/>
              </a:lnSpc>
            </a:pPr>
            <a:r>
              <a:rPr b="0" lang="en-IN" sz="1800" spc="-1" strike="noStrike">
                <a:solidFill>
                  <a:srgbClr val="000000"/>
                </a:solidFill>
                <a:latin typeface="Courier New"/>
              </a:rPr>
              <a:t> </a:t>
            </a:r>
            <a:r>
              <a:rPr b="1" lang="en-IN" sz="1800" spc="-1" strike="noStrike">
                <a:solidFill>
                  <a:srgbClr val="7f0055"/>
                </a:solidFill>
                <a:latin typeface="Courier New"/>
              </a:rPr>
              <a:t>public</a:t>
            </a:r>
            <a:r>
              <a:rPr b="0" lang="en-IN" sz="1800" spc="-1" strike="noStrike">
                <a:solidFill>
                  <a:srgbClr val="000000"/>
                </a:solidFill>
                <a:latin typeface="Courier New"/>
              </a:rPr>
              <a:t> </a:t>
            </a:r>
            <a:r>
              <a:rPr b="1" lang="en-IN" sz="1800" spc="-1" strike="noStrike">
                <a:solidFill>
                  <a:srgbClr val="7f0055"/>
                </a:solidFill>
                <a:latin typeface="Courier New"/>
              </a:rPr>
              <a:t>void</a:t>
            </a:r>
            <a:r>
              <a:rPr b="0" lang="en-IN" sz="1800" spc="-1" strike="noStrike">
                <a:solidFill>
                  <a:srgbClr val="000000"/>
                </a:solidFill>
                <a:latin typeface="Courier New"/>
              </a:rPr>
              <a:t> generateInvoice(){</a:t>
            </a:r>
            <a:endParaRPr b="0" lang="en-US" sz="1800" spc="-1" strike="noStrike">
              <a:latin typeface="Arial"/>
            </a:endParaRPr>
          </a:p>
          <a:p>
            <a:pPr>
              <a:lnSpc>
                <a:spcPct val="100000"/>
              </a:lnSpc>
            </a:pPr>
            <a:r>
              <a:rPr b="0" lang="en-IN" sz="1800" spc="-1" strike="noStrike">
                <a:solidFill>
                  <a:srgbClr val="000000"/>
                </a:solidFill>
                <a:latin typeface="Courier New"/>
              </a:rPr>
              <a:t> </a:t>
            </a:r>
            <a:r>
              <a:rPr b="0" lang="en-IN" sz="1800" spc="-1" strike="noStrike">
                <a:solidFill>
                  <a:srgbClr val="000000"/>
                </a:solidFill>
                <a:latin typeface="Courier New"/>
              </a:rPr>
              <a:t>System.</a:t>
            </a:r>
            <a:r>
              <a:rPr b="1" i="1" lang="en-IN" sz="1800" spc="-1" strike="noStrike">
                <a:solidFill>
                  <a:srgbClr val="0000c0"/>
                </a:solidFill>
                <a:latin typeface="Courier New"/>
              </a:rPr>
              <a:t>out</a:t>
            </a:r>
            <a:r>
              <a:rPr b="0" lang="en-IN" sz="1800" spc="-1" strike="noStrike">
                <a:solidFill>
                  <a:srgbClr val="000000"/>
                </a:solidFill>
                <a:latin typeface="Courier New"/>
              </a:rPr>
              <a:t>.println(</a:t>
            </a:r>
            <a:r>
              <a:rPr b="0" lang="en-IN" sz="1800" spc="-1" strike="noStrike">
                <a:solidFill>
                  <a:srgbClr val="2a00ff"/>
                </a:solidFill>
                <a:latin typeface="Courier New"/>
              </a:rPr>
              <a:t>"Getting Orders details...: "</a:t>
            </a:r>
            <a:r>
              <a:rPr b="0" lang="en-IN" sz="1800" spc="-1" strike="noStrike">
                <a:solidFill>
                  <a:srgbClr val="000000"/>
                </a:solidFill>
                <a:latin typeface="Courier New"/>
              </a:rPr>
              <a:t>+</a:t>
            </a:r>
            <a:r>
              <a:rPr b="0" lang="en-IN" sz="1800" spc="-1" strike="noStrike">
                <a:solidFill>
                  <a:srgbClr val="0000c0"/>
                </a:solidFill>
                <a:latin typeface="Courier New"/>
              </a:rPr>
              <a:t>prod_order</a:t>
            </a:r>
            <a:r>
              <a:rPr b="0" lang="en-IN" sz="1800" spc="-1" strike="noStrike">
                <a:solidFill>
                  <a:srgbClr val="000000"/>
                </a:solidFill>
                <a:latin typeface="Courier New"/>
              </a:rPr>
              <a:t>.getItem());</a:t>
            </a:r>
            <a:endParaRPr b="0" lang="en-US" sz="1800" spc="-1" strike="noStrike">
              <a:latin typeface="Arial"/>
            </a:endParaRPr>
          </a:p>
          <a:p>
            <a:pPr>
              <a:lnSpc>
                <a:spcPct val="100000"/>
              </a:lnSpc>
            </a:pPr>
            <a:r>
              <a:rPr b="0" lang="en-IN" sz="1800" spc="-1" strike="noStrike">
                <a:solidFill>
                  <a:srgbClr val="000000"/>
                </a:solidFill>
                <a:latin typeface="Courier New"/>
              </a:rPr>
              <a:t> </a:t>
            </a:r>
            <a:r>
              <a:rPr b="0" lang="en-IN" sz="1800" spc="-1" strike="noStrike">
                <a:solidFill>
                  <a:srgbClr val="000000"/>
                </a:solidFill>
                <a:latin typeface="Courier New"/>
              </a:rPr>
              <a:t>}</a:t>
            </a:r>
            <a:endParaRPr b="0" lang="en-US" sz="1800" spc="-1" strike="noStrike">
              <a:latin typeface="Arial"/>
            </a:endParaRPr>
          </a:p>
          <a:p>
            <a:pPr>
              <a:lnSpc>
                <a:spcPct val="100000"/>
              </a:lnSpc>
            </a:pPr>
            <a:r>
              <a:rPr b="0" lang="en-IN" sz="1800" spc="-1" strike="noStrike">
                <a:solidFill>
                  <a:srgbClr val="000000"/>
                </a:solidFill>
                <a:latin typeface="Courier New"/>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Title 1"/>
          <p:cNvSpPr txBox="1"/>
          <p:nvPr/>
        </p:nvSpPr>
        <p:spPr>
          <a:xfrm>
            <a:off x="1981080" y="76320"/>
            <a:ext cx="6933960" cy="639360"/>
          </a:xfrm>
          <a:prstGeom prst="rect">
            <a:avLst/>
          </a:prstGeom>
          <a:noFill/>
          <a:ln w="0">
            <a:noFill/>
          </a:ln>
        </p:spPr>
        <p:txBody>
          <a:bodyPr anchor="ctr">
            <a:noAutofit/>
          </a:bodyPr>
          <a:p>
            <a:pPr algn="ctr">
              <a:lnSpc>
                <a:spcPct val="100000"/>
              </a:lnSpc>
            </a:pPr>
            <a:r>
              <a:rPr b="1" lang="en-US" sz="3200" spc="-1" strike="noStrike">
                <a:solidFill>
                  <a:srgbClr val="ffffff"/>
                </a:solidFill>
                <a:latin typeface="Calibri"/>
              </a:rPr>
              <a:t>Injecting Inner Beans Cont..</a:t>
            </a:r>
            <a:endParaRPr b="0" lang="en-US" sz="3200" spc="-1" strike="noStrike">
              <a:solidFill>
                <a:srgbClr val="000000"/>
              </a:solidFill>
              <a:latin typeface="Calibri"/>
            </a:endParaRPr>
          </a:p>
        </p:txBody>
      </p:sp>
      <p:sp>
        <p:nvSpPr>
          <p:cNvPr id="178" name="Rectangle 3"/>
          <p:cNvSpPr/>
          <p:nvPr/>
        </p:nvSpPr>
        <p:spPr>
          <a:xfrm>
            <a:off x="261360" y="1413000"/>
            <a:ext cx="4000320" cy="50281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IN" sz="1800" spc="-1" strike="noStrike">
                <a:solidFill>
                  <a:srgbClr val="000000"/>
                </a:solidFill>
                <a:latin typeface="Calibri"/>
              </a:rPr>
              <a:t>Product.java file</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IN" sz="1800" spc="-1" strike="noStrike">
                <a:solidFill>
                  <a:srgbClr val="000000"/>
                </a:solidFill>
                <a:latin typeface="Calibri"/>
              </a:rPr>
              <a:t>package</a:t>
            </a:r>
            <a:r>
              <a:rPr b="0" lang="en-IN" sz="1800" spc="-1" strike="noStrike">
                <a:solidFill>
                  <a:srgbClr val="000000"/>
                </a:solidFill>
                <a:latin typeface="Calibri"/>
              </a:rPr>
              <a:t> com.test.innerbean;</a:t>
            </a:r>
            <a:endParaRPr b="0" lang="en-US" sz="1800" spc="-1" strike="noStrike">
              <a:latin typeface="Arial"/>
            </a:endParaRPr>
          </a:p>
          <a:p>
            <a:pPr>
              <a:lnSpc>
                <a:spcPct val="100000"/>
              </a:lnSpc>
            </a:pPr>
            <a:r>
              <a:rPr b="0" lang="en-IN" sz="1800" spc="-1" strike="noStrike">
                <a:solidFill>
                  <a:srgbClr val="000000"/>
                </a:solidFill>
                <a:latin typeface="Calibri"/>
              </a:rPr>
              <a:t> </a:t>
            </a:r>
            <a:endParaRPr b="0" lang="en-US" sz="1800" spc="-1" strike="noStrike">
              <a:latin typeface="Arial"/>
            </a:endParaRPr>
          </a:p>
          <a:p>
            <a:pPr>
              <a:lnSpc>
                <a:spcPct val="100000"/>
              </a:lnSpc>
            </a:pPr>
            <a:r>
              <a:rPr b="1" lang="en-IN" sz="1800" spc="-1" strike="noStrike">
                <a:solidFill>
                  <a:srgbClr val="000000"/>
                </a:solidFill>
                <a:latin typeface="Calibri"/>
              </a:rPr>
              <a:t>public</a:t>
            </a:r>
            <a:r>
              <a:rPr b="0" lang="en-IN" sz="1800" spc="-1" strike="noStrike">
                <a:solidFill>
                  <a:srgbClr val="000000"/>
                </a:solidFill>
                <a:latin typeface="Calibri"/>
              </a:rPr>
              <a:t> </a:t>
            </a:r>
            <a:r>
              <a:rPr b="1" lang="en-IN" sz="1800" spc="-1" strike="noStrike">
                <a:solidFill>
                  <a:srgbClr val="000000"/>
                </a:solidFill>
                <a:latin typeface="Calibri"/>
              </a:rPr>
              <a:t>class</a:t>
            </a:r>
            <a:r>
              <a:rPr b="0" lang="en-IN" sz="1800" spc="-1" strike="noStrike">
                <a:solidFill>
                  <a:srgbClr val="000000"/>
                </a:solidFill>
                <a:latin typeface="Calibri"/>
              </a:rPr>
              <a:t> Product {</a:t>
            </a:r>
            <a:endParaRPr b="0" lang="en-US" sz="1800" spc="-1" strike="noStrike">
              <a:latin typeface="Arial"/>
            </a:endParaRPr>
          </a:p>
          <a:p>
            <a:pPr>
              <a:lnSpc>
                <a:spcPct val="100000"/>
              </a:lnSpc>
            </a:pPr>
            <a:r>
              <a:rPr b="0" lang="en-IN" sz="1800" spc="-1" strike="noStrike">
                <a:solidFill>
                  <a:srgbClr val="000000"/>
                </a:solidFill>
                <a:latin typeface="Calibri"/>
              </a:rPr>
              <a:t>      </a:t>
            </a:r>
            <a:r>
              <a:rPr b="1" lang="en-IN" sz="1800" spc="-1" strike="noStrike">
                <a:solidFill>
                  <a:srgbClr val="000000"/>
                </a:solidFill>
                <a:latin typeface="Calibri"/>
              </a:rPr>
              <a:t>private</a:t>
            </a:r>
            <a:r>
              <a:rPr b="0" lang="en-IN" sz="1800" spc="-1" strike="noStrike">
                <a:solidFill>
                  <a:srgbClr val="000000"/>
                </a:solidFill>
                <a:latin typeface="Calibri"/>
              </a:rPr>
              <a:t> String item;</a:t>
            </a:r>
            <a:endParaRPr b="0" lang="en-US" sz="1800" spc="-1" strike="noStrike">
              <a:latin typeface="Arial"/>
            </a:endParaRPr>
          </a:p>
          <a:p>
            <a:pPr>
              <a:lnSpc>
                <a:spcPct val="100000"/>
              </a:lnSpc>
            </a:pPr>
            <a:r>
              <a:rPr b="0" lang="en-IN" sz="1800" spc="-1" strike="noStrike">
                <a:solidFill>
                  <a:srgbClr val="000000"/>
                </a:solidFill>
                <a:latin typeface="Calibri"/>
              </a:rPr>
              <a:t>    </a:t>
            </a:r>
            <a:r>
              <a:rPr b="1" lang="en-IN" sz="1800" spc="-1" strike="noStrike">
                <a:solidFill>
                  <a:srgbClr val="000000"/>
                </a:solidFill>
                <a:latin typeface="Calibri"/>
              </a:rPr>
              <a:t>private</a:t>
            </a:r>
            <a:r>
              <a:rPr b="0" lang="en-IN" sz="1800" spc="-1" strike="noStrike">
                <a:solidFill>
                  <a:srgbClr val="000000"/>
                </a:solidFill>
                <a:latin typeface="Calibri"/>
              </a:rPr>
              <a:t> String price;</a:t>
            </a:r>
            <a:endParaRPr b="0" lang="en-US" sz="1800" spc="-1" strike="noStrike">
              <a:latin typeface="Arial"/>
            </a:endParaRPr>
          </a:p>
          <a:p>
            <a:pPr>
              <a:lnSpc>
                <a:spcPct val="100000"/>
              </a:lnSpc>
            </a:pPr>
            <a:r>
              <a:rPr b="0" lang="en-IN" sz="1800" spc="-1" strike="noStrike">
                <a:solidFill>
                  <a:srgbClr val="000000"/>
                </a:solidFill>
                <a:latin typeface="Calibri"/>
              </a:rPr>
              <a:t>    </a:t>
            </a:r>
            <a:r>
              <a:rPr b="1" lang="en-IN" sz="1800" spc="-1" strike="noStrike">
                <a:solidFill>
                  <a:srgbClr val="000000"/>
                </a:solidFill>
                <a:latin typeface="Calibri"/>
              </a:rPr>
              <a:t>private</a:t>
            </a:r>
            <a:r>
              <a:rPr b="0" lang="en-IN" sz="1800" spc="-1" strike="noStrike">
                <a:solidFill>
                  <a:srgbClr val="000000"/>
                </a:solidFill>
                <a:latin typeface="Calibri"/>
              </a:rPr>
              <a:t> String address;</a:t>
            </a:r>
            <a:endParaRPr b="0" lang="en-US" sz="1800" spc="-1" strike="noStrike">
              <a:latin typeface="Arial"/>
            </a:endParaRPr>
          </a:p>
          <a:p>
            <a:pPr>
              <a:lnSpc>
                <a:spcPct val="100000"/>
              </a:lnSpc>
            </a:pPr>
            <a:r>
              <a:rPr b="0" lang="en-IN" sz="1800" spc="-1" strike="noStrike">
                <a:solidFill>
                  <a:srgbClr val="000000"/>
                </a:solidFill>
                <a:latin typeface="Calibri"/>
              </a:rPr>
              <a:t>    </a:t>
            </a:r>
            <a:r>
              <a:rPr b="1" lang="en-IN" sz="1800" spc="-1" strike="noStrike">
                <a:solidFill>
                  <a:srgbClr val="000000"/>
                </a:solidFill>
                <a:latin typeface="Calibri"/>
              </a:rPr>
              <a:t>public</a:t>
            </a:r>
            <a:r>
              <a:rPr b="0" lang="en-IN" sz="1800" spc="-1" strike="noStrike">
                <a:solidFill>
                  <a:srgbClr val="000000"/>
                </a:solidFill>
                <a:latin typeface="Calibri"/>
              </a:rPr>
              <a:t> String getItem() {</a:t>
            </a:r>
            <a:endParaRPr b="0" lang="en-US" sz="1800" spc="-1" strike="noStrike">
              <a:latin typeface="Arial"/>
            </a:endParaRPr>
          </a:p>
          <a:p>
            <a:pPr>
              <a:lnSpc>
                <a:spcPct val="100000"/>
              </a:lnSpc>
            </a:pPr>
            <a:r>
              <a:rPr b="0" lang="en-IN" sz="1800" spc="-1" strike="noStrike">
                <a:solidFill>
                  <a:srgbClr val="000000"/>
                </a:solidFill>
                <a:latin typeface="Calibri"/>
              </a:rPr>
              <a:t>        </a:t>
            </a:r>
            <a:r>
              <a:rPr b="1" lang="en-IN" sz="1800" spc="-1" strike="noStrike">
                <a:solidFill>
                  <a:srgbClr val="000000"/>
                </a:solidFill>
                <a:latin typeface="Calibri"/>
              </a:rPr>
              <a:t>return</a:t>
            </a:r>
            <a:r>
              <a:rPr b="0" lang="en-IN" sz="1800" spc="-1" strike="noStrike">
                <a:solidFill>
                  <a:srgbClr val="000000"/>
                </a:solidFill>
                <a:latin typeface="Calibri"/>
              </a:rPr>
              <a:t> item;</a:t>
            </a:r>
            <a:endParaRPr b="0" lang="en-US" sz="1800" spc="-1" strike="noStrike">
              <a:latin typeface="Arial"/>
            </a:endParaRPr>
          </a:p>
          <a:p>
            <a:pPr>
              <a:lnSpc>
                <a:spcPct val="100000"/>
              </a:lnSpc>
            </a:pPr>
            <a:r>
              <a:rPr b="0" lang="en-IN" sz="1800" spc="-1" strike="noStrike">
                <a:solidFill>
                  <a:srgbClr val="000000"/>
                </a:solidFill>
                <a:latin typeface="Calibri"/>
              </a:rPr>
              <a:t>    </a:t>
            </a:r>
            <a:r>
              <a:rPr b="0" lang="en-IN" sz="1800" spc="-1" strike="noStrike">
                <a:solidFill>
                  <a:srgbClr val="000000"/>
                </a:solidFill>
                <a:latin typeface="Calibri"/>
              </a:rPr>
              <a:t>}</a:t>
            </a:r>
            <a:endParaRPr b="0" lang="en-US" sz="1800" spc="-1" strike="noStrike">
              <a:latin typeface="Arial"/>
            </a:endParaRPr>
          </a:p>
          <a:p>
            <a:pPr>
              <a:lnSpc>
                <a:spcPct val="100000"/>
              </a:lnSpc>
            </a:pPr>
            <a:r>
              <a:rPr b="0" lang="en-IN" sz="1800" spc="-1" strike="noStrike">
                <a:solidFill>
                  <a:srgbClr val="000000"/>
                </a:solidFill>
                <a:latin typeface="Calibri"/>
              </a:rPr>
              <a:t>    </a:t>
            </a:r>
            <a:r>
              <a:rPr b="1" lang="en-IN" sz="1800" spc="-1" strike="noStrike">
                <a:solidFill>
                  <a:srgbClr val="000000"/>
                </a:solidFill>
                <a:latin typeface="Calibri"/>
              </a:rPr>
              <a:t>public</a:t>
            </a:r>
            <a:r>
              <a:rPr b="0" lang="en-IN" sz="1800" spc="-1" strike="noStrike">
                <a:solidFill>
                  <a:srgbClr val="000000"/>
                </a:solidFill>
                <a:latin typeface="Calibri"/>
              </a:rPr>
              <a:t> </a:t>
            </a:r>
            <a:r>
              <a:rPr b="1" lang="en-IN" sz="1800" spc="-1" strike="noStrike">
                <a:solidFill>
                  <a:srgbClr val="000000"/>
                </a:solidFill>
                <a:latin typeface="Calibri"/>
              </a:rPr>
              <a:t>void</a:t>
            </a:r>
            <a:r>
              <a:rPr b="0" lang="en-IN" sz="1800" spc="-1" strike="noStrike">
                <a:solidFill>
                  <a:srgbClr val="000000"/>
                </a:solidFill>
                <a:latin typeface="Calibri"/>
              </a:rPr>
              <a:t> setItem(String item) {</a:t>
            </a:r>
            <a:endParaRPr b="0" lang="en-US" sz="1800" spc="-1" strike="noStrike">
              <a:latin typeface="Arial"/>
            </a:endParaRPr>
          </a:p>
          <a:p>
            <a:pPr>
              <a:lnSpc>
                <a:spcPct val="100000"/>
              </a:lnSpc>
            </a:pPr>
            <a:r>
              <a:rPr b="0" lang="en-IN" sz="1800" spc="-1" strike="noStrike">
                <a:solidFill>
                  <a:srgbClr val="000000"/>
                </a:solidFill>
                <a:latin typeface="Calibri"/>
              </a:rPr>
              <a:t>        </a:t>
            </a:r>
            <a:r>
              <a:rPr b="1" lang="en-IN" sz="1800" spc="-1" strike="noStrike">
                <a:solidFill>
                  <a:srgbClr val="000000"/>
                </a:solidFill>
                <a:latin typeface="Calibri"/>
              </a:rPr>
              <a:t>this</a:t>
            </a:r>
            <a:r>
              <a:rPr b="0" lang="en-IN" sz="1800" spc="-1" strike="noStrike">
                <a:solidFill>
                  <a:srgbClr val="000000"/>
                </a:solidFill>
                <a:latin typeface="Calibri"/>
              </a:rPr>
              <a:t>.item = item;</a:t>
            </a:r>
            <a:endParaRPr b="0" lang="en-US" sz="1800" spc="-1" strike="noStrike">
              <a:latin typeface="Arial"/>
            </a:endParaRPr>
          </a:p>
          <a:p>
            <a:pPr>
              <a:lnSpc>
                <a:spcPct val="100000"/>
              </a:lnSpc>
            </a:pPr>
            <a:r>
              <a:rPr b="0" lang="en-IN" sz="1800" spc="-1" strike="noStrike">
                <a:solidFill>
                  <a:srgbClr val="000000"/>
                </a:solidFill>
                <a:latin typeface="Calibri"/>
              </a:rPr>
              <a:t>    </a:t>
            </a:r>
            <a:r>
              <a:rPr b="0" lang="en-IN" sz="1800" spc="-1" strike="noStrike">
                <a:solidFill>
                  <a:srgbClr val="000000"/>
                </a:solidFill>
                <a:latin typeface="Calibri"/>
              </a:rPr>
              <a:t>}</a:t>
            </a:r>
            <a:endParaRPr b="0" lang="en-US" sz="1800" spc="-1" strike="noStrike">
              <a:latin typeface="Arial"/>
            </a:endParaRPr>
          </a:p>
          <a:p>
            <a:pPr>
              <a:lnSpc>
                <a:spcPct val="100000"/>
              </a:lnSpc>
            </a:pPr>
            <a:r>
              <a:rPr b="0" lang="en-IN" sz="1800" spc="-1" strike="noStrike">
                <a:solidFill>
                  <a:srgbClr val="000000"/>
                </a:solidFill>
                <a:latin typeface="Calibri"/>
              </a:rPr>
              <a:t>    </a:t>
            </a:r>
            <a:r>
              <a:rPr b="1" lang="en-IN" sz="1800" spc="-1" strike="noStrike">
                <a:solidFill>
                  <a:srgbClr val="000000"/>
                </a:solidFill>
                <a:latin typeface="Calibri"/>
              </a:rPr>
              <a:t>public</a:t>
            </a:r>
            <a:r>
              <a:rPr b="0" lang="en-IN" sz="1800" spc="-1" strike="noStrike">
                <a:solidFill>
                  <a:srgbClr val="000000"/>
                </a:solidFill>
                <a:latin typeface="Calibri"/>
              </a:rPr>
              <a:t> String getPrice() {</a:t>
            </a:r>
            <a:endParaRPr b="0" lang="en-US" sz="1800" spc="-1" strike="noStrike">
              <a:latin typeface="Arial"/>
            </a:endParaRPr>
          </a:p>
          <a:p>
            <a:pPr>
              <a:lnSpc>
                <a:spcPct val="100000"/>
              </a:lnSpc>
            </a:pPr>
            <a:r>
              <a:rPr b="0" lang="en-IN" sz="1800" spc="-1" strike="noStrike">
                <a:solidFill>
                  <a:srgbClr val="000000"/>
                </a:solidFill>
                <a:latin typeface="Calibri"/>
              </a:rPr>
              <a:t>        </a:t>
            </a:r>
            <a:r>
              <a:rPr b="1" lang="en-IN" sz="1800" spc="-1" strike="noStrike">
                <a:solidFill>
                  <a:srgbClr val="000000"/>
                </a:solidFill>
                <a:latin typeface="Calibri"/>
              </a:rPr>
              <a:t>return</a:t>
            </a:r>
            <a:r>
              <a:rPr b="0" lang="en-IN" sz="1800" spc="-1" strike="noStrike">
                <a:solidFill>
                  <a:srgbClr val="000000"/>
                </a:solidFill>
                <a:latin typeface="Calibri"/>
              </a:rPr>
              <a:t> price;</a:t>
            </a:r>
            <a:endParaRPr b="0" lang="en-US" sz="1800" spc="-1" strike="noStrike">
              <a:latin typeface="Arial"/>
            </a:endParaRPr>
          </a:p>
          <a:p>
            <a:pPr>
              <a:lnSpc>
                <a:spcPct val="100000"/>
              </a:lnSpc>
            </a:pPr>
            <a:r>
              <a:rPr b="0" lang="en-IN" sz="1800" spc="-1" strike="noStrike">
                <a:solidFill>
                  <a:srgbClr val="000000"/>
                </a:solidFill>
                <a:latin typeface="Calibri"/>
              </a:rPr>
              <a:t>    </a:t>
            </a:r>
            <a:r>
              <a:rPr b="0" lang="en-IN" sz="1800" spc="-1" strike="noStrike">
                <a:solidFill>
                  <a:srgbClr val="000000"/>
                </a:solidFill>
                <a:latin typeface="Calibri"/>
              </a:rPr>
              <a:t>}</a:t>
            </a:r>
            <a:endParaRPr b="0" lang="en-US" sz="1800" spc="-1" strike="noStrike">
              <a:latin typeface="Arial"/>
            </a:endParaRPr>
          </a:p>
          <a:p>
            <a:pPr>
              <a:lnSpc>
                <a:spcPct val="100000"/>
              </a:lnSpc>
            </a:pPr>
            <a:r>
              <a:rPr b="0" lang="en-IN" sz="1800" spc="-1" strike="noStrike">
                <a:solidFill>
                  <a:srgbClr val="000000"/>
                </a:solidFill>
                <a:latin typeface="Calibri"/>
              </a:rPr>
              <a:t>    </a:t>
            </a:r>
            <a:endParaRPr b="0" lang="en-US" sz="1800" spc="-1" strike="noStrike">
              <a:latin typeface="Arial"/>
            </a:endParaRPr>
          </a:p>
        </p:txBody>
      </p:sp>
      <p:sp>
        <p:nvSpPr>
          <p:cNvPr id="179" name="Rectangle 2"/>
          <p:cNvSpPr/>
          <p:nvPr/>
        </p:nvSpPr>
        <p:spPr>
          <a:xfrm>
            <a:off x="4343400" y="1600200"/>
            <a:ext cx="4571640" cy="28335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IN" sz="1800" spc="-1" strike="noStrike">
                <a:solidFill>
                  <a:srgbClr val="000000"/>
                </a:solidFill>
                <a:latin typeface="Calibri"/>
              </a:rPr>
              <a:t>public</a:t>
            </a:r>
            <a:r>
              <a:rPr b="0" lang="en-IN" sz="1800" spc="-1" strike="noStrike">
                <a:solidFill>
                  <a:srgbClr val="000000"/>
                </a:solidFill>
                <a:latin typeface="Calibri"/>
              </a:rPr>
              <a:t> </a:t>
            </a:r>
            <a:r>
              <a:rPr b="1" lang="en-IN" sz="1800" spc="-1" strike="noStrike">
                <a:solidFill>
                  <a:srgbClr val="000000"/>
                </a:solidFill>
                <a:latin typeface="Calibri"/>
              </a:rPr>
              <a:t>void</a:t>
            </a:r>
            <a:r>
              <a:rPr b="0" lang="en-IN" sz="1800" spc="-1" strike="noStrike">
                <a:solidFill>
                  <a:srgbClr val="000000"/>
                </a:solidFill>
                <a:latin typeface="Calibri"/>
              </a:rPr>
              <a:t> setPrice(String price) {</a:t>
            </a:r>
            <a:endParaRPr b="0" lang="en-US" sz="1800" spc="-1" strike="noStrike">
              <a:latin typeface="Arial"/>
            </a:endParaRPr>
          </a:p>
          <a:p>
            <a:pPr>
              <a:lnSpc>
                <a:spcPct val="100000"/>
              </a:lnSpc>
            </a:pPr>
            <a:r>
              <a:rPr b="0" lang="en-IN" sz="1800" spc="-1" strike="noStrike">
                <a:solidFill>
                  <a:srgbClr val="000000"/>
                </a:solidFill>
                <a:latin typeface="Calibri"/>
              </a:rPr>
              <a:t>        </a:t>
            </a:r>
            <a:r>
              <a:rPr b="1" lang="en-IN" sz="1800" spc="-1" strike="noStrike">
                <a:solidFill>
                  <a:srgbClr val="000000"/>
                </a:solidFill>
                <a:latin typeface="Calibri"/>
              </a:rPr>
              <a:t>this</a:t>
            </a:r>
            <a:r>
              <a:rPr b="0" lang="en-IN" sz="1800" spc="-1" strike="noStrike">
                <a:solidFill>
                  <a:srgbClr val="000000"/>
                </a:solidFill>
                <a:latin typeface="Calibri"/>
              </a:rPr>
              <a:t>.price = price;</a:t>
            </a:r>
            <a:endParaRPr b="0" lang="en-US" sz="1800" spc="-1" strike="noStrike">
              <a:latin typeface="Arial"/>
            </a:endParaRPr>
          </a:p>
          <a:p>
            <a:pPr>
              <a:lnSpc>
                <a:spcPct val="100000"/>
              </a:lnSpc>
            </a:pPr>
            <a:r>
              <a:rPr b="0" lang="en-IN" sz="1800" spc="-1" strike="noStrike">
                <a:solidFill>
                  <a:srgbClr val="000000"/>
                </a:solidFill>
                <a:latin typeface="Calibri"/>
              </a:rPr>
              <a:t>    </a:t>
            </a:r>
            <a:r>
              <a:rPr b="0" lang="en-IN" sz="1800" spc="-1" strike="noStrike">
                <a:solidFill>
                  <a:srgbClr val="000000"/>
                </a:solidFill>
                <a:latin typeface="Calibri"/>
              </a:rPr>
              <a:t>}</a:t>
            </a:r>
            <a:endParaRPr b="0" lang="en-US" sz="1800" spc="-1" strike="noStrike">
              <a:latin typeface="Arial"/>
            </a:endParaRPr>
          </a:p>
          <a:p>
            <a:pPr>
              <a:lnSpc>
                <a:spcPct val="100000"/>
              </a:lnSpc>
            </a:pPr>
            <a:r>
              <a:rPr b="0" lang="en-IN" sz="1800" spc="-1" strike="noStrike">
                <a:solidFill>
                  <a:srgbClr val="000000"/>
                </a:solidFill>
                <a:latin typeface="Calibri"/>
              </a:rPr>
              <a:t>    </a:t>
            </a:r>
            <a:r>
              <a:rPr b="1" lang="en-IN" sz="1800" spc="-1" strike="noStrike">
                <a:solidFill>
                  <a:srgbClr val="000000"/>
                </a:solidFill>
                <a:latin typeface="Calibri"/>
              </a:rPr>
              <a:t>public</a:t>
            </a:r>
            <a:r>
              <a:rPr b="0" lang="en-IN" sz="1800" spc="-1" strike="noStrike">
                <a:solidFill>
                  <a:srgbClr val="000000"/>
                </a:solidFill>
                <a:latin typeface="Calibri"/>
              </a:rPr>
              <a:t> String getAddress() {</a:t>
            </a:r>
            <a:endParaRPr b="0" lang="en-US" sz="1800" spc="-1" strike="noStrike">
              <a:latin typeface="Arial"/>
            </a:endParaRPr>
          </a:p>
          <a:p>
            <a:pPr>
              <a:lnSpc>
                <a:spcPct val="100000"/>
              </a:lnSpc>
            </a:pPr>
            <a:r>
              <a:rPr b="0" lang="en-IN" sz="1800" spc="-1" strike="noStrike">
                <a:solidFill>
                  <a:srgbClr val="000000"/>
                </a:solidFill>
                <a:latin typeface="Calibri"/>
              </a:rPr>
              <a:t>        </a:t>
            </a:r>
            <a:r>
              <a:rPr b="1" lang="en-IN" sz="1800" spc="-1" strike="noStrike">
                <a:solidFill>
                  <a:srgbClr val="000000"/>
                </a:solidFill>
                <a:latin typeface="Calibri"/>
              </a:rPr>
              <a:t>return</a:t>
            </a:r>
            <a:r>
              <a:rPr b="0" lang="en-IN" sz="1800" spc="-1" strike="noStrike">
                <a:solidFill>
                  <a:srgbClr val="000000"/>
                </a:solidFill>
                <a:latin typeface="Calibri"/>
              </a:rPr>
              <a:t> address;</a:t>
            </a:r>
            <a:endParaRPr b="0" lang="en-US" sz="1800" spc="-1" strike="noStrike">
              <a:latin typeface="Arial"/>
            </a:endParaRPr>
          </a:p>
          <a:p>
            <a:pPr>
              <a:lnSpc>
                <a:spcPct val="100000"/>
              </a:lnSpc>
            </a:pPr>
            <a:r>
              <a:rPr b="0" lang="en-IN" sz="1800" spc="-1" strike="noStrike">
                <a:solidFill>
                  <a:srgbClr val="000000"/>
                </a:solidFill>
                <a:latin typeface="Calibri"/>
              </a:rPr>
              <a:t>    </a:t>
            </a:r>
            <a:r>
              <a:rPr b="0" lang="en-IN" sz="1800" spc="-1" strike="noStrike">
                <a:solidFill>
                  <a:srgbClr val="000000"/>
                </a:solidFill>
                <a:latin typeface="Calibri"/>
              </a:rPr>
              <a:t>}</a:t>
            </a:r>
            <a:endParaRPr b="0" lang="en-US" sz="1800" spc="-1" strike="noStrike">
              <a:latin typeface="Arial"/>
            </a:endParaRPr>
          </a:p>
          <a:p>
            <a:pPr>
              <a:lnSpc>
                <a:spcPct val="100000"/>
              </a:lnSpc>
            </a:pPr>
            <a:r>
              <a:rPr b="0" lang="en-IN" sz="1800" spc="-1" strike="noStrike">
                <a:solidFill>
                  <a:srgbClr val="000000"/>
                </a:solidFill>
                <a:latin typeface="Calibri"/>
              </a:rPr>
              <a:t>    </a:t>
            </a:r>
            <a:r>
              <a:rPr b="1" lang="en-IN" sz="1800" spc="-1" strike="noStrike">
                <a:solidFill>
                  <a:srgbClr val="000000"/>
                </a:solidFill>
                <a:latin typeface="Calibri"/>
              </a:rPr>
              <a:t>public</a:t>
            </a:r>
            <a:r>
              <a:rPr b="0" lang="en-IN" sz="1800" spc="-1" strike="noStrike">
                <a:solidFill>
                  <a:srgbClr val="000000"/>
                </a:solidFill>
                <a:latin typeface="Calibri"/>
              </a:rPr>
              <a:t> </a:t>
            </a:r>
            <a:r>
              <a:rPr b="1" lang="en-IN" sz="1800" spc="-1" strike="noStrike">
                <a:solidFill>
                  <a:srgbClr val="000000"/>
                </a:solidFill>
                <a:latin typeface="Calibri"/>
              </a:rPr>
              <a:t>void</a:t>
            </a:r>
            <a:r>
              <a:rPr b="0" lang="en-IN" sz="1800" spc="-1" strike="noStrike">
                <a:solidFill>
                  <a:srgbClr val="000000"/>
                </a:solidFill>
                <a:latin typeface="Calibri"/>
              </a:rPr>
              <a:t> setAddress(String address) {</a:t>
            </a:r>
            <a:endParaRPr b="0" lang="en-US" sz="1800" spc="-1" strike="noStrike">
              <a:latin typeface="Arial"/>
            </a:endParaRPr>
          </a:p>
          <a:p>
            <a:pPr>
              <a:lnSpc>
                <a:spcPct val="100000"/>
              </a:lnSpc>
            </a:pPr>
            <a:r>
              <a:rPr b="0" lang="en-IN" sz="1800" spc="-1" strike="noStrike">
                <a:solidFill>
                  <a:srgbClr val="000000"/>
                </a:solidFill>
                <a:latin typeface="Calibri"/>
              </a:rPr>
              <a:t>        </a:t>
            </a:r>
            <a:r>
              <a:rPr b="1" lang="en-IN" sz="1800" spc="-1" strike="noStrike">
                <a:solidFill>
                  <a:srgbClr val="000000"/>
                </a:solidFill>
                <a:latin typeface="Calibri"/>
              </a:rPr>
              <a:t>this</a:t>
            </a:r>
            <a:r>
              <a:rPr b="0" lang="en-IN" sz="1800" spc="-1" strike="noStrike">
                <a:solidFill>
                  <a:srgbClr val="000000"/>
                </a:solidFill>
                <a:latin typeface="Calibri"/>
              </a:rPr>
              <a:t>.address = address;</a:t>
            </a:r>
            <a:endParaRPr b="0" lang="en-US" sz="1800" spc="-1" strike="noStrike">
              <a:latin typeface="Arial"/>
            </a:endParaRPr>
          </a:p>
          <a:p>
            <a:pPr>
              <a:lnSpc>
                <a:spcPct val="100000"/>
              </a:lnSpc>
            </a:pPr>
            <a:r>
              <a:rPr b="0" lang="en-IN" sz="1800" spc="-1" strike="noStrike">
                <a:solidFill>
                  <a:srgbClr val="000000"/>
                </a:solidFill>
                <a:latin typeface="Calibri"/>
              </a:rPr>
              <a:t>    </a:t>
            </a:r>
            <a:r>
              <a:rPr b="0" lang="en-IN" sz="1800" spc="-1" strike="noStrike">
                <a:solidFill>
                  <a:srgbClr val="000000"/>
                </a:solidFill>
                <a:latin typeface="Calibri"/>
              </a:rPr>
              <a:t>}</a:t>
            </a:r>
            <a:endParaRPr b="0" lang="en-US" sz="1800" spc="-1" strike="noStrike">
              <a:latin typeface="Arial"/>
            </a:endParaRPr>
          </a:p>
          <a:p>
            <a:pPr>
              <a:lnSpc>
                <a:spcPct val="100000"/>
              </a:lnSpc>
            </a:pPr>
            <a:r>
              <a:rPr b="0" lang="en-IN" sz="1800" spc="-1" strike="noStrike">
                <a:solidFill>
                  <a:srgbClr val="000000"/>
                </a:solidFill>
                <a:latin typeface="Calibri"/>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itle 1"/>
          <p:cNvSpPr txBox="1"/>
          <p:nvPr/>
        </p:nvSpPr>
        <p:spPr>
          <a:xfrm>
            <a:off x="1981080" y="76320"/>
            <a:ext cx="6933960" cy="639360"/>
          </a:xfrm>
          <a:prstGeom prst="rect">
            <a:avLst/>
          </a:prstGeom>
          <a:noFill/>
          <a:ln w="0">
            <a:noFill/>
          </a:ln>
        </p:spPr>
        <p:txBody>
          <a:bodyPr anchor="ctr">
            <a:noAutofit/>
          </a:bodyPr>
          <a:p>
            <a:pPr algn="ctr">
              <a:lnSpc>
                <a:spcPct val="100000"/>
              </a:lnSpc>
            </a:pPr>
            <a:r>
              <a:rPr b="1" lang="en-IN" sz="3200" spc="-1" strike="noStrike">
                <a:solidFill>
                  <a:srgbClr val="ffffff"/>
                </a:solidFill>
                <a:latin typeface="Calibri"/>
              </a:rPr>
              <a:t>Module Overview</a:t>
            </a:r>
            <a:endParaRPr b="0" lang="en-US" sz="3200" spc="-1" strike="noStrike">
              <a:solidFill>
                <a:srgbClr val="000000"/>
              </a:solidFill>
              <a:latin typeface="Calibri"/>
            </a:endParaRPr>
          </a:p>
        </p:txBody>
      </p:sp>
      <p:sp>
        <p:nvSpPr>
          <p:cNvPr id="137" name="Content Placeholder 2"/>
          <p:cNvSpPr txBox="1"/>
          <p:nvPr/>
        </p:nvSpPr>
        <p:spPr>
          <a:xfrm>
            <a:off x="457200" y="1600200"/>
            <a:ext cx="8229240" cy="4525560"/>
          </a:xfrm>
          <a:prstGeom prst="rect">
            <a:avLst/>
          </a:prstGeom>
          <a:noFill/>
          <a:ln w="0">
            <a:noFill/>
          </a:ln>
        </p:spPr>
        <p:txBody>
          <a:bodyPr>
            <a:normAutofit/>
          </a:bodyPr>
          <a:p>
            <a:pPr>
              <a:lnSpc>
                <a:spcPct val="100000"/>
              </a:lnSpc>
              <a:spcBef>
                <a:spcPts val="360"/>
              </a:spcBef>
              <a:tabLst>
                <a:tab algn="l" pos="0"/>
              </a:tabLst>
            </a:pPr>
            <a:r>
              <a:rPr b="1" lang="en-US" sz="1800" spc="-1" strike="noStrike">
                <a:solidFill>
                  <a:srgbClr val="000000"/>
                </a:solidFill>
                <a:latin typeface="Calibri"/>
              </a:rPr>
              <a:t>In this Module, we will learn the following:</a:t>
            </a:r>
            <a:endParaRPr b="0" lang="en-US" sz="1800" spc="-1" strike="noStrike">
              <a:solidFill>
                <a:srgbClr val="000000"/>
              </a:solidFill>
              <a:latin typeface="Calibri"/>
            </a:endParaRPr>
          </a:p>
          <a:p>
            <a:pPr>
              <a:lnSpc>
                <a:spcPct val="100000"/>
              </a:lnSpc>
              <a:spcBef>
                <a:spcPts val="360"/>
              </a:spcBef>
              <a:tabLst>
                <a:tab algn="l" pos="0"/>
              </a:tabLst>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Wingdings" charset="2"/>
              <a:buChar char=""/>
              <a:tabLst>
                <a:tab algn="l" pos="0"/>
              </a:tabLst>
            </a:pPr>
            <a:r>
              <a:rPr b="0" lang="en-IN" sz="1800" spc="-1" strike="noStrike">
                <a:solidFill>
                  <a:srgbClr val="000000"/>
                </a:solidFill>
                <a:latin typeface="Calibri"/>
              </a:rPr>
              <a:t>Dependency Injection-Constructor Based and setter based.</a:t>
            </a:r>
            <a:endParaRPr b="0" lang="en-US" sz="1800" spc="-1" strike="noStrike">
              <a:solidFill>
                <a:srgbClr val="000000"/>
              </a:solidFill>
              <a:latin typeface="Calibri"/>
            </a:endParaRPr>
          </a:p>
          <a:p>
            <a:pPr marL="343080" indent="-342720">
              <a:lnSpc>
                <a:spcPct val="100000"/>
              </a:lnSpc>
              <a:spcBef>
                <a:spcPts val="360"/>
              </a:spcBef>
              <a:buClr>
                <a:srgbClr val="000000"/>
              </a:buClr>
              <a:buFont typeface="Wingdings" charset="2"/>
              <a:buChar char=""/>
              <a:tabLst>
                <a:tab algn="l" pos="0"/>
              </a:tabLst>
            </a:pPr>
            <a:r>
              <a:rPr b="0" lang="en-IN" sz="1800" spc="-1" strike="noStrike">
                <a:solidFill>
                  <a:srgbClr val="000000"/>
                </a:solidFill>
                <a:latin typeface="Calibri"/>
              </a:rPr>
              <a:t>Injecting Inner Beans.</a:t>
            </a:r>
            <a:endParaRPr b="0" lang="en-US" sz="1800" spc="-1" strike="noStrike">
              <a:solidFill>
                <a:srgbClr val="000000"/>
              </a:solidFill>
              <a:latin typeface="Calibri"/>
            </a:endParaRPr>
          </a:p>
          <a:p>
            <a:pPr marL="343080" indent="-342720">
              <a:lnSpc>
                <a:spcPct val="100000"/>
              </a:lnSpc>
              <a:spcBef>
                <a:spcPts val="360"/>
              </a:spcBef>
              <a:buClr>
                <a:srgbClr val="000000"/>
              </a:buClr>
              <a:buFont typeface="Wingdings" charset="2"/>
              <a:buChar char=""/>
              <a:tabLst>
                <a:tab algn="l" pos="0"/>
              </a:tabLst>
            </a:pPr>
            <a:r>
              <a:rPr b="0" lang="en-IN" sz="1800" spc="-1" strike="noStrike">
                <a:solidFill>
                  <a:srgbClr val="000000"/>
                </a:solidFill>
                <a:latin typeface="Calibri"/>
              </a:rPr>
              <a:t>Injecting Collection.</a:t>
            </a:r>
            <a:endParaRPr b="0" lang="en-US" sz="1800" spc="-1" strike="noStrike">
              <a:solidFill>
                <a:srgbClr val="000000"/>
              </a:solidFill>
              <a:latin typeface="Calibri"/>
            </a:endParaRPr>
          </a:p>
          <a:p>
            <a:pPr marL="343080" indent="-342720">
              <a:lnSpc>
                <a:spcPct val="100000"/>
              </a:lnSpc>
              <a:spcBef>
                <a:spcPts val="360"/>
              </a:spcBef>
              <a:buClr>
                <a:srgbClr val="000000"/>
              </a:buClr>
              <a:buFont typeface="Wingdings" charset="2"/>
              <a:buChar char=""/>
              <a:tabLst>
                <a:tab algn="l" pos="0"/>
              </a:tabLst>
            </a:pPr>
            <a:r>
              <a:rPr b="0" lang="en-IN" sz="1800" spc="-1" strike="noStrike">
                <a:solidFill>
                  <a:srgbClr val="000000"/>
                </a:solidFill>
                <a:latin typeface="Calibri"/>
              </a:rPr>
              <a:t>IoC Containers.</a:t>
            </a:r>
            <a:endParaRPr b="0" lang="en-US" sz="1800" spc="-1" strike="noStrike">
              <a:solidFill>
                <a:srgbClr val="000000"/>
              </a:solidFill>
              <a:latin typeface="Calibri"/>
            </a:endParaRPr>
          </a:p>
          <a:p>
            <a:pPr>
              <a:lnSpc>
                <a:spcPct val="100000"/>
              </a:lnSpc>
              <a:spcBef>
                <a:spcPts val="360"/>
              </a:spcBef>
              <a:tabLst>
                <a:tab algn="l" pos="0"/>
              </a:tabLst>
            </a:pPr>
            <a:endParaRPr b="0" lang="en-US" sz="1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Title 1"/>
          <p:cNvSpPr txBox="1"/>
          <p:nvPr/>
        </p:nvSpPr>
        <p:spPr>
          <a:xfrm>
            <a:off x="1981080" y="76320"/>
            <a:ext cx="6933960" cy="639360"/>
          </a:xfrm>
          <a:prstGeom prst="rect">
            <a:avLst/>
          </a:prstGeom>
          <a:noFill/>
          <a:ln w="0">
            <a:noFill/>
          </a:ln>
        </p:spPr>
        <p:txBody>
          <a:bodyPr anchor="ctr">
            <a:noAutofit/>
          </a:bodyPr>
          <a:p>
            <a:pPr algn="ctr">
              <a:lnSpc>
                <a:spcPct val="100000"/>
              </a:lnSpc>
            </a:pPr>
            <a:r>
              <a:rPr b="1" lang="en-IN" sz="3200" spc="-1" strike="noStrike">
                <a:solidFill>
                  <a:srgbClr val="ffffff"/>
                </a:solidFill>
                <a:latin typeface="Calibri"/>
              </a:rPr>
              <a:t>IoC Container Cont..</a:t>
            </a:r>
            <a:endParaRPr b="0" lang="en-US" sz="3200" spc="-1" strike="noStrike">
              <a:solidFill>
                <a:srgbClr val="000000"/>
              </a:solidFill>
              <a:latin typeface="Calibri"/>
            </a:endParaRPr>
          </a:p>
        </p:txBody>
      </p:sp>
      <p:sp>
        <p:nvSpPr>
          <p:cNvPr id="181" name="Rectangle 3"/>
          <p:cNvSpPr/>
          <p:nvPr/>
        </p:nvSpPr>
        <p:spPr>
          <a:xfrm>
            <a:off x="266760" y="1981080"/>
            <a:ext cx="8610120" cy="42051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IN" sz="1800" spc="-1" strike="noStrike">
                <a:solidFill>
                  <a:srgbClr val="000000"/>
                </a:solidFill>
                <a:latin typeface="-apple-system"/>
              </a:rPr>
              <a:t>2. Spring ApplicationContext container</a:t>
            </a:r>
            <a:endParaRPr b="0" lang="en-US" sz="1800" spc="-1" strike="noStrike">
              <a:latin typeface="Arial"/>
            </a:endParaRPr>
          </a:p>
          <a:p>
            <a:pPr marL="457200">
              <a:lnSpc>
                <a:spcPct val="100000"/>
              </a:lnSpc>
            </a:pPr>
            <a:endParaRPr b="0" lang="en-US" sz="1800" spc="-1" strike="noStrike">
              <a:latin typeface="Arial"/>
            </a:endParaRPr>
          </a:p>
          <a:p>
            <a:pPr lvl="1" marL="743040" indent="-285480">
              <a:lnSpc>
                <a:spcPct val="100000"/>
              </a:lnSpc>
              <a:buClr>
                <a:srgbClr val="000000"/>
              </a:buClr>
              <a:buFont typeface="Wingdings" charset="2"/>
              <a:buChar char=""/>
            </a:pPr>
            <a:r>
              <a:rPr b="0" lang="en-IN" sz="1800" spc="-1" strike="noStrike">
                <a:solidFill>
                  <a:srgbClr val="000000"/>
                </a:solidFill>
                <a:latin typeface="Calibri"/>
              </a:rPr>
              <a:t>It includes all functionality of the BeanFactory container hence widely recommended over the BeanFactory.</a:t>
            </a:r>
            <a:endParaRPr b="0" lang="en-US" sz="1800" spc="-1" strike="noStrike">
              <a:latin typeface="Arial"/>
            </a:endParaRPr>
          </a:p>
          <a:p>
            <a:pPr>
              <a:lnSpc>
                <a:spcPct val="100000"/>
              </a:lnSpc>
            </a:pPr>
            <a:endParaRPr b="0" lang="en-US" sz="1800" spc="-1" strike="noStrike">
              <a:latin typeface="Arial"/>
            </a:endParaRPr>
          </a:p>
          <a:p>
            <a:pPr lvl="1" marL="743040" indent="-285480">
              <a:lnSpc>
                <a:spcPct val="100000"/>
              </a:lnSpc>
              <a:buClr>
                <a:srgbClr val="000000"/>
              </a:buClr>
              <a:buFont typeface="Wingdings" charset="2"/>
              <a:buChar char=""/>
            </a:pPr>
            <a:r>
              <a:rPr b="0" lang="en-IN" sz="1800" spc="-1" strike="noStrike">
                <a:solidFill>
                  <a:srgbClr val="000000"/>
                </a:solidFill>
                <a:latin typeface="Calibri"/>
              </a:rPr>
              <a:t>BeanFactory can still be used for lightweight applications like mobile devices or applet based applications where data volume and speed is significant.</a:t>
            </a:r>
            <a:endParaRPr b="0" lang="en-US" sz="1800" spc="-1" strike="noStrike">
              <a:latin typeface="Arial"/>
            </a:endParaRPr>
          </a:p>
          <a:p>
            <a:pPr>
              <a:lnSpc>
                <a:spcPct val="100000"/>
              </a:lnSpc>
            </a:pPr>
            <a:endParaRPr b="0" lang="en-US" sz="1800" spc="-1" strike="noStrike">
              <a:latin typeface="Arial"/>
            </a:endParaRPr>
          </a:p>
          <a:p>
            <a:pPr marL="457200">
              <a:lnSpc>
                <a:spcPct val="100000"/>
              </a:lnSpc>
            </a:pPr>
            <a:r>
              <a:rPr b="1" lang="en-IN" sz="1800" spc="-1" strike="noStrike">
                <a:solidFill>
                  <a:srgbClr val="000000"/>
                </a:solidFill>
                <a:latin typeface="Calibri"/>
              </a:rPr>
              <a:t>How to create ApplicationContext</a:t>
            </a:r>
            <a:endParaRPr b="0" lang="en-US" sz="1800" spc="-1" strike="noStrike">
              <a:latin typeface="Arial"/>
            </a:endParaRPr>
          </a:p>
          <a:p>
            <a:pPr marL="457200">
              <a:lnSpc>
                <a:spcPct val="100000"/>
              </a:lnSpc>
            </a:pPr>
            <a:endParaRPr b="0" lang="en-US" sz="1800" spc="-1" strike="noStrike">
              <a:latin typeface="Arial"/>
            </a:endParaRPr>
          </a:p>
          <a:p>
            <a:pPr marL="457200">
              <a:lnSpc>
                <a:spcPct val="100000"/>
              </a:lnSpc>
            </a:pPr>
            <a:r>
              <a:rPr b="0" lang="en-IN" sz="1800" spc="-1" strike="noStrike">
                <a:solidFill>
                  <a:srgbClr val="000000"/>
                </a:solidFill>
                <a:latin typeface="Calibri"/>
              </a:rPr>
              <a:t>ApplicationContext context = new FileSystemXmlApplicationContext("beans.xml");</a:t>
            </a:r>
            <a:endParaRPr b="0" lang="en-US" sz="1800" spc="-1" strike="noStrike">
              <a:latin typeface="Arial"/>
            </a:endParaRPr>
          </a:p>
          <a:p>
            <a:pPr marL="457200">
              <a:lnSpc>
                <a:spcPct val="100000"/>
              </a:lnSpc>
            </a:pPr>
            <a:r>
              <a:rPr b="0" lang="en-IN" sz="1800" spc="-1" strike="noStrike">
                <a:solidFill>
                  <a:srgbClr val="000000"/>
                </a:solidFill>
                <a:latin typeface="Calibri"/>
              </a:rPr>
              <a:t>HelloWorld obj = (HelloWorld) context.getBean("helloWorld");</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Title 1"/>
          <p:cNvSpPr txBox="1"/>
          <p:nvPr/>
        </p:nvSpPr>
        <p:spPr>
          <a:xfrm>
            <a:off x="1981080" y="76320"/>
            <a:ext cx="6933960" cy="639360"/>
          </a:xfrm>
          <a:prstGeom prst="rect">
            <a:avLst/>
          </a:prstGeom>
          <a:noFill/>
          <a:ln w="0">
            <a:noFill/>
          </a:ln>
        </p:spPr>
        <p:txBody>
          <a:bodyPr anchor="ctr">
            <a:noAutofit/>
          </a:bodyPr>
          <a:p>
            <a:pPr algn="ctr">
              <a:lnSpc>
                <a:spcPct val="100000"/>
              </a:lnSpc>
            </a:pPr>
            <a:r>
              <a:rPr b="1" lang="en-US" sz="3200" spc="-1" strike="noStrike">
                <a:solidFill>
                  <a:srgbClr val="ffffff"/>
                </a:solidFill>
                <a:latin typeface="Calibri"/>
              </a:rPr>
              <a:t>Injecting Inner Beans Cont..</a:t>
            </a:r>
            <a:endParaRPr b="0" lang="en-US" sz="3200" spc="-1" strike="noStrike">
              <a:solidFill>
                <a:srgbClr val="000000"/>
              </a:solidFill>
              <a:latin typeface="Calibri"/>
            </a:endParaRPr>
          </a:p>
        </p:txBody>
      </p:sp>
      <p:sp>
        <p:nvSpPr>
          <p:cNvPr id="183" name="Rectangle 2"/>
          <p:cNvSpPr/>
          <p:nvPr/>
        </p:nvSpPr>
        <p:spPr>
          <a:xfrm>
            <a:off x="228600" y="1447920"/>
            <a:ext cx="8686440" cy="16149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IN" sz="2000" spc="-1" strike="noStrike">
                <a:solidFill>
                  <a:srgbClr val="000000"/>
                </a:solidFill>
                <a:latin typeface="Calibri"/>
              </a:rPr>
              <a:t>After running the main java file you will get the following output:</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IN" sz="2000" spc="-1" strike="noStrike">
                <a:solidFill>
                  <a:srgbClr val="000000"/>
                </a:solidFill>
                <a:latin typeface="Calibri"/>
              </a:rPr>
              <a:t>Getting Orders details...: Book  </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Title 1"/>
          <p:cNvSpPr txBox="1"/>
          <p:nvPr/>
        </p:nvSpPr>
        <p:spPr>
          <a:xfrm>
            <a:off x="1981080" y="76320"/>
            <a:ext cx="6933960" cy="639360"/>
          </a:xfrm>
          <a:prstGeom prst="rect">
            <a:avLst/>
          </a:prstGeom>
          <a:noFill/>
          <a:ln w="0">
            <a:noFill/>
          </a:ln>
        </p:spPr>
        <p:txBody>
          <a:bodyPr anchor="ctr">
            <a:noAutofit/>
          </a:bodyPr>
          <a:p>
            <a:pPr algn="ctr">
              <a:lnSpc>
                <a:spcPct val="100000"/>
              </a:lnSpc>
            </a:pPr>
            <a:r>
              <a:rPr b="1" lang="en-IN" sz="3200" spc="-1" strike="noStrike">
                <a:solidFill>
                  <a:srgbClr val="ffffff"/>
                </a:solidFill>
                <a:latin typeface="Calibri"/>
              </a:rPr>
              <a:t>Injecting Collection</a:t>
            </a:r>
            <a:endParaRPr b="0" lang="en-US" sz="3200" spc="-1" strike="noStrike">
              <a:solidFill>
                <a:srgbClr val="000000"/>
              </a:solidFill>
              <a:latin typeface="Calibri"/>
            </a:endParaRPr>
          </a:p>
        </p:txBody>
      </p:sp>
      <p:sp>
        <p:nvSpPr>
          <p:cNvPr id="185" name="Rectangle 3"/>
          <p:cNvSpPr/>
          <p:nvPr/>
        </p:nvSpPr>
        <p:spPr>
          <a:xfrm>
            <a:off x="152280" y="1676520"/>
            <a:ext cx="8610120" cy="31078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IN" sz="1800" spc="-1" strike="noStrike">
                <a:solidFill>
                  <a:srgbClr val="000000"/>
                </a:solidFill>
                <a:latin typeface="Calibri"/>
              </a:rPr>
              <a:t>We can inject collection values by constructor in spring framework. We  can  use three elements inside the constructor-arg element.</a:t>
            </a:r>
            <a:endParaRPr b="0" lang="en-US" sz="1800" spc="-1" strike="noStrike">
              <a:latin typeface="Arial"/>
            </a:endParaRPr>
          </a:p>
          <a:p>
            <a:pPr>
              <a:lnSpc>
                <a:spcPct val="100000"/>
              </a:lnSpc>
            </a:pPr>
            <a:r>
              <a:rPr b="1" lang="en-IN" sz="1800" spc="-1" strike="noStrike">
                <a:solidFill>
                  <a:srgbClr val="000000"/>
                </a:solidFill>
                <a:latin typeface="Calibri"/>
              </a:rPr>
              <a:t>It can be:</a:t>
            </a:r>
            <a:endParaRPr b="0" lang="en-US" sz="1800" spc="-1" strike="noStrike">
              <a:latin typeface="Arial"/>
            </a:endParaRPr>
          </a:p>
          <a:p>
            <a:pPr>
              <a:lnSpc>
                <a:spcPct val="100000"/>
              </a:lnSpc>
            </a:pPr>
            <a:endParaRPr b="0" lang="en-US" sz="1800" spc="-1" strike="noStrike">
              <a:latin typeface="Arial"/>
            </a:endParaRPr>
          </a:p>
          <a:p>
            <a:pPr marL="285840" indent="-285480">
              <a:lnSpc>
                <a:spcPct val="100000"/>
              </a:lnSpc>
              <a:buClr>
                <a:srgbClr val="000000"/>
              </a:buClr>
              <a:buFont typeface="Wingdings" charset="2"/>
              <a:buChar char=""/>
            </a:pPr>
            <a:r>
              <a:rPr b="1" lang="en-IN" sz="1800" spc="-1" strike="noStrike">
                <a:solidFill>
                  <a:srgbClr val="000000"/>
                </a:solidFill>
                <a:latin typeface="Calibri"/>
              </a:rPr>
              <a:t>list</a:t>
            </a:r>
            <a:endParaRPr b="0" lang="en-US" sz="1800" spc="-1" strike="noStrike">
              <a:latin typeface="Arial"/>
            </a:endParaRPr>
          </a:p>
          <a:p>
            <a:pPr marL="285840" indent="-285480">
              <a:lnSpc>
                <a:spcPct val="100000"/>
              </a:lnSpc>
              <a:buClr>
                <a:srgbClr val="000000"/>
              </a:buClr>
              <a:buFont typeface="Wingdings" charset="2"/>
              <a:buChar char=""/>
            </a:pPr>
            <a:r>
              <a:rPr b="1" lang="en-IN" sz="1800" spc="-1" strike="noStrike">
                <a:solidFill>
                  <a:srgbClr val="000000"/>
                </a:solidFill>
                <a:latin typeface="Calibri"/>
              </a:rPr>
              <a:t>set</a:t>
            </a:r>
            <a:endParaRPr b="0" lang="en-US" sz="1800" spc="-1" strike="noStrike">
              <a:latin typeface="Arial"/>
            </a:endParaRPr>
          </a:p>
          <a:p>
            <a:pPr marL="285840" indent="-285480">
              <a:lnSpc>
                <a:spcPct val="100000"/>
              </a:lnSpc>
              <a:buClr>
                <a:srgbClr val="000000"/>
              </a:buClr>
              <a:buFont typeface="Wingdings" charset="2"/>
              <a:buChar char=""/>
            </a:pPr>
            <a:r>
              <a:rPr b="1" lang="en-IN" sz="1800" spc="-1" strike="noStrike">
                <a:solidFill>
                  <a:srgbClr val="000000"/>
                </a:solidFill>
                <a:latin typeface="Calibri"/>
              </a:rPr>
              <a:t>Map</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IN" sz="1800" spc="-1" strike="noStrike">
                <a:solidFill>
                  <a:srgbClr val="000000"/>
                </a:solidFill>
                <a:latin typeface="Calibri"/>
              </a:rPr>
              <a:t>Each collection can have string based and non-string-based values.</a:t>
            </a:r>
            <a:br/>
            <a:endParaRPr b="0" lang="en-US" sz="1800" spc="-1" strike="noStrike">
              <a:latin typeface="Arial"/>
            </a:endParaRPr>
          </a:p>
          <a:p>
            <a:pPr>
              <a:lnSpc>
                <a:spcPct val="100000"/>
              </a:lnSpc>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Title 1"/>
          <p:cNvSpPr txBox="1"/>
          <p:nvPr/>
        </p:nvSpPr>
        <p:spPr>
          <a:xfrm>
            <a:off x="1981080" y="76320"/>
            <a:ext cx="6933960" cy="639360"/>
          </a:xfrm>
          <a:prstGeom prst="rect">
            <a:avLst/>
          </a:prstGeom>
          <a:noFill/>
          <a:ln w="0">
            <a:noFill/>
          </a:ln>
        </p:spPr>
        <p:txBody>
          <a:bodyPr anchor="ctr">
            <a:noAutofit/>
          </a:bodyPr>
          <a:p>
            <a:pPr algn="ctr">
              <a:lnSpc>
                <a:spcPct val="100000"/>
              </a:lnSpc>
            </a:pPr>
            <a:r>
              <a:rPr b="1" lang="en-IN" sz="3200" spc="-1" strike="noStrike">
                <a:solidFill>
                  <a:srgbClr val="ffffff"/>
                </a:solidFill>
                <a:latin typeface="Calibri"/>
              </a:rPr>
              <a:t>Demo: Injecting Collection </a:t>
            </a:r>
            <a:endParaRPr b="0" lang="en-US" sz="3200" spc="-1" strike="noStrike">
              <a:solidFill>
                <a:srgbClr val="000000"/>
              </a:solidFill>
              <a:latin typeface="Calibri"/>
            </a:endParaRPr>
          </a:p>
        </p:txBody>
      </p:sp>
      <p:sp>
        <p:nvSpPr>
          <p:cNvPr id="187" name="Rectangle 3"/>
          <p:cNvSpPr/>
          <p:nvPr/>
        </p:nvSpPr>
        <p:spPr>
          <a:xfrm>
            <a:off x="152280" y="1676520"/>
            <a:ext cx="8610120" cy="639000"/>
          </a:xfrm>
          <a:prstGeom prst="rect">
            <a:avLst/>
          </a:prstGeom>
          <a:noFill/>
          <a:ln w="0">
            <a:noFill/>
          </a:ln>
        </p:spPr>
        <p:style>
          <a:lnRef idx="0"/>
          <a:fillRef idx="0"/>
          <a:effectRef idx="0"/>
          <a:fontRef idx="minor"/>
        </p:style>
        <p:txBody>
          <a:bodyPr lIns="90000" rIns="90000" tIns="45000" bIns="45000">
            <a:spAutoFit/>
          </a:bodyPr>
          <a:p>
            <a:pPr>
              <a:lnSpc>
                <a:spcPct val="100000"/>
              </a:lnSpc>
            </a:pPr>
            <a:br/>
            <a:endParaRPr b="0" lang="en-US" sz="1800" spc="-1" strike="noStrike">
              <a:latin typeface="Arial"/>
            </a:endParaRPr>
          </a:p>
        </p:txBody>
      </p:sp>
      <p:sp>
        <p:nvSpPr>
          <p:cNvPr id="188" name="Rectangle 2"/>
          <p:cNvSpPr/>
          <p:nvPr/>
        </p:nvSpPr>
        <p:spPr>
          <a:xfrm>
            <a:off x="152280" y="1166760"/>
            <a:ext cx="8991360" cy="47538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333333"/>
                </a:solidFill>
                <a:latin typeface="Calibri"/>
              </a:rPr>
              <a:t>Below is the steps to inject collection in Spring Follow the steps below:</a:t>
            </a:r>
            <a:endParaRPr b="0" lang="en-US" sz="1800" spc="-1" strike="noStrike">
              <a:latin typeface="Arial"/>
            </a:endParaRPr>
          </a:p>
          <a:p>
            <a:pPr>
              <a:lnSpc>
                <a:spcPct val="100000"/>
              </a:lnSpc>
            </a:pPr>
            <a:r>
              <a:rPr b="1" lang="en-US" sz="1800" spc="-1" strike="noStrike">
                <a:solidFill>
                  <a:srgbClr val="333333"/>
                </a:solidFill>
                <a:latin typeface="Calibri"/>
              </a:rPr>
              <a:t>Duration:</a:t>
            </a:r>
            <a:r>
              <a:rPr b="0" lang="en-US" sz="1800" spc="-1" strike="noStrike">
                <a:solidFill>
                  <a:srgbClr val="333333"/>
                </a:solidFill>
                <a:latin typeface="Calibri"/>
              </a:rPr>
              <a:t> 10 min</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333333"/>
                </a:solidFill>
                <a:latin typeface="Calibri"/>
              </a:rPr>
              <a:t>Step 1:</a:t>
            </a:r>
            <a:endParaRPr b="0" lang="en-US" sz="1800" spc="-1" strike="noStrike">
              <a:latin typeface="Arial"/>
            </a:endParaRPr>
          </a:p>
          <a:p>
            <a:pPr>
              <a:lnSpc>
                <a:spcPct val="100000"/>
              </a:lnSpc>
            </a:pPr>
            <a:r>
              <a:rPr b="1" lang="en-US" sz="1800" spc="-1" strike="noStrike">
                <a:solidFill>
                  <a:srgbClr val="333333"/>
                </a:solidFill>
                <a:latin typeface="Calibri"/>
              </a:rPr>
              <a:t>Create a project with a name CollectionInjectionExample and create a package com.test.collection under the src folder in the created project.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333333"/>
                </a:solidFill>
                <a:latin typeface="Calibri"/>
              </a:rPr>
              <a:t>Step 2:</a:t>
            </a:r>
            <a:endParaRPr b="0" lang="en-US" sz="1800" spc="-1" strike="noStrike">
              <a:latin typeface="Arial"/>
            </a:endParaRPr>
          </a:p>
          <a:p>
            <a:pPr>
              <a:lnSpc>
                <a:spcPct val="100000"/>
              </a:lnSpc>
            </a:pPr>
            <a:r>
              <a:rPr b="1" lang="en-US" sz="1800" spc="-1" strike="noStrike">
                <a:solidFill>
                  <a:srgbClr val="333333"/>
                </a:solidFill>
                <a:latin typeface="Calibri"/>
              </a:rPr>
              <a:t>Add required Spring libraries using Add External JARs option as explained in the setterbased/constructor-based example.</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333333"/>
                </a:solidFill>
                <a:latin typeface="Calibri"/>
              </a:rPr>
              <a:t>Step3:</a:t>
            </a:r>
            <a:endParaRPr b="0" lang="en-US" sz="1800" spc="-1" strike="noStrike">
              <a:latin typeface="Arial"/>
            </a:endParaRPr>
          </a:p>
          <a:p>
            <a:pPr>
              <a:lnSpc>
                <a:spcPct val="100000"/>
              </a:lnSpc>
            </a:pPr>
            <a:r>
              <a:rPr b="1" lang="en-US" sz="1800" spc="-1" strike="noStrike">
                <a:solidFill>
                  <a:srgbClr val="333333"/>
                </a:solidFill>
                <a:latin typeface="Calibri"/>
              </a:rPr>
              <a:t>Create Java classes ProductBean,</a:t>
            </a:r>
            <a:r>
              <a:rPr b="0" lang="en-IN" sz="1800" spc="-1" strike="noStrike">
                <a:solidFill>
                  <a:srgbClr val="000000"/>
                </a:solidFill>
                <a:latin typeface="Calibri"/>
              </a:rPr>
              <a:t> </a:t>
            </a:r>
            <a:r>
              <a:rPr b="1" lang="en-IN" sz="1800" spc="-1" strike="noStrike">
                <a:solidFill>
                  <a:srgbClr val="000000"/>
                </a:solidFill>
                <a:latin typeface="Calibri"/>
              </a:rPr>
              <a:t>ProductDetailsBean</a:t>
            </a:r>
            <a:r>
              <a:rPr b="1" lang="en-US" sz="1800" spc="-1" strike="noStrike">
                <a:solidFill>
                  <a:srgbClr val="333333"/>
                </a:solidFill>
                <a:latin typeface="Calibri"/>
              </a:rPr>
              <a:t> and CollectionMain under the com.test.collection package.</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333333"/>
                </a:solidFill>
                <a:latin typeface="Calibri"/>
              </a:rPr>
              <a:t>Step 4:</a:t>
            </a:r>
            <a:endParaRPr b="0" lang="en-US" sz="1800" spc="-1" strike="noStrike">
              <a:latin typeface="Arial"/>
            </a:endParaRPr>
          </a:p>
          <a:p>
            <a:pPr>
              <a:lnSpc>
                <a:spcPct val="100000"/>
              </a:lnSpc>
            </a:pPr>
            <a:r>
              <a:rPr b="1" lang="en-US" sz="1800" spc="-1" strike="noStrike">
                <a:solidFill>
                  <a:srgbClr val="333333"/>
                </a:solidFill>
                <a:latin typeface="Calibri"/>
              </a:rPr>
              <a:t>Create Beans configuration file collectionbean.xml under the sic folder.</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Title 1"/>
          <p:cNvSpPr txBox="1"/>
          <p:nvPr/>
        </p:nvSpPr>
        <p:spPr>
          <a:xfrm>
            <a:off x="1981080" y="76320"/>
            <a:ext cx="6933960" cy="639360"/>
          </a:xfrm>
          <a:prstGeom prst="rect">
            <a:avLst/>
          </a:prstGeom>
          <a:noFill/>
          <a:ln w="0">
            <a:noFill/>
          </a:ln>
        </p:spPr>
        <p:txBody>
          <a:bodyPr anchor="ctr">
            <a:noAutofit/>
          </a:bodyPr>
          <a:p>
            <a:pPr algn="ctr">
              <a:lnSpc>
                <a:spcPct val="100000"/>
              </a:lnSpc>
            </a:pPr>
            <a:r>
              <a:rPr b="1" lang="en-IN" sz="3200" spc="-1" strike="noStrike">
                <a:solidFill>
                  <a:srgbClr val="ffffff"/>
                </a:solidFill>
                <a:latin typeface="Calibri"/>
              </a:rPr>
              <a:t>Demo: Injecting Collection Cont..</a:t>
            </a:r>
            <a:endParaRPr b="0" lang="en-US" sz="3200" spc="-1" strike="noStrike">
              <a:solidFill>
                <a:srgbClr val="000000"/>
              </a:solidFill>
              <a:latin typeface="Calibri"/>
            </a:endParaRPr>
          </a:p>
        </p:txBody>
      </p:sp>
      <p:sp>
        <p:nvSpPr>
          <p:cNvPr id="190" name="Rectangle 2"/>
          <p:cNvSpPr/>
          <p:nvPr/>
        </p:nvSpPr>
        <p:spPr>
          <a:xfrm>
            <a:off x="152280" y="1371600"/>
            <a:ext cx="8991360" cy="42274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IN" sz="1600" spc="-1" strike="noStrike">
                <a:solidFill>
                  <a:srgbClr val="000000"/>
                </a:solidFill>
                <a:latin typeface="Calibri"/>
              </a:rPr>
              <a:t>CollectionMain.java file</a:t>
            </a:r>
            <a:endParaRPr b="0" lang="en-US" sz="1600" spc="-1" strike="noStrike">
              <a:latin typeface="Arial"/>
            </a:endParaRPr>
          </a:p>
          <a:p>
            <a:pPr>
              <a:lnSpc>
                <a:spcPct val="100000"/>
              </a:lnSpc>
            </a:pPr>
            <a:endParaRPr b="0" lang="en-US" sz="1600" spc="-1" strike="noStrike">
              <a:latin typeface="Arial"/>
            </a:endParaRPr>
          </a:p>
          <a:p>
            <a:pPr>
              <a:lnSpc>
                <a:spcPct val="100000"/>
              </a:lnSpc>
            </a:pPr>
            <a:r>
              <a:rPr b="1" lang="en-IN" sz="1600" spc="-1" strike="noStrike">
                <a:solidFill>
                  <a:srgbClr val="7f0055"/>
                </a:solidFill>
                <a:latin typeface="Calibri"/>
              </a:rPr>
              <a:t>package</a:t>
            </a:r>
            <a:r>
              <a:rPr b="0" lang="en-IN" sz="1600" spc="-1" strike="noStrike">
                <a:solidFill>
                  <a:srgbClr val="000000"/>
                </a:solidFill>
                <a:latin typeface="Calibri"/>
              </a:rPr>
              <a:t> com.test.collection;</a:t>
            </a:r>
            <a:endParaRPr b="0" lang="en-US" sz="1600" spc="-1" strike="noStrike">
              <a:latin typeface="Arial"/>
            </a:endParaRPr>
          </a:p>
          <a:p>
            <a:pPr>
              <a:lnSpc>
                <a:spcPct val="100000"/>
              </a:lnSpc>
            </a:pPr>
            <a:r>
              <a:rPr b="0" lang="en-IN" sz="1600" spc="-1" strike="noStrike">
                <a:solidFill>
                  <a:srgbClr val="212121"/>
                </a:solidFill>
                <a:latin typeface="Calibri"/>
              </a:rPr>
              <a:t> </a:t>
            </a:r>
            <a:endParaRPr b="0" lang="en-US" sz="1600" spc="-1" strike="noStrike">
              <a:latin typeface="Arial"/>
            </a:endParaRPr>
          </a:p>
          <a:p>
            <a:pPr>
              <a:lnSpc>
                <a:spcPct val="100000"/>
              </a:lnSpc>
            </a:pPr>
            <a:r>
              <a:rPr b="1" lang="en-IN" sz="1600" spc="-1" strike="noStrike">
                <a:solidFill>
                  <a:srgbClr val="7f0055"/>
                </a:solidFill>
                <a:latin typeface="Calibri"/>
              </a:rPr>
              <a:t>import</a:t>
            </a:r>
            <a:r>
              <a:rPr b="0" lang="en-IN" sz="1600" spc="-1" strike="noStrike">
                <a:solidFill>
                  <a:srgbClr val="000000"/>
                </a:solidFill>
                <a:latin typeface="Calibri"/>
              </a:rPr>
              <a:t> org.springframework.context.ApplicationContext;</a:t>
            </a:r>
            <a:endParaRPr b="0" lang="en-US" sz="1600" spc="-1" strike="noStrike">
              <a:latin typeface="Arial"/>
            </a:endParaRPr>
          </a:p>
          <a:p>
            <a:pPr>
              <a:lnSpc>
                <a:spcPct val="100000"/>
              </a:lnSpc>
            </a:pPr>
            <a:r>
              <a:rPr b="1" lang="en-IN" sz="1600" spc="-1" strike="noStrike">
                <a:solidFill>
                  <a:srgbClr val="7f0055"/>
                </a:solidFill>
                <a:latin typeface="Calibri"/>
              </a:rPr>
              <a:t>import</a:t>
            </a:r>
            <a:r>
              <a:rPr b="0" lang="en-IN" sz="1600" spc="-1" strike="noStrike">
                <a:solidFill>
                  <a:srgbClr val="000000"/>
                </a:solidFill>
                <a:latin typeface="Calibri"/>
              </a:rPr>
              <a:t> org.springframework.context.support.ClassPathXmlApplicationContext;</a:t>
            </a:r>
            <a:endParaRPr b="0" lang="en-US" sz="1600" spc="-1" strike="noStrike">
              <a:latin typeface="Arial"/>
            </a:endParaRPr>
          </a:p>
          <a:p>
            <a:pPr>
              <a:lnSpc>
                <a:spcPct val="100000"/>
              </a:lnSpc>
            </a:pPr>
            <a:r>
              <a:rPr b="0" lang="en-IN" sz="1600" spc="-1" strike="noStrike">
                <a:solidFill>
                  <a:srgbClr val="212121"/>
                </a:solidFill>
                <a:latin typeface="Calibri"/>
              </a:rPr>
              <a:t> </a:t>
            </a:r>
            <a:endParaRPr b="0" lang="en-US" sz="1600" spc="-1" strike="noStrike">
              <a:latin typeface="Arial"/>
            </a:endParaRPr>
          </a:p>
          <a:p>
            <a:pPr>
              <a:lnSpc>
                <a:spcPct val="100000"/>
              </a:lnSpc>
            </a:pPr>
            <a:r>
              <a:rPr b="1" lang="en-IN" sz="1600" spc="-1" strike="noStrike">
                <a:solidFill>
                  <a:srgbClr val="7f0055"/>
                </a:solidFill>
                <a:latin typeface="Calibri"/>
              </a:rPr>
              <a:t>public</a:t>
            </a:r>
            <a:r>
              <a:rPr b="0" lang="en-IN" sz="1600" spc="-1" strike="noStrike">
                <a:solidFill>
                  <a:srgbClr val="000000"/>
                </a:solidFill>
                <a:latin typeface="Calibri"/>
              </a:rPr>
              <a:t> </a:t>
            </a:r>
            <a:r>
              <a:rPr b="1" lang="en-IN" sz="1600" spc="-1" strike="noStrike">
                <a:solidFill>
                  <a:srgbClr val="7f0055"/>
                </a:solidFill>
                <a:latin typeface="Calibri"/>
              </a:rPr>
              <a:t>class</a:t>
            </a:r>
            <a:r>
              <a:rPr b="0" lang="en-IN" sz="1600" spc="-1" strike="noStrike">
                <a:solidFill>
                  <a:srgbClr val="000000"/>
                </a:solidFill>
                <a:latin typeface="Calibri"/>
              </a:rPr>
              <a:t> CollectionMain {</a:t>
            </a:r>
            <a:endParaRPr b="0" lang="en-US" sz="1600" spc="-1" strike="noStrike">
              <a:latin typeface="Arial"/>
            </a:endParaRPr>
          </a:p>
          <a:p>
            <a:pPr>
              <a:lnSpc>
                <a:spcPct val="100000"/>
              </a:lnSpc>
            </a:pPr>
            <a:r>
              <a:rPr b="0" lang="en-IN" sz="1600" spc="-1" strike="noStrike">
                <a:solidFill>
                  <a:srgbClr val="212121"/>
                </a:solidFill>
                <a:latin typeface="Calibri"/>
              </a:rPr>
              <a:t> </a:t>
            </a:r>
            <a:endParaRPr b="0" lang="en-US" sz="1600" spc="-1" strike="noStrike">
              <a:latin typeface="Arial"/>
            </a:endParaRPr>
          </a:p>
          <a:p>
            <a:pPr>
              <a:lnSpc>
                <a:spcPct val="100000"/>
              </a:lnSpc>
            </a:pPr>
            <a:r>
              <a:rPr b="1" lang="en-IN" sz="1600" spc="-1" strike="noStrike">
                <a:solidFill>
                  <a:srgbClr val="7f0055"/>
                </a:solidFill>
                <a:latin typeface="Calibri"/>
              </a:rPr>
              <a:t>public</a:t>
            </a:r>
            <a:r>
              <a:rPr b="0" lang="en-IN" sz="1600" spc="-1" strike="noStrike">
                <a:solidFill>
                  <a:srgbClr val="000000"/>
                </a:solidFill>
                <a:latin typeface="Calibri"/>
              </a:rPr>
              <a:t> </a:t>
            </a:r>
            <a:r>
              <a:rPr b="1" lang="en-IN" sz="1600" spc="-1" strike="noStrike">
                <a:solidFill>
                  <a:srgbClr val="7f0055"/>
                </a:solidFill>
                <a:latin typeface="Calibri"/>
              </a:rPr>
              <a:t>static</a:t>
            </a:r>
            <a:r>
              <a:rPr b="0" lang="en-IN" sz="1600" spc="-1" strike="noStrike">
                <a:solidFill>
                  <a:srgbClr val="000000"/>
                </a:solidFill>
                <a:latin typeface="Calibri"/>
              </a:rPr>
              <a:t> </a:t>
            </a:r>
            <a:r>
              <a:rPr b="1" lang="en-IN" sz="1600" spc="-1" strike="noStrike">
                <a:solidFill>
                  <a:srgbClr val="7f0055"/>
                </a:solidFill>
                <a:latin typeface="Calibri"/>
              </a:rPr>
              <a:t>void</a:t>
            </a:r>
            <a:r>
              <a:rPr b="0" lang="en-IN" sz="1600" spc="-1" strike="noStrike">
                <a:solidFill>
                  <a:srgbClr val="000000"/>
                </a:solidFill>
                <a:latin typeface="Calibri"/>
              </a:rPr>
              <a:t> main(String[] </a:t>
            </a:r>
            <a:r>
              <a:rPr b="0" lang="en-IN" sz="1600" spc="-1" strike="noStrike">
                <a:solidFill>
                  <a:srgbClr val="6a3e3e"/>
                </a:solidFill>
                <a:latin typeface="Calibri"/>
              </a:rPr>
              <a:t>args</a:t>
            </a:r>
            <a:r>
              <a:rPr b="0" lang="en-IN" sz="1600" spc="-1" strike="noStrike">
                <a:solidFill>
                  <a:srgbClr val="000000"/>
                </a:solidFill>
                <a:latin typeface="Calibri"/>
              </a:rPr>
              <a:t>) {</a:t>
            </a:r>
            <a:endParaRPr b="0" lang="en-US"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3f7f5f"/>
                </a:solidFill>
                <a:latin typeface="Calibri"/>
              </a:rPr>
              <a:t>// </a:t>
            </a:r>
            <a:r>
              <a:rPr b="1" lang="en-IN" sz="1600" spc="-1" strike="noStrike">
                <a:solidFill>
                  <a:srgbClr val="7f9fbf"/>
                </a:solidFill>
                <a:latin typeface="Calibri"/>
              </a:rPr>
              <a:t>TODO</a:t>
            </a:r>
            <a:r>
              <a:rPr b="0" lang="en-IN" sz="1600" spc="-1" strike="noStrike">
                <a:solidFill>
                  <a:srgbClr val="3f7f5f"/>
                </a:solidFill>
                <a:latin typeface="Calibri"/>
              </a:rPr>
              <a:t> Auto-generated method stub</a:t>
            </a:r>
            <a:endParaRPr b="0" lang="en-US" sz="1600" spc="-1" strike="noStrike">
              <a:latin typeface="Arial"/>
            </a:endParaRPr>
          </a:p>
          <a:p>
            <a:pPr>
              <a:lnSpc>
                <a:spcPct val="100000"/>
              </a:lnSpc>
            </a:pPr>
            <a:r>
              <a:rPr b="0" lang="en-IN" sz="1600" spc="-1" strike="noStrike">
                <a:solidFill>
                  <a:srgbClr val="000000"/>
                </a:solidFill>
                <a:latin typeface="Calibri"/>
              </a:rPr>
              <a:t>ApplicationContext </a:t>
            </a:r>
            <a:r>
              <a:rPr b="0" lang="en-IN" sz="1600" spc="-1" strike="noStrike" u="sng">
                <a:solidFill>
                  <a:srgbClr val="6a3e3e"/>
                </a:solidFill>
                <a:uFillTx/>
                <a:latin typeface="Calibri"/>
              </a:rPr>
              <a:t>context</a:t>
            </a:r>
            <a:r>
              <a:rPr b="0" lang="en-IN" sz="1600" spc="-1" strike="noStrike">
                <a:solidFill>
                  <a:srgbClr val="000000"/>
                </a:solidFill>
                <a:latin typeface="Calibri"/>
              </a:rPr>
              <a:t> = </a:t>
            </a:r>
            <a:r>
              <a:rPr b="1" lang="en-IN" sz="1600" spc="-1" strike="noStrike">
                <a:solidFill>
                  <a:srgbClr val="7f0055"/>
                </a:solidFill>
                <a:latin typeface="Calibri"/>
              </a:rPr>
              <a:t>new </a:t>
            </a:r>
            <a:r>
              <a:rPr b="0" lang="en-IN" sz="1600" spc="-1" strike="noStrike">
                <a:solidFill>
                  <a:srgbClr val="000000"/>
                </a:solidFill>
                <a:latin typeface="Calibri"/>
              </a:rPr>
              <a:t>ClassPathXmlApplicationContext(</a:t>
            </a:r>
            <a:r>
              <a:rPr b="0" lang="en-IN" sz="1600" spc="-1" strike="noStrike">
                <a:solidFill>
                  <a:srgbClr val="2a00ff"/>
                </a:solidFill>
                <a:latin typeface="Calibri"/>
              </a:rPr>
              <a:t>"collectioninjection.xml"</a:t>
            </a:r>
            <a:r>
              <a:rPr b="0" lang="en-IN" sz="1600" spc="-1" strike="noStrike">
                <a:solidFill>
                  <a:srgbClr val="000000"/>
                </a:solidFill>
                <a:latin typeface="Calibri"/>
              </a:rPr>
              <a:t>);</a:t>
            </a:r>
            <a:endParaRPr b="0" lang="en-US" sz="1600" spc="-1" strike="noStrike">
              <a:latin typeface="Arial"/>
            </a:endParaRPr>
          </a:p>
          <a:p>
            <a:pPr>
              <a:lnSpc>
                <a:spcPct val="100000"/>
              </a:lnSpc>
            </a:pPr>
            <a:r>
              <a:rPr b="0" lang="en-IN" sz="1600" spc="-1" strike="noStrike">
                <a:solidFill>
                  <a:srgbClr val="000000"/>
                </a:solidFill>
                <a:latin typeface="Calibri"/>
              </a:rPr>
              <a:t>ProductBean </a:t>
            </a:r>
            <a:r>
              <a:rPr b="0" lang="en-IN" sz="1600" spc="-1" strike="noStrike">
                <a:solidFill>
                  <a:srgbClr val="6a3e3e"/>
                </a:solidFill>
                <a:latin typeface="Calibri"/>
              </a:rPr>
              <a:t>prod</a:t>
            </a:r>
            <a:r>
              <a:rPr b="0" lang="en-IN" sz="1600" spc="-1" strike="noStrike">
                <a:solidFill>
                  <a:srgbClr val="000000"/>
                </a:solidFill>
                <a:latin typeface="Calibri"/>
              </a:rPr>
              <a:t> = (ProductBean) </a:t>
            </a:r>
            <a:r>
              <a:rPr b="0" lang="en-IN" sz="1600" spc="-1" strike="noStrike">
                <a:solidFill>
                  <a:srgbClr val="6a3e3e"/>
                </a:solidFill>
                <a:latin typeface="Calibri"/>
              </a:rPr>
              <a:t>context</a:t>
            </a:r>
            <a:r>
              <a:rPr b="0" lang="en-IN" sz="1600" spc="-1" strike="noStrike">
                <a:solidFill>
                  <a:srgbClr val="000000"/>
                </a:solidFill>
                <a:latin typeface="Calibri"/>
              </a:rPr>
              <a:t>.getBean(</a:t>
            </a:r>
            <a:r>
              <a:rPr b="0" lang="en-IN" sz="1600" spc="-1" strike="noStrike">
                <a:solidFill>
                  <a:srgbClr val="2a00ff"/>
                </a:solidFill>
                <a:latin typeface="Calibri"/>
              </a:rPr>
              <a:t>"productbean"</a:t>
            </a:r>
            <a:r>
              <a:rPr b="0" lang="en-IN" sz="1600" spc="-1" strike="noStrike">
                <a:solidFill>
                  <a:srgbClr val="000000"/>
                </a:solidFill>
                <a:latin typeface="Calibri"/>
              </a:rPr>
              <a:t>);</a:t>
            </a:r>
            <a:endParaRPr b="0" lang="en-US" sz="1600" spc="-1" strike="noStrike">
              <a:latin typeface="Arial"/>
            </a:endParaRPr>
          </a:p>
          <a:p>
            <a:pPr>
              <a:lnSpc>
                <a:spcPct val="100000"/>
              </a:lnSpc>
            </a:pPr>
            <a:r>
              <a:rPr b="0" lang="en-IN" sz="1600" spc="-1" strike="noStrike">
                <a:solidFill>
                  <a:srgbClr val="000000"/>
                </a:solidFill>
                <a:latin typeface="Calibri"/>
              </a:rPr>
              <a:t>System.</a:t>
            </a:r>
            <a:r>
              <a:rPr b="1" i="1" lang="en-IN" sz="1600" spc="-1" strike="noStrike">
                <a:solidFill>
                  <a:srgbClr val="0000c0"/>
                </a:solidFill>
                <a:latin typeface="Calibri"/>
              </a:rPr>
              <a:t>out</a:t>
            </a:r>
            <a:r>
              <a:rPr b="0" lang="en-IN" sz="1600" spc="-1" strike="noStrike">
                <a:solidFill>
                  <a:srgbClr val="000000"/>
                </a:solidFill>
                <a:latin typeface="Calibri"/>
              </a:rPr>
              <a:t>.println(</a:t>
            </a:r>
            <a:r>
              <a:rPr b="0" lang="en-IN" sz="1600" spc="-1" strike="noStrike">
                <a:solidFill>
                  <a:srgbClr val="6a3e3e"/>
                </a:solidFill>
                <a:latin typeface="Calibri"/>
              </a:rPr>
              <a:t>prod</a:t>
            </a:r>
            <a:r>
              <a:rPr b="0" lang="en-IN" sz="1600" spc="-1" strike="noStrike">
                <a:solidFill>
                  <a:srgbClr val="000000"/>
                </a:solidFill>
                <a:latin typeface="Calibri"/>
              </a:rPr>
              <a:t>);</a:t>
            </a:r>
            <a:endParaRPr b="0" lang="en-US"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a:t>
            </a:r>
            <a:endParaRPr b="0" lang="en-US" sz="1600" spc="-1" strike="noStrike">
              <a:latin typeface="Arial"/>
            </a:endParaRPr>
          </a:p>
          <a:p>
            <a:pPr>
              <a:lnSpc>
                <a:spcPct val="100000"/>
              </a:lnSpc>
            </a:pPr>
            <a:r>
              <a:rPr b="0" lang="en-IN" sz="1600" spc="-1" strike="noStrike">
                <a:solidFill>
                  <a:srgbClr val="212121"/>
                </a:solidFill>
                <a:latin typeface="Calibri"/>
              </a:rPr>
              <a:t> </a:t>
            </a:r>
            <a:endParaRPr b="0" lang="en-US" sz="1600" spc="-1" strike="noStrike">
              <a:latin typeface="Arial"/>
            </a:endParaRPr>
          </a:p>
          <a:p>
            <a:pPr>
              <a:lnSpc>
                <a:spcPct val="100000"/>
              </a:lnSpc>
            </a:pPr>
            <a:r>
              <a:rPr b="0" lang="en-IN" sz="1600" spc="-1" strike="noStrike">
                <a:solidFill>
                  <a:srgbClr val="000000"/>
                </a:solidFill>
                <a:latin typeface="Calibri"/>
              </a:rPr>
              <a:t>}</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Title 1"/>
          <p:cNvSpPr txBox="1"/>
          <p:nvPr/>
        </p:nvSpPr>
        <p:spPr>
          <a:xfrm>
            <a:off x="1981080" y="76320"/>
            <a:ext cx="6933960" cy="639360"/>
          </a:xfrm>
          <a:prstGeom prst="rect">
            <a:avLst/>
          </a:prstGeom>
          <a:noFill/>
          <a:ln w="0">
            <a:noFill/>
          </a:ln>
        </p:spPr>
        <p:txBody>
          <a:bodyPr anchor="ctr">
            <a:noAutofit/>
          </a:bodyPr>
          <a:p>
            <a:pPr algn="ctr">
              <a:lnSpc>
                <a:spcPct val="100000"/>
              </a:lnSpc>
            </a:pPr>
            <a:r>
              <a:rPr b="1" lang="en-IN" sz="3200" spc="-1" strike="noStrike">
                <a:solidFill>
                  <a:srgbClr val="ffffff"/>
                </a:solidFill>
                <a:latin typeface="Calibri"/>
              </a:rPr>
              <a:t>Demo: Injecting Collection Cont..</a:t>
            </a:r>
            <a:endParaRPr b="0" lang="en-US" sz="3200" spc="-1" strike="noStrike">
              <a:solidFill>
                <a:srgbClr val="000000"/>
              </a:solidFill>
              <a:latin typeface="Calibri"/>
            </a:endParaRPr>
          </a:p>
        </p:txBody>
      </p:sp>
      <p:sp>
        <p:nvSpPr>
          <p:cNvPr id="192" name="Rectangle 2"/>
          <p:cNvSpPr/>
          <p:nvPr/>
        </p:nvSpPr>
        <p:spPr>
          <a:xfrm>
            <a:off x="380880" y="1248480"/>
            <a:ext cx="4010040" cy="54442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IN" sz="1600" spc="-1" strike="noStrike">
                <a:solidFill>
                  <a:srgbClr val="7f0055"/>
                </a:solidFill>
                <a:latin typeface="Calibri"/>
              </a:rPr>
              <a:t>package</a:t>
            </a:r>
            <a:r>
              <a:rPr b="0" lang="en-IN" sz="1600" spc="-1" strike="noStrike">
                <a:solidFill>
                  <a:srgbClr val="000000"/>
                </a:solidFill>
                <a:latin typeface="Calibri"/>
              </a:rPr>
              <a:t> com.test.collection;</a:t>
            </a:r>
            <a:endParaRPr b="0" lang="en-US" sz="1600" spc="-1" strike="noStrike">
              <a:latin typeface="Arial"/>
            </a:endParaRPr>
          </a:p>
          <a:p>
            <a:pPr>
              <a:lnSpc>
                <a:spcPct val="100000"/>
              </a:lnSpc>
            </a:pPr>
            <a:r>
              <a:rPr b="0" lang="en-IN" sz="1600" spc="-1" strike="noStrike">
                <a:solidFill>
                  <a:srgbClr val="212121"/>
                </a:solidFill>
                <a:latin typeface="Calibri"/>
              </a:rPr>
              <a:t> </a:t>
            </a:r>
            <a:endParaRPr b="0" lang="en-US" sz="1600" spc="-1" strike="noStrike">
              <a:latin typeface="Arial"/>
            </a:endParaRPr>
          </a:p>
          <a:p>
            <a:pPr>
              <a:lnSpc>
                <a:spcPct val="100000"/>
              </a:lnSpc>
            </a:pPr>
            <a:r>
              <a:rPr b="1" lang="en-IN" sz="1600" spc="-1" strike="noStrike">
                <a:solidFill>
                  <a:srgbClr val="7f0055"/>
                </a:solidFill>
                <a:latin typeface="Calibri"/>
              </a:rPr>
              <a:t>import</a:t>
            </a:r>
            <a:r>
              <a:rPr b="0" lang="en-IN" sz="1600" spc="-1" strike="noStrike">
                <a:solidFill>
                  <a:srgbClr val="000000"/>
                </a:solidFill>
                <a:latin typeface="Calibri"/>
              </a:rPr>
              <a:t> java.util.List;</a:t>
            </a:r>
            <a:endParaRPr b="0" lang="en-US" sz="1600" spc="-1" strike="noStrike">
              <a:latin typeface="Arial"/>
            </a:endParaRPr>
          </a:p>
          <a:p>
            <a:pPr>
              <a:lnSpc>
                <a:spcPct val="100000"/>
              </a:lnSpc>
            </a:pPr>
            <a:r>
              <a:rPr b="1" lang="en-IN" sz="1600" spc="-1" strike="noStrike">
                <a:solidFill>
                  <a:srgbClr val="7f0055"/>
                </a:solidFill>
                <a:latin typeface="Calibri"/>
              </a:rPr>
              <a:t>import</a:t>
            </a:r>
            <a:r>
              <a:rPr b="0" lang="en-IN" sz="1600" spc="-1" strike="noStrike">
                <a:solidFill>
                  <a:srgbClr val="000000"/>
                </a:solidFill>
                <a:latin typeface="Calibri"/>
              </a:rPr>
              <a:t> java.util.Map;</a:t>
            </a:r>
            <a:endParaRPr b="0" lang="en-US" sz="1600" spc="-1" strike="noStrike">
              <a:latin typeface="Arial"/>
            </a:endParaRPr>
          </a:p>
          <a:p>
            <a:pPr>
              <a:lnSpc>
                <a:spcPct val="100000"/>
              </a:lnSpc>
            </a:pPr>
            <a:r>
              <a:rPr b="1" lang="en-IN" sz="1600" spc="-1" strike="noStrike">
                <a:solidFill>
                  <a:srgbClr val="7f0055"/>
                </a:solidFill>
                <a:latin typeface="Calibri"/>
              </a:rPr>
              <a:t>import</a:t>
            </a:r>
            <a:r>
              <a:rPr b="0" lang="en-IN" sz="1600" spc="-1" strike="noStrike">
                <a:solidFill>
                  <a:srgbClr val="000000"/>
                </a:solidFill>
                <a:latin typeface="Calibri"/>
              </a:rPr>
              <a:t> java.util.Properties;</a:t>
            </a:r>
            <a:endParaRPr b="0" lang="en-US" sz="1600" spc="-1" strike="noStrike">
              <a:latin typeface="Arial"/>
            </a:endParaRPr>
          </a:p>
          <a:p>
            <a:pPr>
              <a:lnSpc>
                <a:spcPct val="100000"/>
              </a:lnSpc>
            </a:pPr>
            <a:r>
              <a:rPr b="1" lang="en-IN" sz="1600" spc="-1" strike="noStrike">
                <a:solidFill>
                  <a:srgbClr val="7f0055"/>
                </a:solidFill>
                <a:latin typeface="Calibri"/>
              </a:rPr>
              <a:t>import</a:t>
            </a:r>
            <a:r>
              <a:rPr b="0" lang="en-IN" sz="1600" spc="-1" strike="noStrike">
                <a:solidFill>
                  <a:srgbClr val="000000"/>
                </a:solidFill>
                <a:latin typeface="Calibri"/>
              </a:rPr>
              <a:t> java.util.Set;</a:t>
            </a:r>
            <a:endParaRPr b="0" lang="en-US" sz="1600" spc="-1" strike="noStrike">
              <a:latin typeface="Arial"/>
            </a:endParaRPr>
          </a:p>
          <a:p>
            <a:pPr>
              <a:lnSpc>
                <a:spcPct val="100000"/>
              </a:lnSpc>
            </a:pPr>
            <a:r>
              <a:rPr b="0" lang="en-IN" sz="1600" spc="-1" strike="noStrike">
                <a:solidFill>
                  <a:srgbClr val="212121"/>
                </a:solidFill>
                <a:latin typeface="Calibri"/>
              </a:rPr>
              <a:t> </a:t>
            </a:r>
            <a:endParaRPr b="0" lang="en-US" sz="1600" spc="-1" strike="noStrike">
              <a:latin typeface="Arial"/>
            </a:endParaRPr>
          </a:p>
          <a:p>
            <a:pPr>
              <a:lnSpc>
                <a:spcPct val="100000"/>
              </a:lnSpc>
            </a:pPr>
            <a:r>
              <a:rPr b="1" lang="en-IN" sz="1600" spc="-1" strike="noStrike">
                <a:solidFill>
                  <a:srgbClr val="7f0055"/>
                </a:solidFill>
                <a:latin typeface="Calibri"/>
              </a:rPr>
              <a:t>public</a:t>
            </a:r>
            <a:r>
              <a:rPr b="0" lang="en-IN" sz="1600" spc="-1" strike="noStrike">
                <a:solidFill>
                  <a:srgbClr val="000000"/>
                </a:solidFill>
                <a:latin typeface="Calibri"/>
              </a:rPr>
              <a:t> </a:t>
            </a:r>
            <a:r>
              <a:rPr b="1" lang="en-IN" sz="1600" spc="-1" strike="noStrike">
                <a:solidFill>
                  <a:srgbClr val="7f0055"/>
                </a:solidFill>
                <a:latin typeface="Calibri"/>
              </a:rPr>
              <a:t>class</a:t>
            </a:r>
            <a:r>
              <a:rPr b="0" lang="en-IN" sz="1600" spc="-1" strike="noStrike">
                <a:solidFill>
                  <a:srgbClr val="000000"/>
                </a:solidFill>
                <a:latin typeface="Calibri"/>
              </a:rPr>
              <a:t> ProductBean {</a:t>
            </a:r>
            <a:endParaRPr b="0" lang="en-US" sz="1600" spc="-1" strike="noStrike">
              <a:latin typeface="Arial"/>
            </a:endParaRPr>
          </a:p>
          <a:p>
            <a:pPr>
              <a:lnSpc>
                <a:spcPct val="100000"/>
              </a:lnSpc>
            </a:pPr>
            <a:r>
              <a:rPr b="0" lang="en-IN" sz="1600" spc="-1" strike="noStrike">
                <a:solidFill>
                  <a:srgbClr val="212121"/>
                </a:solidFill>
                <a:latin typeface="Calibri"/>
              </a:rPr>
              <a:t> </a:t>
            </a:r>
            <a:r>
              <a:rPr b="0" lang="en-IN" sz="1600" spc="-1" strike="noStrike">
                <a:solidFill>
                  <a:srgbClr val="000000"/>
                </a:solidFill>
                <a:latin typeface="Calibri"/>
              </a:rPr>
              <a:t>   </a:t>
            </a:r>
            <a:r>
              <a:rPr b="1" lang="en-IN" sz="1600" spc="-1" strike="noStrike">
                <a:solidFill>
                  <a:srgbClr val="7f0055"/>
                </a:solidFill>
                <a:latin typeface="Calibri"/>
              </a:rPr>
              <a:t>private</a:t>
            </a:r>
            <a:r>
              <a:rPr b="0" lang="en-IN" sz="1600" spc="-1" strike="noStrike">
                <a:solidFill>
                  <a:srgbClr val="000000"/>
                </a:solidFill>
                <a:latin typeface="Calibri"/>
              </a:rPr>
              <a:t> List&lt;Object&gt; </a:t>
            </a:r>
            <a:r>
              <a:rPr b="0" lang="en-IN" sz="1600" spc="-1" strike="noStrike">
                <a:solidFill>
                  <a:srgbClr val="0000c0"/>
                </a:solidFill>
                <a:latin typeface="Calibri"/>
              </a:rPr>
              <a:t>lists</a:t>
            </a:r>
            <a:r>
              <a:rPr b="0" lang="en-IN" sz="1600" spc="-1" strike="noStrike">
                <a:solidFill>
                  <a:srgbClr val="000000"/>
                </a:solidFill>
                <a:latin typeface="Calibri"/>
              </a:rPr>
              <a:t>;</a:t>
            </a:r>
            <a:endParaRPr b="0" lang="en-US" sz="1600" spc="-1" strike="noStrike">
              <a:latin typeface="Arial"/>
            </a:endParaRPr>
          </a:p>
          <a:p>
            <a:pPr>
              <a:lnSpc>
                <a:spcPct val="100000"/>
              </a:lnSpc>
            </a:pPr>
            <a:r>
              <a:rPr b="0" lang="en-IN" sz="1600" spc="-1" strike="noStrike">
                <a:solidFill>
                  <a:srgbClr val="000000"/>
                </a:solidFill>
                <a:latin typeface="Calibri"/>
              </a:rPr>
              <a:t>    </a:t>
            </a:r>
            <a:r>
              <a:rPr b="1" lang="en-IN" sz="1600" spc="-1" strike="noStrike">
                <a:solidFill>
                  <a:srgbClr val="7f0055"/>
                </a:solidFill>
                <a:latin typeface="Calibri"/>
              </a:rPr>
              <a:t>private</a:t>
            </a:r>
            <a:r>
              <a:rPr b="0" lang="en-IN" sz="1600" spc="-1" strike="noStrike">
                <a:solidFill>
                  <a:srgbClr val="000000"/>
                </a:solidFill>
                <a:latin typeface="Calibri"/>
              </a:rPr>
              <a:t> Set&lt;Object&gt; </a:t>
            </a:r>
            <a:r>
              <a:rPr b="0" lang="en-IN" sz="1600" spc="-1" strike="noStrike">
                <a:solidFill>
                  <a:srgbClr val="0000c0"/>
                </a:solidFill>
                <a:latin typeface="Calibri"/>
              </a:rPr>
              <a:t>sets</a:t>
            </a:r>
            <a:r>
              <a:rPr b="0" lang="en-IN" sz="1600" spc="-1" strike="noStrike">
                <a:solidFill>
                  <a:srgbClr val="000000"/>
                </a:solidFill>
                <a:latin typeface="Calibri"/>
              </a:rPr>
              <a:t>;</a:t>
            </a:r>
            <a:endParaRPr b="0" lang="en-US" sz="1600" spc="-1" strike="noStrike">
              <a:latin typeface="Arial"/>
            </a:endParaRPr>
          </a:p>
          <a:p>
            <a:pPr>
              <a:lnSpc>
                <a:spcPct val="100000"/>
              </a:lnSpc>
            </a:pPr>
            <a:r>
              <a:rPr b="0" lang="en-IN" sz="1600" spc="-1" strike="noStrike">
                <a:solidFill>
                  <a:srgbClr val="000000"/>
                </a:solidFill>
                <a:latin typeface="Calibri"/>
              </a:rPr>
              <a:t>    </a:t>
            </a:r>
            <a:r>
              <a:rPr b="1" lang="en-IN" sz="1600" spc="-1" strike="noStrike">
                <a:solidFill>
                  <a:srgbClr val="7f0055"/>
                </a:solidFill>
                <a:latin typeface="Calibri"/>
              </a:rPr>
              <a:t>private</a:t>
            </a:r>
            <a:r>
              <a:rPr b="0" lang="en-IN" sz="1600" spc="-1" strike="noStrike">
                <a:solidFill>
                  <a:srgbClr val="000000"/>
                </a:solidFill>
                <a:latin typeface="Calibri"/>
              </a:rPr>
              <a:t> Map&lt;Object, Object&gt; </a:t>
            </a:r>
            <a:r>
              <a:rPr b="0" lang="en-IN" sz="1600" spc="-1" strike="noStrike">
                <a:solidFill>
                  <a:srgbClr val="0000c0"/>
                </a:solidFill>
                <a:latin typeface="Calibri"/>
              </a:rPr>
              <a:t>maps</a:t>
            </a:r>
            <a:r>
              <a:rPr b="0" lang="en-IN" sz="1600" spc="-1" strike="noStrike">
                <a:solidFill>
                  <a:srgbClr val="000000"/>
                </a:solidFill>
                <a:latin typeface="Calibri"/>
              </a:rPr>
              <a:t>;</a:t>
            </a:r>
            <a:endParaRPr b="0" lang="en-US" sz="1600" spc="-1" strike="noStrike">
              <a:latin typeface="Arial"/>
            </a:endParaRPr>
          </a:p>
          <a:p>
            <a:pPr>
              <a:lnSpc>
                <a:spcPct val="100000"/>
              </a:lnSpc>
            </a:pPr>
            <a:r>
              <a:rPr b="0" lang="en-IN" sz="1600" spc="-1" strike="noStrike">
                <a:solidFill>
                  <a:srgbClr val="000000"/>
                </a:solidFill>
                <a:latin typeface="Calibri"/>
              </a:rPr>
              <a:t>    </a:t>
            </a:r>
            <a:r>
              <a:rPr b="1" lang="en-IN" sz="1600" spc="-1" strike="noStrike">
                <a:solidFill>
                  <a:srgbClr val="7f0055"/>
                </a:solidFill>
                <a:latin typeface="Calibri"/>
              </a:rPr>
              <a:t>private</a:t>
            </a:r>
            <a:r>
              <a:rPr b="0" lang="en-IN" sz="1600" spc="-1" strike="noStrike">
                <a:solidFill>
                  <a:srgbClr val="000000"/>
                </a:solidFill>
                <a:latin typeface="Calibri"/>
              </a:rPr>
              <a:t> Properties </a:t>
            </a:r>
            <a:r>
              <a:rPr b="0" lang="en-IN" sz="1600" spc="-1" strike="noStrike">
                <a:solidFill>
                  <a:srgbClr val="0000c0"/>
                </a:solidFill>
                <a:latin typeface="Calibri"/>
              </a:rPr>
              <a:t>pros</a:t>
            </a:r>
            <a:r>
              <a:rPr b="0" lang="en-IN" sz="1600" spc="-1" strike="noStrike">
                <a:solidFill>
                  <a:srgbClr val="000000"/>
                </a:solidFill>
                <a:latin typeface="Calibri"/>
              </a:rPr>
              <a:t>;</a:t>
            </a:r>
            <a:endParaRPr b="0" lang="en-US" sz="1600" spc="-1" strike="noStrike">
              <a:latin typeface="Arial"/>
            </a:endParaRPr>
          </a:p>
          <a:p>
            <a:pPr>
              <a:lnSpc>
                <a:spcPct val="100000"/>
              </a:lnSpc>
            </a:pPr>
            <a:r>
              <a:rPr b="0" lang="en-IN" sz="1600" spc="-1" strike="noStrike">
                <a:solidFill>
                  <a:srgbClr val="000000"/>
                </a:solidFill>
                <a:latin typeface="Calibri"/>
              </a:rPr>
              <a:t>    </a:t>
            </a:r>
            <a:r>
              <a:rPr b="1" lang="en-IN" sz="1600" spc="-1" strike="noStrike">
                <a:solidFill>
                  <a:srgbClr val="7f0055"/>
                </a:solidFill>
                <a:latin typeface="Calibri"/>
              </a:rPr>
              <a:t>public</a:t>
            </a:r>
            <a:r>
              <a:rPr b="0" lang="en-IN" sz="1600" spc="-1" strike="noStrike">
                <a:solidFill>
                  <a:srgbClr val="000000"/>
                </a:solidFill>
                <a:latin typeface="Calibri"/>
              </a:rPr>
              <a:t> List&lt;Object&gt; getLists() {</a:t>
            </a:r>
            <a:endParaRPr b="0" lang="en-US" sz="1600" spc="-1" strike="noStrike">
              <a:latin typeface="Arial"/>
            </a:endParaRPr>
          </a:p>
          <a:p>
            <a:pPr>
              <a:lnSpc>
                <a:spcPct val="100000"/>
              </a:lnSpc>
            </a:pPr>
            <a:r>
              <a:rPr b="0" lang="en-IN" sz="1600" spc="-1" strike="noStrike">
                <a:solidFill>
                  <a:srgbClr val="000000"/>
                </a:solidFill>
                <a:latin typeface="Calibri"/>
              </a:rPr>
              <a:t>       </a:t>
            </a:r>
            <a:r>
              <a:rPr b="1" lang="en-IN" sz="1600" spc="-1" strike="noStrike">
                <a:solidFill>
                  <a:srgbClr val="7f0055"/>
                </a:solidFill>
                <a:latin typeface="Calibri"/>
              </a:rPr>
              <a:t>return</a:t>
            </a:r>
            <a:r>
              <a:rPr b="0" lang="en-IN" sz="1600" spc="-1" strike="noStrike">
                <a:solidFill>
                  <a:srgbClr val="000000"/>
                </a:solidFill>
                <a:latin typeface="Calibri"/>
              </a:rPr>
              <a:t> </a:t>
            </a:r>
            <a:r>
              <a:rPr b="0" lang="en-IN" sz="1600" spc="-1" strike="noStrike">
                <a:solidFill>
                  <a:srgbClr val="0000c0"/>
                </a:solidFill>
                <a:latin typeface="Calibri"/>
              </a:rPr>
              <a:t>lists</a:t>
            </a:r>
            <a:r>
              <a:rPr b="0" lang="en-IN" sz="1600" spc="-1" strike="noStrike">
                <a:solidFill>
                  <a:srgbClr val="000000"/>
                </a:solidFill>
                <a:latin typeface="Calibri"/>
              </a:rPr>
              <a:t>;</a:t>
            </a:r>
            <a:endParaRPr b="0" lang="en-US"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a:t>
            </a:r>
            <a:endParaRPr b="0" lang="en-US" sz="1600" spc="-1" strike="noStrike">
              <a:latin typeface="Arial"/>
            </a:endParaRPr>
          </a:p>
          <a:p>
            <a:pPr>
              <a:lnSpc>
                <a:spcPct val="100000"/>
              </a:lnSpc>
            </a:pPr>
            <a:r>
              <a:rPr b="0" lang="en-IN" sz="1600" spc="-1" strike="noStrike">
                <a:solidFill>
                  <a:srgbClr val="000000"/>
                </a:solidFill>
                <a:latin typeface="Calibri"/>
              </a:rPr>
              <a:t>    </a:t>
            </a:r>
            <a:r>
              <a:rPr b="1" lang="en-IN" sz="1600" spc="-1" strike="noStrike">
                <a:solidFill>
                  <a:srgbClr val="7f0055"/>
                </a:solidFill>
                <a:latin typeface="Calibri"/>
              </a:rPr>
              <a:t>public</a:t>
            </a:r>
            <a:r>
              <a:rPr b="0" lang="en-IN" sz="1600" spc="-1" strike="noStrike">
                <a:solidFill>
                  <a:srgbClr val="000000"/>
                </a:solidFill>
                <a:latin typeface="Calibri"/>
              </a:rPr>
              <a:t> </a:t>
            </a:r>
            <a:r>
              <a:rPr b="1" lang="en-IN" sz="1600" spc="-1" strike="noStrike">
                <a:solidFill>
                  <a:srgbClr val="7f0055"/>
                </a:solidFill>
                <a:latin typeface="Calibri"/>
              </a:rPr>
              <a:t>void</a:t>
            </a:r>
            <a:r>
              <a:rPr b="0" lang="en-IN" sz="1600" spc="-1" strike="noStrike">
                <a:solidFill>
                  <a:srgbClr val="000000"/>
                </a:solidFill>
                <a:latin typeface="Calibri"/>
              </a:rPr>
              <a:t> setLists(List&lt;Object&gt; </a:t>
            </a:r>
            <a:r>
              <a:rPr b="0" lang="en-IN" sz="1600" spc="-1" strike="noStrike">
                <a:solidFill>
                  <a:srgbClr val="6a3e3e"/>
                </a:solidFill>
                <a:latin typeface="Calibri"/>
              </a:rPr>
              <a:t>lists</a:t>
            </a:r>
            <a:r>
              <a:rPr b="0" lang="en-IN" sz="1600" spc="-1" strike="noStrike">
                <a:solidFill>
                  <a:srgbClr val="000000"/>
                </a:solidFill>
                <a:latin typeface="Calibri"/>
              </a:rPr>
              <a:t>) {</a:t>
            </a:r>
            <a:endParaRPr b="0" lang="en-US" sz="1600" spc="-1" strike="noStrike">
              <a:latin typeface="Arial"/>
            </a:endParaRPr>
          </a:p>
          <a:p>
            <a:pPr>
              <a:lnSpc>
                <a:spcPct val="100000"/>
              </a:lnSpc>
            </a:pPr>
            <a:r>
              <a:rPr b="0" lang="en-IN" sz="1600" spc="-1" strike="noStrike">
                <a:solidFill>
                  <a:srgbClr val="000000"/>
                </a:solidFill>
                <a:latin typeface="Calibri"/>
              </a:rPr>
              <a:t>       </a:t>
            </a:r>
            <a:r>
              <a:rPr b="1" lang="en-IN" sz="1600" spc="-1" strike="noStrike">
                <a:solidFill>
                  <a:srgbClr val="7f0055"/>
                </a:solidFill>
                <a:latin typeface="Calibri"/>
              </a:rPr>
              <a:t>this</a:t>
            </a:r>
            <a:r>
              <a:rPr b="0" lang="en-IN" sz="1600" spc="-1" strike="noStrike">
                <a:solidFill>
                  <a:srgbClr val="000000"/>
                </a:solidFill>
                <a:latin typeface="Calibri"/>
              </a:rPr>
              <a:t>.</a:t>
            </a:r>
            <a:r>
              <a:rPr b="0" lang="en-IN" sz="1600" spc="-1" strike="noStrike">
                <a:solidFill>
                  <a:srgbClr val="0000c0"/>
                </a:solidFill>
                <a:latin typeface="Calibri"/>
              </a:rPr>
              <a:t>lists</a:t>
            </a:r>
            <a:r>
              <a:rPr b="0" lang="en-IN" sz="1600" spc="-1" strike="noStrike">
                <a:solidFill>
                  <a:srgbClr val="000000"/>
                </a:solidFill>
                <a:latin typeface="Calibri"/>
              </a:rPr>
              <a:t> = </a:t>
            </a:r>
            <a:r>
              <a:rPr b="0" lang="en-IN" sz="1600" spc="-1" strike="noStrike">
                <a:solidFill>
                  <a:srgbClr val="6a3e3e"/>
                </a:solidFill>
                <a:latin typeface="Calibri"/>
              </a:rPr>
              <a:t>lists</a:t>
            </a:r>
            <a:r>
              <a:rPr b="0" lang="en-IN" sz="1600" spc="-1" strike="noStrike">
                <a:solidFill>
                  <a:srgbClr val="000000"/>
                </a:solidFill>
                <a:latin typeface="Calibri"/>
              </a:rPr>
              <a:t>;</a:t>
            </a:r>
            <a:endParaRPr b="0" lang="en-US"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a:t>
            </a:r>
            <a:endParaRPr b="0" lang="en-US" sz="1600" spc="-1" strike="noStrike">
              <a:latin typeface="Arial"/>
            </a:endParaRPr>
          </a:p>
          <a:p>
            <a:pPr>
              <a:lnSpc>
                <a:spcPct val="100000"/>
              </a:lnSpc>
            </a:pPr>
            <a:r>
              <a:rPr b="0" lang="en-IN" sz="1600" spc="-1" strike="noStrike">
                <a:solidFill>
                  <a:srgbClr val="000000"/>
                </a:solidFill>
                <a:latin typeface="Calibri"/>
              </a:rPr>
              <a:t>    </a:t>
            </a:r>
            <a:r>
              <a:rPr b="1" lang="en-IN" sz="1600" spc="-1" strike="noStrike">
                <a:solidFill>
                  <a:srgbClr val="7f0055"/>
                </a:solidFill>
                <a:latin typeface="Calibri"/>
              </a:rPr>
              <a:t>public</a:t>
            </a:r>
            <a:r>
              <a:rPr b="0" lang="en-IN" sz="1600" spc="-1" strike="noStrike">
                <a:solidFill>
                  <a:srgbClr val="000000"/>
                </a:solidFill>
                <a:latin typeface="Calibri"/>
              </a:rPr>
              <a:t> Set&lt;Object&gt; getSets() {</a:t>
            </a:r>
            <a:endParaRPr b="0" lang="en-US" sz="1600" spc="-1" strike="noStrike">
              <a:latin typeface="Arial"/>
            </a:endParaRPr>
          </a:p>
          <a:p>
            <a:pPr>
              <a:lnSpc>
                <a:spcPct val="100000"/>
              </a:lnSpc>
            </a:pPr>
            <a:r>
              <a:rPr b="0" lang="en-IN" sz="1600" spc="-1" strike="noStrike">
                <a:solidFill>
                  <a:srgbClr val="000000"/>
                </a:solidFill>
                <a:latin typeface="Calibri"/>
              </a:rPr>
              <a:t>              </a:t>
            </a:r>
            <a:r>
              <a:rPr b="1" lang="en-IN" sz="1600" spc="-1" strike="noStrike">
                <a:solidFill>
                  <a:srgbClr val="7f0055"/>
                </a:solidFill>
                <a:latin typeface="Calibri"/>
              </a:rPr>
              <a:t>return</a:t>
            </a:r>
            <a:r>
              <a:rPr b="0" lang="en-IN" sz="1600" spc="-1" strike="noStrike">
                <a:solidFill>
                  <a:srgbClr val="000000"/>
                </a:solidFill>
                <a:latin typeface="Calibri"/>
              </a:rPr>
              <a:t> </a:t>
            </a:r>
            <a:r>
              <a:rPr b="0" lang="en-IN" sz="1600" spc="-1" strike="noStrike">
                <a:solidFill>
                  <a:srgbClr val="0000c0"/>
                </a:solidFill>
                <a:latin typeface="Calibri"/>
              </a:rPr>
              <a:t>sets</a:t>
            </a:r>
            <a:r>
              <a:rPr b="0" lang="en-IN" sz="1600" spc="-1" strike="noStrike">
                <a:solidFill>
                  <a:srgbClr val="000000"/>
                </a:solidFill>
                <a:latin typeface="Calibri"/>
              </a:rPr>
              <a:t>;</a:t>
            </a:r>
            <a:endParaRPr b="0" lang="en-US"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a:t>
            </a:r>
            <a:endParaRPr b="0" lang="en-US" sz="1600" spc="-1" strike="noStrike">
              <a:latin typeface="Arial"/>
            </a:endParaRPr>
          </a:p>
          <a:p>
            <a:pPr>
              <a:lnSpc>
                <a:spcPct val="100000"/>
              </a:lnSpc>
            </a:pPr>
            <a:r>
              <a:rPr b="0" lang="en-IN" sz="1600" spc="-1" strike="noStrike">
                <a:solidFill>
                  <a:srgbClr val="000000"/>
                </a:solidFill>
                <a:latin typeface="Calibri"/>
              </a:rPr>
              <a:t>       </a:t>
            </a:r>
            <a:endParaRPr b="0" lang="en-US" sz="1600" spc="-1" strike="noStrike">
              <a:latin typeface="Arial"/>
            </a:endParaRPr>
          </a:p>
        </p:txBody>
      </p:sp>
      <p:sp>
        <p:nvSpPr>
          <p:cNvPr id="193" name="Rectangle 4"/>
          <p:cNvSpPr/>
          <p:nvPr/>
        </p:nvSpPr>
        <p:spPr>
          <a:xfrm>
            <a:off x="4572000" y="1248480"/>
            <a:ext cx="4343040" cy="54442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IN" sz="1600" spc="-1" strike="noStrike">
                <a:solidFill>
                  <a:srgbClr val="7f0055"/>
                </a:solidFill>
                <a:latin typeface="Calibri"/>
              </a:rPr>
              <a:t>public</a:t>
            </a:r>
            <a:r>
              <a:rPr b="0" lang="en-IN" sz="1600" spc="-1" strike="noStrike">
                <a:solidFill>
                  <a:srgbClr val="000000"/>
                </a:solidFill>
                <a:latin typeface="Calibri"/>
              </a:rPr>
              <a:t> </a:t>
            </a:r>
            <a:r>
              <a:rPr b="1" lang="en-IN" sz="1600" spc="-1" strike="noStrike">
                <a:solidFill>
                  <a:srgbClr val="7f0055"/>
                </a:solidFill>
                <a:latin typeface="Calibri"/>
              </a:rPr>
              <a:t>void</a:t>
            </a:r>
            <a:r>
              <a:rPr b="0" lang="en-IN" sz="1600" spc="-1" strike="noStrike">
                <a:solidFill>
                  <a:srgbClr val="000000"/>
                </a:solidFill>
                <a:latin typeface="Calibri"/>
              </a:rPr>
              <a:t> setSets(Set&lt;Object&gt; </a:t>
            </a:r>
            <a:r>
              <a:rPr b="0" lang="en-IN" sz="1600" spc="-1" strike="noStrike">
                <a:solidFill>
                  <a:srgbClr val="6a3e3e"/>
                </a:solidFill>
                <a:latin typeface="Calibri"/>
              </a:rPr>
              <a:t>sets</a:t>
            </a:r>
            <a:r>
              <a:rPr b="0" lang="en-IN" sz="1600" spc="-1" strike="noStrike">
                <a:solidFill>
                  <a:srgbClr val="000000"/>
                </a:solidFill>
                <a:latin typeface="Calibri"/>
              </a:rPr>
              <a:t>) {</a:t>
            </a:r>
            <a:endParaRPr b="0" lang="en-US" sz="1600" spc="-1" strike="noStrike">
              <a:latin typeface="Arial"/>
            </a:endParaRPr>
          </a:p>
          <a:p>
            <a:pPr>
              <a:lnSpc>
                <a:spcPct val="100000"/>
              </a:lnSpc>
            </a:pPr>
            <a:r>
              <a:rPr b="0" lang="en-IN" sz="1600" spc="-1" strike="noStrike">
                <a:solidFill>
                  <a:srgbClr val="000000"/>
                </a:solidFill>
                <a:latin typeface="Calibri"/>
              </a:rPr>
              <a:t>              </a:t>
            </a:r>
            <a:r>
              <a:rPr b="1" lang="en-IN" sz="1600" spc="-1" strike="noStrike">
                <a:solidFill>
                  <a:srgbClr val="7f0055"/>
                </a:solidFill>
                <a:latin typeface="Calibri"/>
              </a:rPr>
              <a:t>this</a:t>
            </a:r>
            <a:r>
              <a:rPr b="0" lang="en-IN" sz="1600" spc="-1" strike="noStrike">
                <a:solidFill>
                  <a:srgbClr val="000000"/>
                </a:solidFill>
                <a:latin typeface="Calibri"/>
              </a:rPr>
              <a:t>.</a:t>
            </a:r>
            <a:r>
              <a:rPr b="0" lang="en-IN" sz="1600" spc="-1" strike="noStrike">
                <a:solidFill>
                  <a:srgbClr val="0000c0"/>
                </a:solidFill>
                <a:latin typeface="Calibri"/>
              </a:rPr>
              <a:t>sets</a:t>
            </a:r>
            <a:r>
              <a:rPr b="0" lang="en-IN" sz="1600" spc="-1" strike="noStrike">
                <a:solidFill>
                  <a:srgbClr val="000000"/>
                </a:solidFill>
                <a:latin typeface="Calibri"/>
              </a:rPr>
              <a:t> = </a:t>
            </a:r>
            <a:r>
              <a:rPr b="0" lang="en-IN" sz="1600" spc="-1" strike="noStrike">
                <a:solidFill>
                  <a:srgbClr val="6a3e3e"/>
                </a:solidFill>
                <a:latin typeface="Calibri"/>
              </a:rPr>
              <a:t>sets</a:t>
            </a:r>
            <a:r>
              <a:rPr b="0" lang="en-IN" sz="1600" spc="-1" strike="noStrike">
                <a:solidFill>
                  <a:srgbClr val="000000"/>
                </a:solidFill>
                <a:latin typeface="Calibri"/>
              </a:rPr>
              <a:t>;</a:t>
            </a:r>
            <a:endParaRPr b="0" lang="en-US"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a:t>
            </a:r>
            <a:endParaRPr b="0" lang="en-US" sz="1600" spc="-1" strike="noStrike">
              <a:latin typeface="Arial"/>
            </a:endParaRPr>
          </a:p>
          <a:p>
            <a:pPr>
              <a:lnSpc>
                <a:spcPct val="100000"/>
              </a:lnSpc>
            </a:pPr>
            <a:r>
              <a:rPr b="1" lang="en-IN" sz="1600" spc="-1" strike="noStrike">
                <a:solidFill>
                  <a:srgbClr val="7f0055"/>
                </a:solidFill>
                <a:latin typeface="Calibri"/>
              </a:rPr>
              <a:t>public</a:t>
            </a:r>
            <a:r>
              <a:rPr b="0" lang="en-IN" sz="1600" spc="-1" strike="noStrike">
                <a:solidFill>
                  <a:srgbClr val="000000"/>
                </a:solidFill>
                <a:latin typeface="Calibri"/>
              </a:rPr>
              <a:t> Map&lt;Object, Object&gt; getMaps() {</a:t>
            </a:r>
            <a:endParaRPr b="0" lang="en-US" sz="1600" spc="-1" strike="noStrike">
              <a:latin typeface="Arial"/>
            </a:endParaRPr>
          </a:p>
          <a:p>
            <a:pPr>
              <a:lnSpc>
                <a:spcPct val="100000"/>
              </a:lnSpc>
            </a:pPr>
            <a:r>
              <a:rPr b="0" lang="en-IN" sz="1600" spc="-1" strike="noStrike">
                <a:solidFill>
                  <a:srgbClr val="000000"/>
                </a:solidFill>
                <a:latin typeface="Calibri"/>
              </a:rPr>
              <a:t>              </a:t>
            </a:r>
            <a:r>
              <a:rPr b="1" lang="en-IN" sz="1600" spc="-1" strike="noStrike">
                <a:solidFill>
                  <a:srgbClr val="7f0055"/>
                </a:solidFill>
                <a:latin typeface="Calibri"/>
              </a:rPr>
              <a:t>return</a:t>
            </a:r>
            <a:r>
              <a:rPr b="0" lang="en-IN" sz="1600" spc="-1" strike="noStrike">
                <a:solidFill>
                  <a:srgbClr val="000000"/>
                </a:solidFill>
                <a:latin typeface="Calibri"/>
              </a:rPr>
              <a:t> </a:t>
            </a:r>
            <a:r>
              <a:rPr b="0" lang="en-IN" sz="1600" spc="-1" strike="noStrike">
                <a:solidFill>
                  <a:srgbClr val="0000c0"/>
                </a:solidFill>
                <a:latin typeface="Calibri"/>
              </a:rPr>
              <a:t>maps</a:t>
            </a:r>
            <a:r>
              <a:rPr b="0" lang="en-IN" sz="1600" spc="-1" strike="noStrike">
                <a:solidFill>
                  <a:srgbClr val="000000"/>
                </a:solidFill>
                <a:latin typeface="Calibri"/>
              </a:rPr>
              <a:t>;</a:t>
            </a:r>
            <a:endParaRPr b="0" lang="en-US"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a:t>
            </a:r>
            <a:endParaRPr b="0" lang="en-US" sz="1600" spc="-1" strike="noStrike">
              <a:latin typeface="Arial"/>
            </a:endParaRPr>
          </a:p>
          <a:p>
            <a:pPr>
              <a:lnSpc>
                <a:spcPct val="100000"/>
              </a:lnSpc>
            </a:pPr>
            <a:r>
              <a:rPr b="1" lang="en-IN" sz="1600" spc="-1" strike="noStrike">
                <a:solidFill>
                  <a:srgbClr val="7f0055"/>
                </a:solidFill>
                <a:latin typeface="Calibri"/>
              </a:rPr>
              <a:t>public</a:t>
            </a:r>
            <a:r>
              <a:rPr b="0" lang="en-IN" sz="1600" spc="-1" strike="noStrike">
                <a:solidFill>
                  <a:srgbClr val="000000"/>
                </a:solidFill>
                <a:latin typeface="Calibri"/>
              </a:rPr>
              <a:t> </a:t>
            </a:r>
            <a:r>
              <a:rPr b="1" lang="en-IN" sz="1600" spc="-1" strike="noStrike">
                <a:solidFill>
                  <a:srgbClr val="7f0055"/>
                </a:solidFill>
                <a:latin typeface="Calibri"/>
              </a:rPr>
              <a:t>void</a:t>
            </a:r>
            <a:r>
              <a:rPr b="0" lang="en-IN" sz="1600" spc="-1" strike="noStrike">
                <a:solidFill>
                  <a:srgbClr val="000000"/>
                </a:solidFill>
                <a:latin typeface="Calibri"/>
              </a:rPr>
              <a:t> setMaps(Map&lt;Object, Object&gt; </a:t>
            </a:r>
            <a:r>
              <a:rPr b="0" lang="en-IN" sz="1600" spc="-1" strike="noStrike">
                <a:solidFill>
                  <a:srgbClr val="6a3e3e"/>
                </a:solidFill>
                <a:latin typeface="Calibri"/>
              </a:rPr>
              <a:t>maps</a:t>
            </a:r>
            <a:r>
              <a:rPr b="0" lang="en-IN" sz="1600" spc="-1" strike="noStrike">
                <a:solidFill>
                  <a:srgbClr val="000000"/>
                </a:solidFill>
                <a:latin typeface="Calibri"/>
              </a:rPr>
              <a:t>) </a:t>
            </a:r>
            <a:endParaRPr b="0" lang="en-US" sz="1600" spc="-1" strike="noStrike">
              <a:latin typeface="Arial"/>
            </a:endParaRPr>
          </a:p>
          <a:p>
            <a:pPr>
              <a:lnSpc>
                <a:spcPct val="100000"/>
              </a:lnSpc>
            </a:pPr>
            <a:r>
              <a:rPr b="0" lang="en-IN" sz="1600" spc="-1" strike="noStrike">
                <a:solidFill>
                  <a:srgbClr val="000000"/>
                </a:solidFill>
                <a:latin typeface="Calibri"/>
              </a:rPr>
              <a:t>{</a:t>
            </a:r>
            <a:endParaRPr b="0" lang="en-US" sz="1600" spc="-1" strike="noStrike">
              <a:latin typeface="Arial"/>
            </a:endParaRPr>
          </a:p>
          <a:p>
            <a:pPr>
              <a:lnSpc>
                <a:spcPct val="100000"/>
              </a:lnSpc>
            </a:pPr>
            <a:r>
              <a:rPr b="0" lang="en-IN" sz="1600" spc="-1" strike="noStrike">
                <a:solidFill>
                  <a:srgbClr val="000000"/>
                </a:solidFill>
                <a:latin typeface="Calibri"/>
              </a:rPr>
              <a:t>              </a:t>
            </a:r>
            <a:r>
              <a:rPr b="1" lang="en-IN" sz="1600" spc="-1" strike="noStrike">
                <a:solidFill>
                  <a:srgbClr val="7f0055"/>
                </a:solidFill>
                <a:latin typeface="Calibri"/>
              </a:rPr>
              <a:t>this</a:t>
            </a:r>
            <a:r>
              <a:rPr b="0" lang="en-IN" sz="1600" spc="-1" strike="noStrike">
                <a:solidFill>
                  <a:srgbClr val="000000"/>
                </a:solidFill>
                <a:latin typeface="Calibri"/>
              </a:rPr>
              <a:t>.</a:t>
            </a:r>
            <a:r>
              <a:rPr b="0" lang="en-IN" sz="1600" spc="-1" strike="noStrike">
                <a:solidFill>
                  <a:srgbClr val="0000c0"/>
                </a:solidFill>
                <a:latin typeface="Calibri"/>
              </a:rPr>
              <a:t>maps</a:t>
            </a:r>
            <a:r>
              <a:rPr b="0" lang="en-IN" sz="1600" spc="-1" strike="noStrike">
                <a:solidFill>
                  <a:srgbClr val="000000"/>
                </a:solidFill>
                <a:latin typeface="Calibri"/>
              </a:rPr>
              <a:t> = </a:t>
            </a:r>
            <a:r>
              <a:rPr b="0" lang="en-IN" sz="1600" spc="-1" strike="noStrike">
                <a:solidFill>
                  <a:srgbClr val="6a3e3e"/>
                </a:solidFill>
                <a:latin typeface="Calibri"/>
              </a:rPr>
              <a:t>maps</a:t>
            </a:r>
            <a:r>
              <a:rPr b="0" lang="en-IN" sz="1600" spc="-1" strike="noStrike">
                <a:solidFill>
                  <a:srgbClr val="000000"/>
                </a:solidFill>
                <a:latin typeface="Calibri"/>
              </a:rPr>
              <a:t>;</a:t>
            </a:r>
            <a:endParaRPr b="0" lang="en-US"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a:t>
            </a:r>
            <a:endParaRPr b="0" lang="en-US" sz="1600" spc="-1" strike="noStrike">
              <a:latin typeface="Arial"/>
            </a:endParaRPr>
          </a:p>
          <a:p>
            <a:pPr>
              <a:lnSpc>
                <a:spcPct val="100000"/>
              </a:lnSpc>
            </a:pPr>
            <a:r>
              <a:rPr b="0" lang="en-IN" sz="1600" spc="-1" strike="noStrike">
                <a:solidFill>
                  <a:srgbClr val="000000"/>
                </a:solidFill>
                <a:latin typeface="Calibri"/>
              </a:rPr>
              <a:t> </a:t>
            </a:r>
            <a:r>
              <a:rPr b="1" lang="en-IN" sz="1600" spc="-1" strike="noStrike">
                <a:solidFill>
                  <a:srgbClr val="7f0055"/>
                </a:solidFill>
                <a:latin typeface="Calibri"/>
              </a:rPr>
              <a:t>public</a:t>
            </a:r>
            <a:r>
              <a:rPr b="0" lang="en-IN" sz="1600" spc="-1" strike="noStrike">
                <a:solidFill>
                  <a:srgbClr val="000000"/>
                </a:solidFill>
                <a:latin typeface="Calibri"/>
              </a:rPr>
              <a:t> Properties getPros() {</a:t>
            </a:r>
            <a:endParaRPr b="0" lang="en-US" sz="1600" spc="-1" strike="noStrike">
              <a:latin typeface="Arial"/>
            </a:endParaRPr>
          </a:p>
          <a:p>
            <a:pPr>
              <a:lnSpc>
                <a:spcPct val="100000"/>
              </a:lnSpc>
            </a:pPr>
            <a:r>
              <a:rPr b="0" lang="en-IN" sz="1600" spc="-1" strike="noStrike">
                <a:solidFill>
                  <a:srgbClr val="000000"/>
                </a:solidFill>
                <a:latin typeface="Calibri"/>
              </a:rPr>
              <a:t>              </a:t>
            </a:r>
            <a:r>
              <a:rPr b="1" lang="en-IN" sz="1600" spc="-1" strike="noStrike">
                <a:solidFill>
                  <a:srgbClr val="7f0055"/>
                </a:solidFill>
                <a:latin typeface="Calibri"/>
              </a:rPr>
              <a:t>return</a:t>
            </a:r>
            <a:r>
              <a:rPr b="0" lang="en-IN" sz="1600" spc="-1" strike="noStrike">
                <a:solidFill>
                  <a:srgbClr val="000000"/>
                </a:solidFill>
                <a:latin typeface="Calibri"/>
              </a:rPr>
              <a:t> </a:t>
            </a:r>
            <a:r>
              <a:rPr b="0" lang="en-IN" sz="1600" spc="-1" strike="noStrike">
                <a:solidFill>
                  <a:srgbClr val="0000c0"/>
                </a:solidFill>
                <a:latin typeface="Calibri"/>
              </a:rPr>
              <a:t>pros</a:t>
            </a:r>
            <a:r>
              <a:rPr b="0" lang="en-IN" sz="1600" spc="-1" strike="noStrike">
                <a:solidFill>
                  <a:srgbClr val="000000"/>
                </a:solidFill>
                <a:latin typeface="Calibri"/>
              </a:rPr>
              <a:t>;</a:t>
            </a:r>
            <a:endParaRPr b="0" lang="en-US"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a:t>
            </a:r>
            <a:endParaRPr b="0" lang="en-US" sz="1600" spc="-1" strike="noStrike">
              <a:latin typeface="Arial"/>
            </a:endParaRPr>
          </a:p>
          <a:p>
            <a:pPr>
              <a:lnSpc>
                <a:spcPct val="100000"/>
              </a:lnSpc>
            </a:pPr>
            <a:r>
              <a:rPr b="0" lang="en-IN" sz="1600" spc="-1" strike="noStrike">
                <a:solidFill>
                  <a:srgbClr val="000000"/>
                </a:solidFill>
                <a:latin typeface="Calibri"/>
              </a:rPr>
              <a:t> </a:t>
            </a:r>
            <a:r>
              <a:rPr b="1" lang="en-IN" sz="1600" spc="-1" strike="noStrike">
                <a:solidFill>
                  <a:srgbClr val="7f0055"/>
                </a:solidFill>
                <a:latin typeface="Calibri"/>
              </a:rPr>
              <a:t>public</a:t>
            </a:r>
            <a:r>
              <a:rPr b="0" lang="en-IN" sz="1600" spc="-1" strike="noStrike">
                <a:solidFill>
                  <a:srgbClr val="000000"/>
                </a:solidFill>
                <a:latin typeface="Calibri"/>
              </a:rPr>
              <a:t> </a:t>
            </a:r>
            <a:r>
              <a:rPr b="1" lang="en-IN" sz="1600" spc="-1" strike="noStrike">
                <a:solidFill>
                  <a:srgbClr val="7f0055"/>
                </a:solidFill>
                <a:latin typeface="Calibri"/>
              </a:rPr>
              <a:t>void</a:t>
            </a:r>
            <a:r>
              <a:rPr b="0" lang="en-IN" sz="1600" spc="-1" strike="noStrike">
                <a:solidFill>
                  <a:srgbClr val="000000"/>
                </a:solidFill>
                <a:latin typeface="Calibri"/>
              </a:rPr>
              <a:t> setPros(Properties </a:t>
            </a:r>
            <a:r>
              <a:rPr b="0" lang="en-IN" sz="1600" spc="-1" strike="noStrike">
                <a:solidFill>
                  <a:srgbClr val="6a3e3e"/>
                </a:solidFill>
                <a:latin typeface="Calibri"/>
              </a:rPr>
              <a:t>pros</a:t>
            </a:r>
            <a:r>
              <a:rPr b="0" lang="en-IN" sz="1600" spc="-1" strike="noStrike">
                <a:solidFill>
                  <a:srgbClr val="000000"/>
                </a:solidFill>
                <a:latin typeface="Calibri"/>
              </a:rPr>
              <a:t>) {</a:t>
            </a:r>
            <a:endParaRPr b="0" lang="en-US" sz="1600" spc="-1" strike="noStrike">
              <a:latin typeface="Arial"/>
            </a:endParaRPr>
          </a:p>
          <a:p>
            <a:pPr>
              <a:lnSpc>
                <a:spcPct val="100000"/>
              </a:lnSpc>
            </a:pPr>
            <a:r>
              <a:rPr b="0" lang="en-IN" sz="1600" spc="-1" strike="noStrike">
                <a:solidFill>
                  <a:srgbClr val="000000"/>
                </a:solidFill>
                <a:latin typeface="Calibri"/>
              </a:rPr>
              <a:t>              </a:t>
            </a:r>
            <a:r>
              <a:rPr b="1" lang="en-IN" sz="1600" spc="-1" strike="noStrike">
                <a:solidFill>
                  <a:srgbClr val="7f0055"/>
                </a:solidFill>
                <a:latin typeface="Calibri"/>
              </a:rPr>
              <a:t>this</a:t>
            </a:r>
            <a:r>
              <a:rPr b="0" lang="en-IN" sz="1600" spc="-1" strike="noStrike">
                <a:solidFill>
                  <a:srgbClr val="000000"/>
                </a:solidFill>
                <a:latin typeface="Calibri"/>
              </a:rPr>
              <a:t>.</a:t>
            </a:r>
            <a:r>
              <a:rPr b="0" lang="en-IN" sz="1600" spc="-1" strike="noStrike">
                <a:solidFill>
                  <a:srgbClr val="0000c0"/>
                </a:solidFill>
                <a:latin typeface="Calibri"/>
              </a:rPr>
              <a:t>pros</a:t>
            </a:r>
            <a:r>
              <a:rPr b="0" lang="en-IN" sz="1600" spc="-1" strike="noStrike">
                <a:solidFill>
                  <a:srgbClr val="000000"/>
                </a:solidFill>
                <a:latin typeface="Calibri"/>
              </a:rPr>
              <a:t> = </a:t>
            </a:r>
            <a:r>
              <a:rPr b="0" lang="en-IN" sz="1600" spc="-1" strike="noStrike">
                <a:solidFill>
                  <a:srgbClr val="6a3e3e"/>
                </a:solidFill>
                <a:latin typeface="Calibri"/>
              </a:rPr>
              <a:t>pros</a:t>
            </a:r>
            <a:r>
              <a:rPr b="0" lang="en-IN" sz="1600" spc="-1" strike="noStrike">
                <a:solidFill>
                  <a:srgbClr val="000000"/>
                </a:solidFill>
                <a:latin typeface="Calibri"/>
              </a:rPr>
              <a:t>;</a:t>
            </a:r>
            <a:endParaRPr b="0" lang="en-US"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a:t>
            </a:r>
            <a:endParaRPr b="0" lang="en-US"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646464"/>
                </a:solidFill>
                <a:latin typeface="Calibri"/>
              </a:rPr>
              <a:t>@Override</a:t>
            </a:r>
            <a:endParaRPr b="0" lang="en-US" sz="1600" spc="-1" strike="noStrike">
              <a:latin typeface="Arial"/>
            </a:endParaRPr>
          </a:p>
          <a:p>
            <a:pPr>
              <a:lnSpc>
                <a:spcPct val="100000"/>
              </a:lnSpc>
            </a:pPr>
            <a:r>
              <a:rPr b="0" lang="en-IN" sz="1600" spc="-1" strike="noStrike">
                <a:solidFill>
                  <a:srgbClr val="000000"/>
                </a:solidFill>
                <a:latin typeface="Calibri"/>
              </a:rPr>
              <a:t> </a:t>
            </a:r>
            <a:r>
              <a:rPr b="1" lang="en-IN" sz="1600" spc="-1" strike="noStrike">
                <a:solidFill>
                  <a:srgbClr val="7f0055"/>
                </a:solidFill>
                <a:latin typeface="Calibri"/>
              </a:rPr>
              <a:t>public</a:t>
            </a:r>
            <a:r>
              <a:rPr b="0" lang="en-IN" sz="1600" spc="-1" strike="noStrike">
                <a:solidFill>
                  <a:srgbClr val="000000"/>
                </a:solidFill>
                <a:latin typeface="Calibri"/>
              </a:rPr>
              <a:t> String toString() {</a:t>
            </a:r>
            <a:endParaRPr b="0" lang="en-US" sz="1600" spc="-1" strike="noStrike">
              <a:latin typeface="Arial"/>
            </a:endParaRPr>
          </a:p>
          <a:p>
            <a:pPr>
              <a:lnSpc>
                <a:spcPct val="100000"/>
              </a:lnSpc>
            </a:pPr>
            <a:r>
              <a:rPr b="0" lang="en-IN" sz="1600" spc="-1" strike="noStrike">
                <a:solidFill>
                  <a:srgbClr val="000000"/>
                </a:solidFill>
                <a:latin typeface="Calibri"/>
              </a:rPr>
              <a:t>    </a:t>
            </a:r>
            <a:r>
              <a:rPr b="1" lang="en-IN" sz="1600" spc="-1" strike="noStrike">
                <a:solidFill>
                  <a:srgbClr val="7f0055"/>
                </a:solidFill>
                <a:latin typeface="Calibri"/>
              </a:rPr>
              <a:t>return</a:t>
            </a:r>
            <a:r>
              <a:rPr b="0" lang="en-IN" sz="1600" spc="-1" strike="noStrike">
                <a:solidFill>
                  <a:srgbClr val="000000"/>
                </a:solidFill>
                <a:latin typeface="Calibri"/>
              </a:rPr>
              <a:t> </a:t>
            </a:r>
            <a:r>
              <a:rPr b="0" lang="en-IN" sz="1600" spc="-1" strike="noStrike">
                <a:solidFill>
                  <a:srgbClr val="2a00ff"/>
                </a:solidFill>
                <a:latin typeface="Calibri"/>
              </a:rPr>
              <a:t>"Product [lists="</a:t>
            </a:r>
            <a:r>
              <a:rPr b="0" lang="en-IN" sz="1600" spc="-1" strike="noStrike">
                <a:solidFill>
                  <a:srgbClr val="000000"/>
                </a:solidFill>
                <a:latin typeface="Calibri"/>
              </a:rPr>
              <a:t> + </a:t>
            </a:r>
            <a:r>
              <a:rPr b="0" lang="en-IN" sz="1600" spc="-1" strike="noStrike">
                <a:solidFill>
                  <a:srgbClr val="0000c0"/>
                </a:solidFill>
                <a:latin typeface="Calibri"/>
              </a:rPr>
              <a:t>lists</a:t>
            </a:r>
            <a:r>
              <a:rPr b="0" lang="en-IN" sz="1600" spc="-1" strike="noStrike">
                <a:solidFill>
                  <a:srgbClr val="000000"/>
                </a:solidFill>
                <a:latin typeface="Calibri"/>
              </a:rPr>
              <a:t> + </a:t>
            </a:r>
            <a:r>
              <a:rPr b="0" lang="en-IN" sz="1600" spc="-1" strike="noStrike">
                <a:solidFill>
                  <a:srgbClr val="2a00ff"/>
                </a:solidFill>
                <a:latin typeface="Calibri"/>
              </a:rPr>
              <a:t>", sets="</a:t>
            </a:r>
            <a:r>
              <a:rPr b="0" lang="en-IN" sz="1600" spc="-1" strike="noStrike">
                <a:solidFill>
                  <a:srgbClr val="000000"/>
                </a:solidFill>
                <a:latin typeface="Calibri"/>
              </a:rPr>
              <a:t> + </a:t>
            </a:r>
            <a:r>
              <a:rPr b="0" lang="en-IN" sz="1600" spc="-1" strike="noStrike">
                <a:solidFill>
                  <a:srgbClr val="0000c0"/>
                </a:solidFill>
                <a:latin typeface="Calibri"/>
              </a:rPr>
              <a:t>sets</a:t>
            </a:r>
            <a:r>
              <a:rPr b="0" lang="en-IN" sz="1600" spc="-1" strike="noStrike">
                <a:solidFill>
                  <a:srgbClr val="000000"/>
                </a:solidFill>
                <a:latin typeface="Calibri"/>
              </a:rPr>
              <a:t> + </a:t>
            </a:r>
            <a:r>
              <a:rPr b="0" lang="en-IN" sz="1600" spc="-1" strike="noStrike">
                <a:solidFill>
                  <a:srgbClr val="2a00ff"/>
                </a:solidFill>
                <a:latin typeface="Calibri"/>
              </a:rPr>
              <a:t>", maps="</a:t>
            </a:r>
            <a:r>
              <a:rPr b="0" lang="en-IN" sz="1600" spc="-1" strike="noStrike">
                <a:solidFill>
                  <a:srgbClr val="000000"/>
                </a:solidFill>
                <a:latin typeface="Calibri"/>
              </a:rPr>
              <a:t> + </a:t>
            </a:r>
            <a:r>
              <a:rPr b="0" lang="en-IN" sz="1600" spc="-1" strike="noStrike">
                <a:solidFill>
                  <a:srgbClr val="0000c0"/>
                </a:solidFill>
                <a:latin typeface="Calibri"/>
              </a:rPr>
              <a:t>maps</a:t>
            </a:r>
            <a:endParaRPr b="0" lang="en-US"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 </a:t>
            </a:r>
            <a:r>
              <a:rPr b="0" lang="en-IN" sz="1600" spc="-1" strike="noStrike">
                <a:solidFill>
                  <a:srgbClr val="2a00ff"/>
                </a:solidFill>
                <a:latin typeface="Calibri"/>
              </a:rPr>
              <a:t>", pros="</a:t>
            </a:r>
            <a:r>
              <a:rPr b="0" lang="en-IN" sz="1600" spc="-1" strike="noStrike">
                <a:solidFill>
                  <a:srgbClr val="000000"/>
                </a:solidFill>
                <a:latin typeface="Calibri"/>
              </a:rPr>
              <a:t> + </a:t>
            </a:r>
            <a:r>
              <a:rPr b="0" lang="en-IN" sz="1600" spc="-1" strike="noStrike">
                <a:solidFill>
                  <a:srgbClr val="0000c0"/>
                </a:solidFill>
                <a:latin typeface="Calibri"/>
              </a:rPr>
              <a:t>pros</a:t>
            </a:r>
            <a:r>
              <a:rPr b="0" lang="en-IN" sz="1600" spc="-1" strike="noStrike">
                <a:solidFill>
                  <a:srgbClr val="000000"/>
                </a:solidFill>
                <a:latin typeface="Calibri"/>
              </a:rPr>
              <a:t> + </a:t>
            </a:r>
            <a:r>
              <a:rPr b="0" lang="en-IN" sz="1600" spc="-1" strike="noStrike">
                <a:solidFill>
                  <a:srgbClr val="2a00ff"/>
                </a:solidFill>
                <a:latin typeface="Calibri"/>
              </a:rPr>
              <a:t>"]"</a:t>
            </a:r>
            <a:r>
              <a:rPr b="0" lang="en-IN" sz="1600" spc="-1" strike="noStrike">
                <a:solidFill>
                  <a:srgbClr val="000000"/>
                </a:solidFill>
                <a:latin typeface="Calibri"/>
              </a:rPr>
              <a:t>;</a:t>
            </a:r>
            <a:endParaRPr b="0" lang="en-US"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a:t>
            </a:r>
            <a:r>
              <a:rPr b="0" lang="en-IN" sz="1600" spc="-1" strike="noStrike">
                <a:solidFill>
                  <a:srgbClr val="212121"/>
                </a:solidFill>
                <a:latin typeface="Calibri"/>
              </a:rPr>
              <a:t> </a:t>
            </a:r>
            <a:r>
              <a:rPr b="0" lang="en-IN" sz="1600" spc="-1" strike="noStrike">
                <a:solidFill>
                  <a:srgbClr val="000000"/>
                </a:solidFill>
                <a:latin typeface="Calibri"/>
              </a:rPr>
              <a:t>}</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Title 1"/>
          <p:cNvSpPr txBox="1"/>
          <p:nvPr/>
        </p:nvSpPr>
        <p:spPr>
          <a:xfrm>
            <a:off x="1981080" y="76320"/>
            <a:ext cx="6933960" cy="639360"/>
          </a:xfrm>
          <a:prstGeom prst="rect">
            <a:avLst/>
          </a:prstGeom>
          <a:noFill/>
          <a:ln w="0">
            <a:noFill/>
          </a:ln>
        </p:spPr>
        <p:txBody>
          <a:bodyPr anchor="ctr">
            <a:noAutofit/>
          </a:bodyPr>
          <a:p>
            <a:pPr algn="ctr">
              <a:lnSpc>
                <a:spcPct val="100000"/>
              </a:lnSpc>
            </a:pPr>
            <a:r>
              <a:rPr b="1" lang="en-IN" sz="3200" spc="-1" strike="noStrike">
                <a:solidFill>
                  <a:srgbClr val="ffffff"/>
                </a:solidFill>
                <a:latin typeface="Calibri"/>
              </a:rPr>
              <a:t>Demo: Injecting Collection Cont..</a:t>
            </a:r>
            <a:endParaRPr b="0" lang="en-US" sz="3200" spc="-1" strike="noStrike">
              <a:solidFill>
                <a:srgbClr val="000000"/>
              </a:solidFill>
              <a:latin typeface="Calibri"/>
            </a:endParaRPr>
          </a:p>
        </p:txBody>
      </p:sp>
      <p:sp>
        <p:nvSpPr>
          <p:cNvPr id="195" name="Rectangle 5"/>
          <p:cNvSpPr/>
          <p:nvPr/>
        </p:nvSpPr>
        <p:spPr>
          <a:xfrm>
            <a:off x="685800" y="1335960"/>
            <a:ext cx="7772040" cy="413964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IN" sz="1400" spc="-1" strike="noStrike">
                <a:solidFill>
                  <a:srgbClr val="000000"/>
                </a:solidFill>
                <a:latin typeface="Consolas"/>
              </a:rPr>
              <a:t>&lt;beans xmlns=</a:t>
            </a:r>
            <a:r>
              <a:rPr b="0" i="1" lang="en-IN" sz="1400" spc="-1" strike="noStrike">
                <a:solidFill>
                  <a:srgbClr val="000000"/>
                </a:solidFill>
                <a:latin typeface="Consolas"/>
              </a:rPr>
              <a:t>"http://www.springframework.org/schema/beans"</a:t>
            </a:r>
            <a:endParaRPr b="0" lang="en-US" sz="1400" spc="-1" strike="noStrike">
              <a:latin typeface="Arial"/>
            </a:endParaRPr>
          </a:p>
          <a:p>
            <a:pPr>
              <a:lnSpc>
                <a:spcPct val="100000"/>
              </a:lnSpc>
            </a:pPr>
            <a:r>
              <a:rPr b="0" lang="en-IN" sz="1400" spc="-1" strike="noStrike">
                <a:solidFill>
                  <a:srgbClr val="000000"/>
                </a:solidFill>
                <a:latin typeface="Consolas"/>
              </a:rPr>
              <a:t>    </a:t>
            </a:r>
            <a:r>
              <a:rPr b="0" lang="en-IN" sz="1400" spc="-1" strike="noStrike">
                <a:solidFill>
                  <a:srgbClr val="000000"/>
                </a:solidFill>
                <a:latin typeface="Consolas"/>
              </a:rPr>
              <a:t>xmlns:xsi=</a:t>
            </a:r>
            <a:r>
              <a:rPr b="0" i="1" lang="en-IN" sz="1400" spc="-1" strike="noStrike">
                <a:solidFill>
                  <a:srgbClr val="000000"/>
                </a:solidFill>
                <a:latin typeface="Consolas"/>
              </a:rPr>
              <a:t>"http://www.w3.org/2001/XMLSchema-instance"</a:t>
            </a:r>
            <a:endParaRPr b="0" lang="en-US" sz="1400" spc="-1" strike="noStrike">
              <a:latin typeface="Arial"/>
            </a:endParaRPr>
          </a:p>
          <a:p>
            <a:pPr>
              <a:lnSpc>
                <a:spcPct val="100000"/>
              </a:lnSpc>
            </a:pPr>
            <a:r>
              <a:rPr b="0" lang="en-IN" sz="1400" spc="-1" strike="noStrike">
                <a:solidFill>
                  <a:srgbClr val="000000"/>
                </a:solidFill>
                <a:latin typeface="Consolas"/>
              </a:rPr>
              <a:t>    </a:t>
            </a:r>
            <a:r>
              <a:rPr b="0" lang="en-IN" sz="1400" spc="-1" strike="noStrike">
                <a:solidFill>
                  <a:srgbClr val="000000"/>
                </a:solidFill>
                <a:latin typeface="Consolas"/>
              </a:rPr>
              <a:t>xsi:schemaLocation=</a:t>
            </a:r>
            <a:r>
              <a:rPr b="0" i="1" lang="en-IN" sz="1400" spc="-1" strike="noStrike">
                <a:solidFill>
                  <a:srgbClr val="000000"/>
                </a:solidFill>
                <a:latin typeface="Consolas"/>
              </a:rPr>
              <a:t>"http://www.springframework.org/schema/beans</a:t>
            </a:r>
            <a:endParaRPr b="0" lang="en-US" sz="1400" spc="-1" strike="noStrike">
              <a:latin typeface="Arial"/>
            </a:endParaRPr>
          </a:p>
          <a:p>
            <a:pPr>
              <a:lnSpc>
                <a:spcPct val="100000"/>
              </a:lnSpc>
            </a:pPr>
            <a:r>
              <a:rPr b="0" i="1" lang="en-IN" sz="1400" spc="-1" strike="noStrike">
                <a:solidFill>
                  <a:srgbClr val="000000"/>
                </a:solidFill>
                <a:latin typeface="Consolas"/>
              </a:rPr>
              <a:t>    </a:t>
            </a:r>
            <a:r>
              <a:rPr b="0" i="1" lang="en-IN" sz="1400" spc="-1" strike="noStrike">
                <a:solidFill>
                  <a:srgbClr val="000000"/>
                </a:solidFill>
                <a:latin typeface="Consolas"/>
              </a:rPr>
              <a:t>http://www.springframework.org/schema/beans/spring-beans-3.0.xsd"</a:t>
            </a:r>
            <a:r>
              <a:rPr b="0" lang="en-IN" sz="1400" spc="-1" strike="noStrike">
                <a:solidFill>
                  <a:srgbClr val="000000"/>
                </a:solidFill>
                <a:latin typeface="Consolas"/>
              </a:rPr>
              <a:t>&gt;</a:t>
            </a:r>
            <a:endParaRPr b="0" lang="en-US" sz="1400" spc="-1" strike="noStrike">
              <a:latin typeface="Arial"/>
            </a:endParaRPr>
          </a:p>
          <a:p>
            <a:pPr>
              <a:lnSpc>
                <a:spcPct val="100000"/>
              </a:lnSpc>
            </a:pPr>
            <a:r>
              <a:rPr b="0" lang="en-IN" sz="1400" spc="-1" strike="noStrike">
                <a:solidFill>
                  <a:srgbClr val="000000"/>
                </a:solidFill>
                <a:latin typeface="Consolas"/>
              </a:rPr>
              <a:t>   </a:t>
            </a:r>
            <a:endParaRPr b="0" lang="en-US" sz="1400" spc="-1" strike="noStrike">
              <a:latin typeface="Arial"/>
            </a:endParaRPr>
          </a:p>
          <a:p>
            <a:pPr>
              <a:lnSpc>
                <a:spcPct val="100000"/>
              </a:lnSpc>
            </a:pPr>
            <a:r>
              <a:rPr b="0" lang="en-IN" sz="1400" spc="-1" strike="noStrike">
                <a:solidFill>
                  <a:srgbClr val="000000"/>
                </a:solidFill>
                <a:latin typeface="Consolas"/>
              </a:rPr>
              <a:t> </a:t>
            </a:r>
            <a:r>
              <a:rPr b="0" lang="en-IN" sz="1400" spc="-1" strike="noStrike">
                <a:solidFill>
                  <a:srgbClr val="000000"/>
                </a:solidFill>
                <a:latin typeface="Consolas"/>
              </a:rPr>
              <a:t>&lt;bean id=</a:t>
            </a:r>
            <a:r>
              <a:rPr b="0" i="1" lang="en-IN" sz="1400" spc="-1" strike="noStrike">
                <a:solidFill>
                  <a:srgbClr val="000000"/>
                </a:solidFill>
                <a:latin typeface="Consolas"/>
              </a:rPr>
              <a:t>"productbean"</a:t>
            </a:r>
            <a:r>
              <a:rPr b="0" lang="en-IN" sz="1400" spc="-1" strike="noStrike">
                <a:solidFill>
                  <a:srgbClr val="000000"/>
                </a:solidFill>
                <a:latin typeface="Consolas"/>
              </a:rPr>
              <a:t>  class=</a:t>
            </a:r>
            <a:r>
              <a:rPr b="0" i="1" lang="en-IN" sz="1400" spc="-1" strike="noStrike">
                <a:solidFill>
                  <a:srgbClr val="000000"/>
                </a:solidFill>
                <a:latin typeface="Consolas"/>
              </a:rPr>
              <a:t>"com.test.collection.ProductBean"</a:t>
            </a:r>
            <a:r>
              <a:rPr b="0" lang="en-IN" sz="1400" spc="-1" strike="noStrike">
                <a:solidFill>
                  <a:srgbClr val="000000"/>
                </a:solidFill>
                <a:latin typeface="Consolas"/>
              </a:rPr>
              <a:t>&gt;</a:t>
            </a:r>
            <a:endParaRPr b="0" lang="en-US" sz="1400" spc="-1" strike="noStrike">
              <a:latin typeface="Arial"/>
            </a:endParaRPr>
          </a:p>
          <a:p>
            <a:pPr>
              <a:lnSpc>
                <a:spcPct val="100000"/>
              </a:lnSpc>
            </a:pPr>
            <a:r>
              <a:rPr b="0" lang="en-IN" sz="1400" spc="-1" strike="noStrike">
                <a:solidFill>
                  <a:srgbClr val="000000"/>
                </a:solidFill>
                <a:latin typeface="Consolas"/>
              </a:rPr>
              <a:t> </a:t>
            </a:r>
            <a:r>
              <a:rPr b="0" lang="en-IN" sz="1400" spc="-1" strike="noStrike">
                <a:solidFill>
                  <a:srgbClr val="000000"/>
                </a:solidFill>
                <a:latin typeface="Consolas"/>
              </a:rPr>
              <a:t>&lt;property name=</a:t>
            </a:r>
            <a:r>
              <a:rPr b="0" i="1" lang="en-IN" sz="1400" spc="-1" strike="noStrike">
                <a:solidFill>
                  <a:srgbClr val="000000"/>
                </a:solidFill>
                <a:latin typeface="Consolas"/>
              </a:rPr>
              <a:t>"lists"</a:t>
            </a:r>
            <a:r>
              <a:rPr b="0" lang="en-IN" sz="1400" spc="-1" strike="noStrike">
                <a:solidFill>
                  <a:srgbClr val="000000"/>
                </a:solidFill>
                <a:latin typeface="Consolas"/>
              </a:rPr>
              <a:t>&gt;</a:t>
            </a:r>
            <a:endParaRPr b="0" lang="en-US" sz="1400" spc="-1" strike="noStrike">
              <a:latin typeface="Arial"/>
            </a:endParaRPr>
          </a:p>
          <a:p>
            <a:pPr>
              <a:lnSpc>
                <a:spcPct val="100000"/>
              </a:lnSpc>
            </a:pPr>
            <a:r>
              <a:rPr b="0" lang="en-IN" sz="1400" spc="-1" strike="noStrike">
                <a:solidFill>
                  <a:srgbClr val="000000"/>
                </a:solidFill>
                <a:latin typeface="Consolas"/>
              </a:rPr>
              <a:t>            </a:t>
            </a:r>
            <a:r>
              <a:rPr b="0" lang="en-IN" sz="1400" spc="-1" strike="noStrike">
                <a:solidFill>
                  <a:srgbClr val="000000"/>
                </a:solidFill>
                <a:latin typeface="Consolas"/>
              </a:rPr>
              <a:t>&lt;list&gt;</a:t>
            </a:r>
            <a:endParaRPr b="0" lang="en-US" sz="1400" spc="-1" strike="noStrike">
              <a:latin typeface="Arial"/>
            </a:endParaRPr>
          </a:p>
          <a:p>
            <a:pPr>
              <a:lnSpc>
                <a:spcPct val="100000"/>
              </a:lnSpc>
            </a:pPr>
            <a:r>
              <a:rPr b="0" lang="en-IN" sz="1400" spc="-1" strike="noStrike">
                <a:solidFill>
                  <a:srgbClr val="000000"/>
                </a:solidFill>
                <a:latin typeface="Consolas"/>
              </a:rPr>
              <a:t>                </a:t>
            </a:r>
            <a:r>
              <a:rPr b="0" lang="en-IN" sz="1400" spc="-1" strike="noStrike">
                <a:solidFill>
                  <a:srgbClr val="000000"/>
                </a:solidFill>
                <a:latin typeface="Consolas"/>
              </a:rPr>
              <a:t>&lt;value&gt;1&lt;/value&gt;</a:t>
            </a:r>
            <a:endParaRPr b="0" lang="en-US" sz="1400" spc="-1" strike="noStrike">
              <a:latin typeface="Arial"/>
            </a:endParaRPr>
          </a:p>
          <a:p>
            <a:pPr>
              <a:lnSpc>
                <a:spcPct val="100000"/>
              </a:lnSpc>
            </a:pPr>
            <a:r>
              <a:rPr b="0" lang="en-IN" sz="1400" spc="-1" strike="noStrike">
                <a:solidFill>
                  <a:srgbClr val="000000"/>
                </a:solidFill>
                <a:latin typeface="Consolas"/>
              </a:rPr>
              <a:t>                </a:t>
            </a:r>
            <a:r>
              <a:rPr b="0" lang="en-IN" sz="1400" spc="-1" strike="noStrike">
                <a:solidFill>
                  <a:srgbClr val="000000"/>
                </a:solidFill>
                <a:latin typeface="Consolas"/>
              </a:rPr>
              <a:t>&lt;ref bean=</a:t>
            </a:r>
            <a:r>
              <a:rPr b="0" i="1" lang="en-IN" sz="1400" spc="-1" strike="noStrike">
                <a:solidFill>
                  <a:srgbClr val="000000"/>
                </a:solidFill>
                <a:latin typeface="Consolas"/>
              </a:rPr>
              <a:t>"productdetailbean"</a:t>
            </a:r>
            <a:r>
              <a:rPr b="0" lang="en-IN" sz="1400" spc="-1" strike="noStrike">
                <a:solidFill>
                  <a:srgbClr val="000000"/>
                </a:solidFill>
                <a:latin typeface="Consolas"/>
              </a:rPr>
              <a:t> /&gt;</a:t>
            </a:r>
            <a:endParaRPr b="0" lang="en-US" sz="1400" spc="-1" strike="noStrike">
              <a:latin typeface="Arial"/>
            </a:endParaRPr>
          </a:p>
          <a:p>
            <a:pPr>
              <a:lnSpc>
                <a:spcPct val="100000"/>
              </a:lnSpc>
            </a:pPr>
            <a:r>
              <a:rPr b="0" lang="en-IN" sz="1400" spc="-1" strike="noStrike">
                <a:solidFill>
                  <a:srgbClr val="000000"/>
                </a:solidFill>
                <a:latin typeface="Consolas"/>
              </a:rPr>
              <a:t>                </a:t>
            </a:r>
            <a:r>
              <a:rPr b="0" lang="en-IN" sz="1400" spc="-1" strike="noStrike">
                <a:solidFill>
                  <a:srgbClr val="000000"/>
                </a:solidFill>
                <a:latin typeface="Consolas"/>
              </a:rPr>
              <a:t>&lt;bean class=</a:t>
            </a:r>
            <a:r>
              <a:rPr b="0" i="1" lang="en-IN" sz="1400" spc="-1" strike="noStrike">
                <a:solidFill>
                  <a:srgbClr val="000000"/>
                </a:solidFill>
                <a:latin typeface="Consolas"/>
              </a:rPr>
              <a:t>"com.test.collection.ProductDetailsBean"</a:t>
            </a:r>
            <a:r>
              <a:rPr b="0" lang="en-IN" sz="1400" spc="-1" strike="noStrike">
                <a:solidFill>
                  <a:srgbClr val="000000"/>
                </a:solidFill>
                <a:latin typeface="Consolas"/>
              </a:rPr>
              <a:t>&gt;</a:t>
            </a:r>
            <a:endParaRPr b="0" lang="en-US" sz="1400" spc="-1" strike="noStrike">
              <a:latin typeface="Arial"/>
            </a:endParaRPr>
          </a:p>
          <a:p>
            <a:pPr>
              <a:lnSpc>
                <a:spcPct val="100000"/>
              </a:lnSpc>
            </a:pPr>
            <a:r>
              <a:rPr b="0" lang="en-IN" sz="1400" spc="-1" strike="noStrike">
                <a:solidFill>
                  <a:srgbClr val="000000"/>
                </a:solidFill>
                <a:latin typeface="Consolas"/>
              </a:rPr>
              <a:t>                    </a:t>
            </a:r>
            <a:r>
              <a:rPr b="0" lang="en-IN" sz="1400" spc="-1" strike="noStrike">
                <a:solidFill>
                  <a:srgbClr val="000000"/>
                </a:solidFill>
                <a:latin typeface="Consolas"/>
              </a:rPr>
              <a:t>&lt;property name=</a:t>
            </a:r>
            <a:r>
              <a:rPr b="0" i="1" lang="en-IN" sz="1400" spc="-1" strike="noStrike">
                <a:solidFill>
                  <a:srgbClr val="000000"/>
                </a:solidFill>
                <a:latin typeface="Consolas"/>
              </a:rPr>
              <a:t>"pr_name"</a:t>
            </a:r>
            <a:r>
              <a:rPr b="0" lang="en-IN" sz="1400" spc="-1" strike="noStrike">
                <a:solidFill>
                  <a:srgbClr val="000000"/>
                </a:solidFill>
                <a:latin typeface="Consolas"/>
              </a:rPr>
              <a:t> value=</a:t>
            </a:r>
            <a:r>
              <a:rPr b="0" i="1" lang="en-IN" sz="1400" spc="-1" strike="noStrike">
                <a:solidFill>
                  <a:srgbClr val="000000"/>
                </a:solidFill>
                <a:latin typeface="Consolas"/>
              </a:rPr>
              <a:t>“ProductList"</a:t>
            </a:r>
            <a:r>
              <a:rPr b="0" lang="en-IN" sz="1400" spc="-1" strike="noStrike">
                <a:solidFill>
                  <a:srgbClr val="000000"/>
                </a:solidFill>
                <a:latin typeface="Consolas"/>
              </a:rPr>
              <a:t> /&gt;</a:t>
            </a:r>
            <a:endParaRPr b="0" lang="en-US" sz="1400" spc="-1" strike="noStrike">
              <a:latin typeface="Arial"/>
            </a:endParaRPr>
          </a:p>
          <a:p>
            <a:pPr>
              <a:lnSpc>
                <a:spcPct val="100000"/>
              </a:lnSpc>
            </a:pPr>
            <a:r>
              <a:rPr b="0" lang="en-IN" sz="1400" spc="-1" strike="noStrike">
                <a:solidFill>
                  <a:srgbClr val="000000"/>
                </a:solidFill>
                <a:latin typeface="Consolas"/>
              </a:rPr>
              <a:t>                    </a:t>
            </a:r>
            <a:r>
              <a:rPr b="0" lang="en-IN" sz="1400" spc="-1" strike="noStrike">
                <a:solidFill>
                  <a:srgbClr val="000000"/>
                </a:solidFill>
                <a:latin typeface="Consolas"/>
              </a:rPr>
              <a:t>&lt;property name=</a:t>
            </a:r>
            <a:r>
              <a:rPr b="0" i="1" lang="en-IN" sz="1400" spc="-1" strike="noStrike">
                <a:solidFill>
                  <a:srgbClr val="000000"/>
                </a:solidFill>
                <a:latin typeface="Consolas"/>
              </a:rPr>
              <a:t>"pr_id"</a:t>
            </a:r>
            <a:r>
              <a:rPr b="0" lang="en-IN" sz="1400" spc="-1" strike="noStrike">
                <a:solidFill>
                  <a:srgbClr val="000000"/>
                </a:solidFill>
                <a:latin typeface="Consolas"/>
              </a:rPr>
              <a:t> value=</a:t>
            </a:r>
            <a:r>
              <a:rPr b="0" i="1" lang="en-IN" sz="1400" spc="-1" strike="noStrike">
                <a:solidFill>
                  <a:srgbClr val="000000"/>
                </a:solidFill>
                <a:latin typeface="Consolas"/>
              </a:rPr>
              <a:t>"A11190"</a:t>
            </a:r>
            <a:r>
              <a:rPr b="0" lang="en-IN" sz="1400" spc="-1" strike="noStrike">
                <a:solidFill>
                  <a:srgbClr val="000000"/>
                </a:solidFill>
                <a:latin typeface="Consolas"/>
              </a:rPr>
              <a:t> /&gt;</a:t>
            </a:r>
            <a:endParaRPr b="0" lang="en-US" sz="1400" spc="-1" strike="noStrike">
              <a:latin typeface="Arial"/>
            </a:endParaRPr>
          </a:p>
          <a:p>
            <a:pPr>
              <a:lnSpc>
                <a:spcPct val="100000"/>
              </a:lnSpc>
            </a:pPr>
            <a:r>
              <a:rPr b="0" lang="en-IN" sz="1400" spc="-1" strike="noStrike">
                <a:solidFill>
                  <a:srgbClr val="000000"/>
                </a:solidFill>
                <a:latin typeface="Consolas"/>
              </a:rPr>
              <a:t>                    </a:t>
            </a:r>
            <a:r>
              <a:rPr b="0" lang="en-IN" sz="1400" spc="-1" strike="noStrike">
                <a:solidFill>
                  <a:srgbClr val="000000"/>
                </a:solidFill>
                <a:latin typeface="Consolas"/>
              </a:rPr>
              <a:t>&lt;property name=</a:t>
            </a:r>
            <a:r>
              <a:rPr b="0" i="1" lang="en-IN" sz="1400" spc="-1" strike="noStrike">
                <a:solidFill>
                  <a:srgbClr val="000000"/>
                </a:solidFill>
                <a:latin typeface="Consolas"/>
              </a:rPr>
              <a:t>"qty"</a:t>
            </a:r>
            <a:r>
              <a:rPr b="0" lang="en-IN" sz="1400" spc="-1" strike="noStrike">
                <a:solidFill>
                  <a:srgbClr val="000000"/>
                </a:solidFill>
                <a:latin typeface="Consolas"/>
              </a:rPr>
              <a:t> value=</a:t>
            </a:r>
            <a:r>
              <a:rPr b="0" i="1" lang="en-IN" sz="1400" spc="-1" strike="noStrike">
                <a:solidFill>
                  <a:srgbClr val="000000"/>
                </a:solidFill>
                <a:latin typeface="Consolas"/>
              </a:rPr>
              <a:t>"28"</a:t>
            </a:r>
            <a:r>
              <a:rPr b="0" lang="en-IN" sz="1400" spc="-1" strike="noStrike">
                <a:solidFill>
                  <a:srgbClr val="000000"/>
                </a:solidFill>
                <a:latin typeface="Consolas"/>
              </a:rPr>
              <a:t> /&gt;</a:t>
            </a:r>
            <a:endParaRPr b="0" lang="en-US" sz="1400" spc="-1" strike="noStrike">
              <a:latin typeface="Arial"/>
            </a:endParaRPr>
          </a:p>
          <a:p>
            <a:pPr>
              <a:lnSpc>
                <a:spcPct val="100000"/>
              </a:lnSpc>
            </a:pPr>
            <a:r>
              <a:rPr b="0" lang="en-IN" sz="1400" spc="-1" strike="noStrike">
                <a:solidFill>
                  <a:srgbClr val="000000"/>
                </a:solidFill>
                <a:latin typeface="Consolas"/>
              </a:rPr>
              <a:t>                    </a:t>
            </a:r>
            <a:r>
              <a:rPr b="0" lang="en-IN" sz="1400" spc="-1" strike="noStrike">
                <a:solidFill>
                  <a:srgbClr val="000000"/>
                </a:solidFill>
                <a:latin typeface="Consolas"/>
              </a:rPr>
              <a:t>&lt;property name=</a:t>
            </a:r>
            <a:r>
              <a:rPr b="0" i="1" lang="en-IN" sz="1400" spc="-1" strike="noStrike">
                <a:solidFill>
                  <a:srgbClr val="000000"/>
                </a:solidFill>
                <a:latin typeface="Consolas"/>
              </a:rPr>
              <a:t>"price"</a:t>
            </a:r>
            <a:r>
              <a:rPr b="0" lang="en-IN" sz="1400" spc="-1" strike="noStrike">
                <a:solidFill>
                  <a:srgbClr val="000000"/>
                </a:solidFill>
                <a:latin typeface="Consolas"/>
              </a:rPr>
              <a:t> value=</a:t>
            </a:r>
            <a:r>
              <a:rPr b="0" i="1" lang="en-IN" sz="1400" spc="-1" strike="noStrike">
                <a:solidFill>
                  <a:srgbClr val="000000"/>
                </a:solidFill>
                <a:latin typeface="Consolas"/>
              </a:rPr>
              <a:t>"280.70"</a:t>
            </a:r>
            <a:r>
              <a:rPr b="0" lang="en-IN" sz="1400" spc="-1" strike="noStrike">
                <a:solidFill>
                  <a:srgbClr val="000000"/>
                </a:solidFill>
                <a:latin typeface="Consolas"/>
              </a:rPr>
              <a:t> /&gt;</a:t>
            </a:r>
            <a:endParaRPr b="0" lang="en-US" sz="1400" spc="-1" strike="noStrike">
              <a:latin typeface="Arial"/>
            </a:endParaRPr>
          </a:p>
          <a:p>
            <a:pPr>
              <a:lnSpc>
                <a:spcPct val="100000"/>
              </a:lnSpc>
            </a:pPr>
            <a:r>
              <a:rPr b="0" lang="en-IN" sz="1400" spc="-1" strike="noStrike">
                <a:solidFill>
                  <a:srgbClr val="000000"/>
                </a:solidFill>
                <a:latin typeface="Consolas"/>
              </a:rPr>
              <a:t>                </a:t>
            </a:r>
            <a:r>
              <a:rPr b="0" lang="en-IN" sz="1400" spc="-1" strike="noStrike">
                <a:solidFill>
                  <a:srgbClr val="000000"/>
                </a:solidFill>
                <a:latin typeface="Consolas"/>
              </a:rPr>
              <a:t>&lt;/bean&gt;</a:t>
            </a:r>
            <a:endParaRPr b="0" lang="en-US" sz="1400" spc="-1" strike="noStrike">
              <a:latin typeface="Arial"/>
            </a:endParaRPr>
          </a:p>
          <a:p>
            <a:pPr>
              <a:lnSpc>
                <a:spcPct val="100000"/>
              </a:lnSpc>
            </a:pPr>
            <a:r>
              <a:rPr b="0" lang="en-IN" sz="1400" spc="-1" strike="noStrike">
                <a:solidFill>
                  <a:srgbClr val="000000"/>
                </a:solidFill>
                <a:latin typeface="Consolas"/>
              </a:rPr>
              <a:t>            </a:t>
            </a:r>
            <a:r>
              <a:rPr b="0" lang="en-IN" sz="1400" spc="-1" strike="noStrike">
                <a:solidFill>
                  <a:srgbClr val="000000"/>
                </a:solidFill>
                <a:latin typeface="Consolas"/>
              </a:rPr>
              <a:t>&lt;/list&gt;</a:t>
            </a:r>
            <a:endParaRPr b="0" lang="en-US" sz="1400" spc="-1" strike="noStrike">
              <a:latin typeface="Arial"/>
            </a:endParaRPr>
          </a:p>
          <a:p>
            <a:pPr>
              <a:lnSpc>
                <a:spcPct val="100000"/>
              </a:lnSpc>
            </a:pPr>
            <a:r>
              <a:rPr b="0" lang="en-IN" sz="1400" spc="-1" strike="noStrike">
                <a:solidFill>
                  <a:srgbClr val="000000"/>
                </a:solidFill>
                <a:latin typeface="Consolas"/>
              </a:rPr>
              <a:t>  </a:t>
            </a:r>
            <a:r>
              <a:rPr b="0" lang="en-IN" sz="1400" spc="-1" strike="noStrike">
                <a:solidFill>
                  <a:srgbClr val="000000"/>
                </a:solidFill>
                <a:latin typeface="Consolas"/>
              </a:rPr>
              <a:t>&lt;/property&gt;</a:t>
            </a:r>
            <a:endParaRPr b="0" lang="en-US" sz="1400" spc="-1" strike="noStrike">
              <a:latin typeface="Arial"/>
            </a:endParaRPr>
          </a:p>
          <a:p>
            <a:pPr>
              <a:lnSpc>
                <a:spcPct val="100000"/>
              </a:lnSpc>
            </a:pPr>
            <a:r>
              <a:rPr b="0" lang="en-IN" sz="1400" spc="-1" strike="noStrike">
                <a:solidFill>
                  <a:srgbClr val="000000"/>
                </a:solidFill>
                <a:latin typeface="Consolas"/>
              </a:rPr>
              <a:t> </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Title 1"/>
          <p:cNvSpPr txBox="1"/>
          <p:nvPr/>
        </p:nvSpPr>
        <p:spPr>
          <a:xfrm>
            <a:off x="1981080" y="76320"/>
            <a:ext cx="6933960" cy="639360"/>
          </a:xfrm>
          <a:prstGeom prst="rect">
            <a:avLst/>
          </a:prstGeom>
          <a:noFill/>
          <a:ln w="0">
            <a:noFill/>
          </a:ln>
        </p:spPr>
        <p:txBody>
          <a:bodyPr anchor="ctr">
            <a:noAutofit/>
          </a:bodyPr>
          <a:p>
            <a:pPr algn="ctr">
              <a:lnSpc>
                <a:spcPct val="100000"/>
              </a:lnSpc>
            </a:pPr>
            <a:r>
              <a:rPr b="1" lang="en-IN" sz="3200" spc="-1" strike="noStrike">
                <a:solidFill>
                  <a:srgbClr val="ffffff"/>
                </a:solidFill>
                <a:latin typeface="Calibri"/>
              </a:rPr>
              <a:t>Demo: Injecting Collection Cont..</a:t>
            </a:r>
            <a:endParaRPr b="0" lang="en-US" sz="3200" spc="-1" strike="noStrike">
              <a:solidFill>
                <a:srgbClr val="000000"/>
              </a:solidFill>
              <a:latin typeface="Calibri"/>
            </a:endParaRPr>
          </a:p>
        </p:txBody>
      </p:sp>
      <p:sp>
        <p:nvSpPr>
          <p:cNvPr id="197" name="Rectangle 5"/>
          <p:cNvSpPr/>
          <p:nvPr/>
        </p:nvSpPr>
        <p:spPr>
          <a:xfrm>
            <a:off x="76320" y="716040"/>
            <a:ext cx="8686440" cy="5444280"/>
          </a:xfrm>
          <a:prstGeom prst="rect">
            <a:avLst/>
          </a:prstGeom>
          <a:noFill/>
          <a:ln w="0">
            <a:noFill/>
          </a:ln>
        </p:spPr>
        <p:style>
          <a:lnRef idx="0"/>
          <a:fillRef idx="0"/>
          <a:effectRef idx="0"/>
          <a:fontRef idx="minor"/>
        </p:style>
        <p:txBody>
          <a:bodyPr lIns="90000" rIns="90000" tIns="45000" bIns="45000">
            <a:spAutoFit/>
          </a:bodyPr>
          <a:p>
            <a:pPr>
              <a:lnSpc>
                <a:spcPct val="100000"/>
              </a:lnSpc>
            </a:pPr>
            <a:endParaRPr b="0" lang="en-US" sz="1800" spc="-1" strike="noStrike">
              <a:latin typeface="Arial"/>
            </a:endParaRPr>
          </a:p>
          <a:p>
            <a:pPr>
              <a:lnSpc>
                <a:spcPct val="100000"/>
              </a:lnSpc>
            </a:pPr>
            <a:r>
              <a:rPr b="0" lang="en-IN" sz="1600" spc="-1" strike="noStrike">
                <a:solidFill>
                  <a:srgbClr val="000000"/>
                </a:solidFill>
                <a:latin typeface="Calibri"/>
              </a:rPr>
              <a:t>&lt;property name=</a:t>
            </a:r>
            <a:r>
              <a:rPr b="0" i="1" lang="en-IN" sz="1600" spc="-1" strike="noStrike">
                <a:solidFill>
                  <a:srgbClr val="000000"/>
                </a:solidFill>
                <a:latin typeface="Calibri"/>
              </a:rPr>
              <a:t>"sets"</a:t>
            </a:r>
            <a:r>
              <a:rPr b="0" lang="en-IN" sz="1600" spc="-1" strike="noStrike">
                <a:solidFill>
                  <a:srgbClr val="000000"/>
                </a:solidFill>
                <a:latin typeface="Calibri"/>
              </a:rPr>
              <a:t>&gt;</a:t>
            </a:r>
            <a:endParaRPr b="0" lang="en-US"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&lt;set&gt;</a:t>
            </a:r>
            <a:endParaRPr b="0" lang="en-US"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&lt;set&gt;</a:t>
            </a:r>
            <a:endParaRPr b="0" lang="en-US"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&lt;value&gt;1&lt;/value&gt;</a:t>
            </a:r>
            <a:endParaRPr b="0" lang="en-US"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&lt;ref bean=</a:t>
            </a:r>
            <a:r>
              <a:rPr b="0" i="1" lang="en-IN" sz="1600" spc="-1" strike="noStrike">
                <a:solidFill>
                  <a:srgbClr val="000000"/>
                </a:solidFill>
                <a:latin typeface="Calibri"/>
              </a:rPr>
              <a:t>"productdetailbean"</a:t>
            </a:r>
            <a:r>
              <a:rPr b="0" lang="en-IN" sz="1600" spc="-1" strike="noStrike">
                <a:solidFill>
                  <a:srgbClr val="000000"/>
                </a:solidFill>
                <a:latin typeface="Calibri"/>
              </a:rPr>
              <a:t> /&gt;</a:t>
            </a:r>
            <a:endParaRPr b="0" lang="en-US"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&lt;bean class=</a:t>
            </a:r>
            <a:r>
              <a:rPr b="0" i="1" lang="en-IN" sz="1600" spc="-1" strike="noStrike">
                <a:solidFill>
                  <a:srgbClr val="000000"/>
                </a:solidFill>
                <a:latin typeface="Calibri"/>
              </a:rPr>
              <a:t>"com.test.collection.ProductDetailsBean"</a:t>
            </a:r>
            <a:r>
              <a:rPr b="0" lang="en-IN" sz="1600" spc="-1" strike="noStrike">
                <a:solidFill>
                  <a:srgbClr val="000000"/>
                </a:solidFill>
                <a:latin typeface="Calibri"/>
              </a:rPr>
              <a:t>&gt;</a:t>
            </a:r>
            <a:endParaRPr b="0" lang="en-US"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&lt;property name=</a:t>
            </a:r>
            <a:r>
              <a:rPr b="0" i="1" lang="en-IN" sz="1600" spc="-1" strike="noStrike">
                <a:solidFill>
                  <a:srgbClr val="000000"/>
                </a:solidFill>
                <a:latin typeface="Calibri"/>
              </a:rPr>
              <a:t>"pr_name"</a:t>
            </a:r>
            <a:r>
              <a:rPr b="0" lang="en-IN" sz="1600" spc="-1" strike="noStrike">
                <a:solidFill>
                  <a:srgbClr val="000000"/>
                </a:solidFill>
                <a:latin typeface="Calibri"/>
              </a:rPr>
              <a:t> value=</a:t>
            </a:r>
            <a:r>
              <a:rPr b="0" i="1" lang="en-IN" sz="1600" spc="-1" strike="noStrike">
                <a:solidFill>
                  <a:srgbClr val="000000"/>
                </a:solidFill>
                <a:latin typeface="Calibri"/>
              </a:rPr>
              <a:t>“Peoductssets"</a:t>
            </a:r>
            <a:r>
              <a:rPr b="0" lang="en-IN" sz="1600" spc="-1" strike="noStrike">
                <a:solidFill>
                  <a:srgbClr val="000000"/>
                </a:solidFill>
                <a:latin typeface="Calibri"/>
              </a:rPr>
              <a:t> /&gt;</a:t>
            </a:r>
            <a:endParaRPr b="0" lang="en-US"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&lt;property name=</a:t>
            </a:r>
            <a:r>
              <a:rPr b="0" i="1" lang="en-IN" sz="1600" spc="-1" strike="noStrike">
                <a:solidFill>
                  <a:srgbClr val="000000"/>
                </a:solidFill>
                <a:latin typeface="Calibri"/>
              </a:rPr>
              <a:t>"pr_id"</a:t>
            </a:r>
            <a:r>
              <a:rPr b="0" lang="en-IN" sz="1600" spc="-1" strike="noStrike">
                <a:solidFill>
                  <a:srgbClr val="000000"/>
                </a:solidFill>
                <a:latin typeface="Calibri"/>
              </a:rPr>
              <a:t> value=</a:t>
            </a:r>
            <a:r>
              <a:rPr b="0" i="1" lang="en-IN" sz="1600" spc="-1" strike="noStrike">
                <a:solidFill>
                  <a:srgbClr val="000000"/>
                </a:solidFill>
                <a:latin typeface="Calibri"/>
              </a:rPr>
              <a:t>"B2289"</a:t>
            </a:r>
            <a:r>
              <a:rPr b="0" lang="en-IN" sz="1600" spc="-1" strike="noStrike">
                <a:solidFill>
                  <a:srgbClr val="000000"/>
                </a:solidFill>
                <a:latin typeface="Calibri"/>
              </a:rPr>
              <a:t> /&gt;</a:t>
            </a:r>
            <a:endParaRPr b="0" lang="en-US"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&lt;property name=</a:t>
            </a:r>
            <a:r>
              <a:rPr b="0" i="1" lang="en-IN" sz="1600" spc="-1" strike="noStrike">
                <a:solidFill>
                  <a:srgbClr val="000000"/>
                </a:solidFill>
                <a:latin typeface="Calibri"/>
              </a:rPr>
              <a:t>"qty"</a:t>
            </a:r>
            <a:r>
              <a:rPr b="0" lang="en-IN" sz="1600" spc="-1" strike="noStrike">
                <a:solidFill>
                  <a:srgbClr val="000000"/>
                </a:solidFill>
                <a:latin typeface="Calibri"/>
              </a:rPr>
              <a:t> value=</a:t>
            </a:r>
            <a:r>
              <a:rPr b="0" i="1" lang="en-IN" sz="1600" spc="-1" strike="noStrike">
                <a:solidFill>
                  <a:srgbClr val="000000"/>
                </a:solidFill>
                <a:latin typeface="Calibri"/>
              </a:rPr>
              <a:t>"28"</a:t>
            </a:r>
            <a:r>
              <a:rPr b="0" lang="en-IN" sz="1600" spc="-1" strike="noStrike">
                <a:solidFill>
                  <a:srgbClr val="000000"/>
                </a:solidFill>
                <a:latin typeface="Calibri"/>
              </a:rPr>
              <a:t> /&gt;</a:t>
            </a:r>
            <a:endParaRPr b="0" lang="en-US"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&lt;property name=</a:t>
            </a:r>
            <a:r>
              <a:rPr b="0" i="1" lang="en-IN" sz="1600" spc="-1" strike="noStrike">
                <a:solidFill>
                  <a:srgbClr val="000000"/>
                </a:solidFill>
                <a:latin typeface="Calibri"/>
              </a:rPr>
              <a:t>"price"</a:t>
            </a:r>
            <a:r>
              <a:rPr b="0" lang="en-IN" sz="1600" spc="-1" strike="noStrike">
                <a:solidFill>
                  <a:srgbClr val="000000"/>
                </a:solidFill>
                <a:latin typeface="Calibri"/>
              </a:rPr>
              <a:t> value=</a:t>
            </a:r>
            <a:r>
              <a:rPr b="0" i="1" lang="en-IN" sz="1600" spc="-1" strike="noStrike">
                <a:solidFill>
                  <a:srgbClr val="000000"/>
                </a:solidFill>
                <a:latin typeface="Calibri"/>
              </a:rPr>
              <a:t>"280.70"</a:t>
            </a:r>
            <a:r>
              <a:rPr b="0" lang="en-IN" sz="1600" spc="-1" strike="noStrike">
                <a:solidFill>
                  <a:srgbClr val="000000"/>
                </a:solidFill>
                <a:latin typeface="Calibri"/>
              </a:rPr>
              <a:t> /&gt;</a:t>
            </a:r>
            <a:endParaRPr b="0" lang="en-US"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&lt;/bean&gt;</a:t>
            </a:r>
            <a:endParaRPr b="0" lang="en-US"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&lt;/set&gt;</a:t>
            </a:r>
            <a:endParaRPr b="0" lang="en-US"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&lt;/set&gt;</a:t>
            </a:r>
            <a:endParaRPr b="0" lang="en-US"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&lt;/property&gt;</a:t>
            </a:r>
            <a:endParaRPr b="0" lang="en-US"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&lt;property name=</a:t>
            </a:r>
            <a:r>
              <a:rPr b="0" i="1" lang="en-IN" sz="1600" spc="-1" strike="noStrike">
                <a:solidFill>
                  <a:srgbClr val="000000"/>
                </a:solidFill>
                <a:latin typeface="Calibri"/>
              </a:rPr>
              <a:t>"maps"</a:t>
            </a:r>
            <a:r>
              <a:rPr b="0" lang="en-IN" sz="1600" spc="-1" strike="noStrike">
                <a:solidFill>
                  <a:srgbClr val="000000"/>
                </a:solidFill>
                <a:latin typeface="Calibri"/>
              </a:rPr>
              <a:t>&gt;</a:t>
            </a:r>
            <a:endParaRPr b="0" lang="en-US"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&lt;map&gt;</a:t>
            </a:r>
            <a:endParaRPr b="0" lang="en-US"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&lt;entry key=</a:t>
            </a:r>
            <a:r>
              <a:rPr b="0" i="1" lang="en-IN" sz="1600" spc="-1" strike="noStrike">
                <a:solidFill>
                  <a:srgbClr val="000000"/>
                </a:solidFill>
                <a:latin typeface="Calibri"/>
              </a:rPr>
              <a:t>"Key 1"</a:t>
            </a:r>
            <a:r>
              <a:rPr b="0" lang="en-IN" sz="1600" spc="-1" strike="noStrike">
                <a:solidFill>
                  <a:srgbClr val="000000"/>
                </a:solidFill>
                <a:latin typeface="Calibri"/>
              </a:rPr>
              <a:t> value=</a:t>
            </a:r>
            <a:r>
              <a:rPr b="0" i="1" lang="en-IN" sz="1600" spc="-1" strike="noStrike">
                <a:solidFill>
                  <a:srgbClr val="000000"/>
                </a:solidFill>
                <a:latin typeface="Calibri"/>
              </a:rPr>
              <a:t>"1"</a:t>
            </a:r>
            <a:r>
              <a:rPr b="0" lang="en-IN" sz="1600" spc="-1" strike="noStrike">
                <a:solidFill>
                  <a:srgbClr val="000000"/>
                </a:solidFill>
                <a:latin typeface="Calibri"/>
              </a:rPr>
              <a:t> /&gt;</a:t>
            </a:r>
            <a:endParaRPr b="0" lang="en-US"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&lt;entry key=</a:t>
            </a:r>
            <a:r>
              <a:rPr b="0" i="1" lang="en-IN" sz="1600" spc="-1" strike="noStrike">
                <a:solidFill>
                  <a:srgbClr val="000000"/>
                </a:solidFill>
                <a:latin typeface="Calibri"/>
              </a:rPr>
              <a:t>"Key 2"</a:t>
            </a:r>
            <a:r>
              <a:rPr b="0" lang="en-IN" sz="1600" spc="-1" strike="noStrike">
                <a:solidFill>
                  <a:srgbClr val="000000"/>
                </a:solidFill>
                <a:latin typeface="Calibri"/>
              </a:rPr>
              <a:t> value-ref=</a:t>
            </a:r>
            <a:r>
              <a:rPr b="0" i="1" lang="en-IN" sz="1600" spc="-1" strike="noStrike">
                <a:solidFill>
                  <a:srgbClr val="000000"/>
                </a:solidFill>
                <a:latin typeface="Calibri"/>
              </a:rPr>
              <a:t>"productdetailbean"</a:t>
            </a:r>
            <a:r>
              <a:rPr b="0" lang="en-IN" sz="1600" spc="-1" strike="noStrike">
                <a:solidFill>
                  <a:srgbClr val="000000"/>
                </a:solidFill>
                <a:latin typeface="Calibri"/>
              </a:rPr>
              <a:t> /&gt;</a:t>
            </a:r>
            <a:endParaRPr b="0" lang="en-US"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&lt;entry key=</a:t>
            </a:r>
            <a:r>
              <a:rPr b="0" i="1" lang="en-IN" sz="1600" spc="-1" strike="noStrike">
                <a:solidFill>
                  <a:srgbClr val="000000"/>
                </a:solidFill>
                <a:latin typeface="Calibri"/>
              </a:rPr>
              <a:t>"Key 3"</a:t>
            </a:r>
            <a:r>
              <a:rPr b="0" lang="en-IN" sz="1600" spc="-1" strike="noStrike">
                <a:solidFill>
                  <a:srgbClr val="000000"/>
                </a:solidFill>
                <a:latin typeface="Calibri"/>
              </a:rPr>
              <a:t>&gt;</a:t>
            </a:r>
            <a:endParaRPr b="0" lang="en-US" sz="1600" spc="-1" strike="noStrike">
              <a:latin typeface="Arial"/>
            </a:endParaRPr>
          </a:p>
          <a:p>
            <a:pPr>
              <a:lnSpc>
                <a:spcPct val="100000"/>
              </a:lnSpc>
            </a:pPr>
            <a:r>
              <a:rPr b="0" lang="en-IN" sz="1600" spc="-1" strike="noStrike">
                <a:solidFill>
                  <a:srgbClr val="000000"/>
                </a:solidFill>
                <a:latin typeface="Calibri"/>
              </a:rPr>
              <a:t>               </a:t>
            </a:r>
            <a:endParaRPr b="0" lang="en-US" sz="1600" spc="-1" strike="noStrike">
              <a:latin typeface="Arial"/>
            </a:endParaRPr>
          </a:p>
          <a:p>
            <a:pPr>
              <a:lnSpc>
                <a:spcPct val="100000"/>
              </a:lnSpc>
            </a:pPr>
            <a:r>
              <a:rPr b="0" lang="en-IN" sz="1600" spc="-1" strike="noStrike">
                <a:solidFill>
                  <a:srgbClr val="000000"/>
                </a:solidFill>
                <a:latin typeface="Calibri"/>
              </a:rPr>
              <a:t>                  </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Title 1"/>
          <p:cNvSpPr txBox="1"/>
          <p:nvPr/>
        </p:nvSpPr>
        <p:spPr>
          <a:xfrm>
            <a:off x="1981080" y="76320"/>
            <a:ext cx="6933960" cy="639360"/>
          </a:xfrm>
          <a:prstGeom prst="rect">
            <a:avLst/>
          </a:prstGeom>
          <a:noFill/>
          <a:ln w="0">
            <a:noFill/>
          </a:ln>
        </p:spPr>
        <p:txBody>
          <a:bodyPr anchor="ctr">
            <a:noAutofit/>
          </a:bodyPr>
          <a:p>
            <a:pPr algn="ctr">
              <a:lnSpc>
                <a:spcPct val="100000"/>
              </a:lnSpc>
            </a:pPr>
            <a:r>
              <a:rPr b="1" lang="en-IN" sz="3200" spc="-1" strike="noStrike">
                <a:solidFill>
                  <a:srgbClr val="ffffff"/>
                </a:solidFill>
                <a:latin typeface="Calibri"/>
              </a:rPr>
              <a:t>Demo: Injecting Collection Cont..</a:t>
            </a:r>
            <a:endParaRPr b="0" lang="en-US" sz="3200" spc="-1" strike="noStrike">
              <a:solidFill>
                <a:srgbClr val="000000"/>
              </a:solidFill>
              <a:latin typeface="Calibri"/>
            </a:endParaRPr>
          </a:p>
        </p:txBody>
      </p:sp>
      <p:sp>
        <p:nvSpPr>
          <p:cNvPr id="199" name="Rectangle 5"/>
          <p:cNvSpPr/>
          <p:nvPr/>
        </p:nvSpPr>
        <p:spPr>
          <a:xfrm>
            <a:off x="28080" y="694080"/>
            <a:ext cx="9115560" cy="6174360"/>
          </a:xfrm>
          <a:prstGeom prst="rect">
            <a:avLst/>
          </a:prstGeom>
          <a:noFill/>
          <a:ln w="0">
            <a:noFill/>
          </a:ln>
        </p:spPr>
        <p:style>
          <a:lnRef idx="0"/>
          <a:fillRef idx="0"/>
          <a:effectRef idx="0"/>
          <a:fontRef idx="minor"/>
        </p:style>
        <p:txBody>
          <a:bodyPr lIns="90000" rIns="90000" tIns="45000" bIns="45000">
            <a:spAutoFit/>
          </a:bodyPr>
          <a:p>
            <a:pPr>
              <a:lnSpc>
                <a:spcPct val="100000"/>
              </a:lnSpc>
            </a:pPr>
            <a:endParaRPr b="0" lang="en-US" sz="18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&lt;bean class=</a:t>
            </a:r>
            <a:r>
              <a:rPr b="0" i="1" lang="en-IN" sz="1600" spc="-1" strike="noStrike">
                <a:solidFill>
                  <a:srgbClr val="000000"/>
                </a:solidFill>
                <a:latin typeface="Calibri"/>
              </a:rPr>
              <a:t>"com.test.collection.ProductDetailsBean"</a:t>
            </a:r>
            <a:r>
              <a:rPr b="0" lang="en-IN" sz="1600" spc="-1" strike="noStrike">
                <a:solidFill>
                  <a:srgbClr val="000000"/>
                </a:solidFill>
                <a:latin typeface="Calibri"/>
              </a:rPr>
              <a:t>&gt;</a:t>
            </a:r>
            <a:endParaRPr b="0" lang="en-US"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&lt;property name=</a:t>
            </a:r>
            <a:r>
              <a:rPr b="0" i="1" lang="en-IN" sz="1600" spc="-1" strike="noStrike">
                <a:solidFill>
                  <a:srgbClr val="000000"/>
                </a:solidFill>
                <a:latin typeface="Calibri"/>
              </a:rPr>
              <a:t>"pr_name"</a:t>
            </a:r>
            <a:r>
              <a:rPr b="0" lang="en-IN" sz="1600" spc="-1" strike="noStrike">
                <a:solidFill>
                  <a:srgbClr val="000000"/>
                </a:solidFill>
                <a:latin typeface="Calibri"/>
              </a:rPr>
              <a:t> value=</a:t>
            </a:r>
            <a:r>
              <a:rPr b="0" i="1" lang="en-IN" sz="1600" spc="-1" strike="noStrike">
                <a:solidFill>
                  <a:srgbClr val="000000"/>
                </a:solidFill>
                <a:latin typeface="Calibri"/>
              </a:rPr>
              <a:t>“ProductMap"</a:t>
            </a:r>
            <a:r>
              <a:rPr b="0" lang="en-IN" sz="1600" spc="-1" strike="noStrike">
                <a:solidFill>
                  <a:srgbClr val="000000"/>
                </a:solidFill>
                <a:latin typeface="Calibri"/>
              </a:rPr>
              <a:t> /&gt;</a:t>
            </a:r>
            <a:endParaRPr b="0" lang="en-US"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&lt;property name=</a:t>
            </a:r>
            <a:r>
              <a:rPr b="0" i="1" lang="en-IN" sz="1600" spc="-1" strike="noStrike">
                <a:solidFill>
                  <a:srgbClr val="000000"/>
                </a:solidFill>
                <a:latin typeface="Calibri"/>
              </a:rPr>
              <a:t>"pr_id"</a:t>
            </a:r>
            <a:r>
              <a:rPr b="0" lang="en-IN" sz="1600" spc="-1" strike="noStrike">
                <a:solidFill>
                  <a:srgbClr val="000000"/>
                </a:solidFill>
                <a:latin typeface="Calibri"/>
              </a:rPr>
              <a:t> value=</a:t>
            </a:r>
            <a:r>
              <a:rPr b="0" i="1" lang="en-IN" sz="1600" spc="-1" strike="noStrike">
                <a:solidFill>
                  <a:srgbClr val="000000"/>
                </a:solidFill>
                <a:latin typeface="Calibri"/>
              </a:rPr>
              <a:t>"M555"</a:t>
            </a:r>
            <a:r>
              <a:rPr b="0" lang="en-IN" sz="1600" spc="-1" strike="noStrike">
                <a:solidFill>
                  <a:srgbClr val="000000"/>
                </a:solidFill>
                <a:latin typeface="Calibri"/>
              </a:rPr>
              <a:t> /&gt;</a:t>
            </a:r>
            <a:endParaRPr b="0" lang="en-US"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&lt;property name=</a:t>
            </a:r>
            <a:r>
              <a:rPr b="0" i="1" lang="en-IN" sz="1600" spc="-1" strike="noStrike">
                <a:solidFill>
                  <a:srgbClr val="000000"/>
                </a:solidFill>
                <a:latin typeface="Calibri"/>
              </a:rPr>
              <a:t>"qty"</a:t>
            </a:r>
            <a:r>
              <a:rPr b="0" lang="en-IN" sz="1600" spc="-1" strike="noStrike">
                <a:solidFill>
                  <a:srgbClr val="000000"/>
                </a:solidFill>
                <a:latin typeface="Calibri"/>
              </a:rPr>
              <a:t> value=</a:t>
            </a:r>
            <a:r>
              <a:rPr b="0" i="1" lang="en-IN" sz="1600" spc="-1" strike="noStrike">
                <a:solidFill>
                  <a:srgbClr val="000000"/>
                </a:solidFill>
                <a:latin typeface="Calibri"/>
              </a:rPr>
              <a:t>"28"</a:t>
            </a:r>
            <a:r>
              <a:rPr b="0" lang="en-IN" sz="1600" spc="-1" strike="noStrike">
                <a:solidFill>
                  <a:srgbClr val="000000"/>
                </a:solidFill>
                <a:latin typeface="Calibri"/>
              </a:rPr>
              <a:t> /&gt;</a:t>
            </a:r>
            <a:endParaRPr b="0" lang="en-US"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&lt;property name=</a:t>
            </a:r>
            <a:r>
              <a:rPr b="0" i="1" lang="en-IN" sz="1600" spc="-1" strike="noStrike">
                <a:solidFill>
                  <a:srgbClr val="000000"/>
                </a:solidFill>
                <a:latin typeface="Calibri"/>
              </a:rPr>
              <a:t>"price"</a:t>
            </a:r>
            <a:r>
              <a:rPr b="0" lang="en-IN" sz="1600" spc="-1" strike="noStrike">
                <a:solidFill>
                  <a:srgbClr val="000000"/>
                </a:solidFill>
                <a:latin typeface="Calibri"/>
              </a:rPr>
              <a:t> value=</a:t>
            </a:r>
            <a:r>
              <a:rPr b="0" i="1" lang="en-IN" sz="1600" spc="-1" strike="noStrike">
                <a:solidFill>
                  <a:srgbClr val="000000"/>
                </a:solidFill>
                <a:latin typeface="Calibri"/>
              </a:rPr>
              <a:t>"330.56"</a:t>
            </a:r>
            <a:r>
              <a:rPr b="0" lang="en-IN" sz="1600" spc="-1" strike="noStrike">
                <a:solidFill>
                  <a:srgbClr val="000000"/>
                </a:solidFill>
                <a:latin typeface="Calibri"/>
              </a:rPr>
              <a:t>/&gt;</a:t>
            </a:r>
            <a:endParaRPr b="0" lang="en-US"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&lt;/bean&gt;</a:t>
            </a:r>
            <a:endParaRPr b="0" lang="en-US"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&lt;/entry&gt;</a:t>
            </a:r>
            <a:endParaRPr b="0" lang="en-US"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&lt;/map&gt;</a:t>
            </a:r>
            <a:endParaRPr b="0" lang="en-US"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&lt;/property&gt;</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&lt;property name=</a:t>
            </a:r>
            <a:r>
              <a:rPr b="0" i="1" lang="en-IN" sz="1600" spc="-1" strike="noStrike">
                <a:solidFill>
                  <a:srgbClr val="000000"/>
                </a:solidFill>
                <a:latin typeface="Calibri"/>
              </a:rPr>
              <a:t>"pros"</a:t>
            </a:r>
            <a:r>
              <a:rPr b="0" lang="en-IN" sz="1600" spc="-1" strike="noStrike">
                <a:solidFill>
                  <a:srgbClr val="000000"/>
                </a:solidFill>
                <a:latin typeface="Calibri"/>
              </a:rPr>
              <a:t>&gt;</a:t>
            </a:r>
            <a:endParaRPr b="0" lang="en-US"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&lt;props&gt;</a:t>
            </a:r>
            <a:endParaRPr b="0" lang="en-US"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&lt;prop key=</a:t>
            </a:r>
            <a:r>
              <a:rPr b="0" i="1" lang="en-IN" sz="1600" spc="-1" strike="noStrike">
                <a:solidFill>
                  <a:srgbClr val="000000"/>
                </a:solidFill>
                <a:latin typeface="Calibri"/>
              </a:rPr>
              <a:t>“tech"</a:t>
            </a:r>
            <a:r>
              <a:rPr b="0" lang="en-IN" sz="1600" spc="-1" strike="noStrike">
                <a:solidFill>
                  <a:srgbClr val="000000"/>
                </a:solidFill>
                <a:latin typeface="Calibri"/>
              </a:rPr>
              <a:t>&gt;technical</a:t>
            </a:r>
            <a:r>
              <a:rPr b="0" lang="en-IN" sz="1600" spc="-1" strike="noStrike" u="sng">
                <a:solidFill>
                  <a:srgbClr val="000000"/>
                </a:solidFill>
                <a:uFillTx/>
                <a:latin typeface="Calibri"/>
              </a:rPr>
              <a:t>@domain.com</a:t>
            </a:r>
            <a:r>
              <a:rPr b="0" lang="en-IN" sz="1600" spc="-1" strike="noStrike">
                <a:solidFill>
                  <a:srgbClr val="000000"/>
                </a:solidFill>
                <a:latin typeface="Calibri"/>
              </a:rPr>
              <a:t>&lt;/prop&gt;</a:t>
            </a:r>
            <a:endParaRPr b="0" lang="en-US"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&lt;prop key=</a:t>
            </a:r>
            <a:r>
              <a:rPr b="0" i="1" lang="en-IN" sz="1600" spc="-1" strike="noStrike">
                <a:solidFill>
                  <a:srgbClr val="000000"/>
                </a:solidFill>
                <a:latin typeface="Calibri"/>
              </a:rPr>
              <a:t>“logistic"</a:t>
            </a:r>
            <a:r>
              <a:rPr b="0" lang="en-IN" sz="1600" spc="-1" strike="noStrike">
                <a:solidFill>
                  <a:srgbClr val="000000"/>
                </a:solidFill>
                <a:latin typeface="Calibri"/>
              </a:rPr>
              <a:t>&gt;logistic</a:t>
            </a:r>
            <a:r>
              <a:rPr b="0" lang="en-IN" sz="1600" spc="-1" strike="noStrike" u="sng">
                <a:solidFill>
                  <a:srgbClr val="000000"/>
                </a:solidFill>
                <a:uFillTx/>
                <a:latin typeface="Calibri"/>
              </a:rPr>
              <a:t>@domain.com</a:t>
            </a:r>
            <a:r>
              <a:rPr b="0" lang="en-IN" sz="1600" spc="-1" strike="noStrike">
                <a:solidFill>
                  <a:srgbClr val="000000"/>
                </a:solidFill>
                <a:latin typeface="Calibri"/>
              </a:rPr>
              <a:t>&lt;/prop&gt;</a:t>
            </a:r>
            <a:endParaRPr b="0" lang="en-US"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&lt;/props&gt;</a:t>
            </a:r>
            <a:endParaRPr b="0" lang="en-US"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&lt;/property&gt;</a:t>
            </a:r>
            <a:endParaRPr b="0" lang="en-US" sz="1600" spc="-1" strike="noStrike">
              <a:latin typeface="Arial"/>
            </a:endParaRPr>
          </a:p>
          <a:p>
            <a:pPr>
              <a:lnSpc>
                <a:spcPct val="100000"/>
              </a:lnSpc>
            </a:pPr>
            <a:r>
              <a:rPr b="0" lang="en-IN" sz="1600" spc="-1" strike="noStrike">
                <a:solidFill>
                  <a:srgbClr val="000000"/>
                </a:solidFill>
                <a:latin typeface="Calibri"/>
              </a:rPr>
              <a:t>&lt;/bean&gt;</a:t>
            </a:r>
            <a:endParaRPr b="0" lang="en-US"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&lt;bean id=</a:t>
            </a:r>
            <a:r>
              <a:rPr b="0" i="1" lang="en-IN" sz="1600" spc="-1" strike="noStrike">
                <a:solidFill>
                  <a:srgbClr val="000000"/>
                </a:solidFill>
                <a:latin typeface="Calibri"/>
              </a:rPr>
              <a:t>"productdetailbean"</a:t>
            </a:r>
            <a:r>
              <a:rPr b="0" lang="en-IN" sz="1600" spc="-1" strike="noStrike">
                <a:solidFill>
                  <a:srgbClr val="000000"/>
                </a:solidFill>
                <a:latin typeface="Calibri"/>
              </a:rPr>
              <a:t> class=</a:t>
            </a:r>
            <a:r>
              <a:rPr b="0" i="1" lang="en-IN" sz="1600" spc="-1" strike="noStrike">
                <a:solidFill>
                  <a:srgbClr val="000000"/>
                </a:solidFill>
                <a:latin typeface="Calibri"/>
              </a:rPr>
              <a:t>"com.test.collection.ProductDetailsBean"</a:t>
            </a:r>
            <a:r>
              <a:rPr b="0" lang="en-IN" sz="1600" spc="-1" strike="noStrike">
                <a:solidFill>
                  <a:srgbClr val="000000"/>
                </a:solidFill>
                <a:latin typeface="Calibri"/>
              </a:rPr>
              <a:t>&gt;</a:t>
            </a:r>
            <a:endParaRPr b="0" lang="en-US"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&lt;property name=</a:t>
            </a:r>
            <a:r>
              <a:rPr b="0" i="1" lang="en-IN" sz="1600" spc="-1" strike="noStrike">
                <a:solidFill>
                  <a:srgbClr val="000000"/>
                </a:solidFill>
                <a:latin typeface="Calibri"/>
              </a:rPr>
              <a:t>"pr_name"</a:t>
            </a:r>
            <a:r>
              <a:rPr b="0" lang="en-IN" sz="1600" spc="-1" strike="noStrike">
                <a:solidFill>
                  <a:srgbClr val="000000"/>
                </a:solidFill>
                <a:latin typeface="Calibri"/>
              </a:rPr>
              <a:t> value=</a:t>
            </a:r>
            <a:r>
              <a:rPr b="0" i="1" lang="en-IN" sz="1600" spc="-1" strike="noStrike">
                <a:solidFill>
                  <a:srgbClr val="000000"/>
                </a:solidFill>
                <a:latin typeface="Calibri"/>
              </a:rPr>
              <a:t>"Mobile Phone"</a:t>
            </a:r>
            <a:r>
              <a:rPr b="0" lang="en-IN" sz="1600" spc="-1" strike="noStrike">
                <a:solidFill>
                  <a:srgbClr val="000000"/>
                </a:solidFill>
                <a:latin typeface="Calibri"/>
              </a:rPr>
              <a:t> /&gt;</a:t>
            </a:r>
            <a:endParaRPr b="0" lang="en-US"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&lt;property name=</a:t>
            </a:r>
            <a:r>
              <a:rPr b="0" i="1" lang="en-IN" sz="1600" spc="-1" strike="noStrike">
                <a:solidFill>
                  <a:srgbClr val="000000"/>
                </a:solidFill>
                <a:latin typeface="Calibri"/>
              </a:rPr>
              <a:t>"pr_id"</a:t>
            </a:r>
            <a:r>
              <a:rPr b="0" lang="en-IN" sz="1600" spc="-1" strike="noStrike">
                <a:solidFill>
                  <a:srgbClr val="000000"/>
                </a:solidFill>
                <a:latin typeface="Calibri"/>
              </a:rPr>
              <a:t> value=</a:t>
            </a:r>
            <a:r>
              <a:rPr b="0" i="1" lang="en-IN" sz="1600" spc="-1" strike="noStrike">
                <a:solidFill>
                  <a:srgbClr val="000000"/>
                </a:solidFill>
                <a:latin typeface="Calibri"/>
              </a:rPr>
              <a:t>"A223"</a:t>
            </a:r>
            <a:r>
              <a:rPr b="0" lang="en-IN" sz="1600" spc="-1" strike="noStrike">
                <a:solidFill>
                  <a:srgbClr val="000000"/>
                </a:solidFill>
                <a:latin typeface="Calibri"/>
              </a:rPr>
              <a:t> /&gt;</a:t>
            </a:r>
            <a:endParaRPr b="0" lang="en-US"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&lt;property name=</a:t>
            </a:r>
            <a:r>
              <a:rPr b="0" i="1" lang="en-IN" sz="1600" spc="-1" strike="noStrike">
                <a:solidFill>
                  <a:srgbClr val="000000"/>
                </a:solidFill>
                <a:latin typeface="Calibri"/>
              </a:rPr>
              <a:t>"qty"</a:t>
            </a:r>
            <a:r>
              <a:rPr b="0" lang="en-IN" sz="1600" spc="-1" strike="noStrike">
                <a:solidFill>
                  <a:srgbClr val="000000"/>
                </a:solidFill>
                <a:latin typeface="Calibri"/>
              </a:rPr>
              <a:t> value=</a:t>
            </a:r>
            <a:r>
              <a:rPr b="0" i="1" lang="en-IN" sz="1600" spc="-1" strike="noStrike">
                <a:solidFill>
                  <a:srgbClr val="000000"/>
                </a:solidFill>
                <a:latin typeface="Calibri"/>
              </a:rPr>
              <a:t>"5"</a:t>
            </a:r>
            <a:r>
              <a:rPr b="0" lang="en-IN" sz="1600" spc="-1" strike="noStrike">
                <a:solidFill>
                  <a:srgbClr val="000000"/>
                </a:solidFill>
                <a:latin typeface="Calibri"/>
              </a:rPr>
              <a:t> /&gt;</a:t>
            </a:r>
            <a:endParaRPr b="0" lang="en-US"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&lt;property name=</a:t>
            </a:r>
            <a:r>
              <a:rPr b="0" i="1" lang="en-IN" sz="1600" spc="-1" strike="noStrike">
                <a:solidFill>
                  <a:srgbClr val="000000"/>
                </a:solidFill>
                <a:latin typeface="Calibri"/>
              </a:rPr>
              <a:t>"price"</a:t>
            </a:r>
            <a:r>
              <a:rPr b="0" lang="en-IN" sz="1600" spc="-1" strike="noStrike">
                <a:solidFill>
                  <a:srgbClr val="000000"/>
                </a:solidFill>
                <a:latin typeface="Calibri"/>
              </a:rPr>
              <a:t> value=</a:t>
            </a:r>
            <a:r>
              <a:rPr b="0" i="1" lang="en-IN" sz="1600" spc="-1" strike="noStrike">
                <a:solidFill>
                  <a:srgbClr val="000000"/>
                </a:solidFill>
                <a:latin typeface="Calibri"/>
              </a:rPr>
              <a:t>"45390.50"</a:t>
            </a:r>
            <a:r>
              <a:rPr b="0" lang="en-IN" sz="1600" spc="-1" strike="noStrike">
                <a:solidFill>
                  <a:srgbClr val="000000"/>
                </a:solidFill>
                <a:latin typeface="Calibri"/>
              </a:rPr>
              <a:t>/&gt;</a:t>
            </a:r>
            <a:endParaRPr b="0" lang="en-US"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&lt;/bean&gt;</a:t>
            </a:r>
            <a:endParaRPr b="0" lang="en-US"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&lt;/beans&gt; </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Title 1"/>
          <p:cNvSpPr txBox="1"/>
          <p:nvPr/>
        </p:nvSpPr>
        <p:spPr>
          <a:xfrm>
            <a:off x="1981080" y="76320"/>
            <a:ext cx="6933960" cy="639360"/>
          </a:xfrm>
          <a:prstGeom prst="rect">
            <a:avLst/>
          </a:prstGeom>
          <a:noFill/>
          <a:ln w="0">
            <a:noFill/>
          </a:ln>
        </p:spPr>
        <p:txBody>
          <a:bodyPr anchor="ctr">
            <a:normAutofit/>
          </a:bodyPr>
          <a:p>
            <a:pPr algn="ctr">
              <a:lnSpc>
                <a:spcPct val="100000"/>
              </a:lnSpc>
            </a:pPr>
            <a:r>
              <a:rPr b="1" lang="en-IN" sz="3200" spc="-1" strike="noStrike">
                <a:solidFill>
                  <a:srgbClr val="ffffff"/>
                </a:solidFill>
                <a:latin typeface="Calibri"/>
              </a:rPr>
              <a:t>Dependency Injection</a:t>
            </a:r>
            <a:endParaRPr b="0" lang="en-US" sz="3200" spc="-1" strike="noStrike">
              <a:solidFill>
                <a:srgbClr val="000000"/>
              </a:solidFill>
              <a:latin typeface="Calibri"/>
            </a:endParaRPr>
          </a:p>
        </p:txBody>
      </p:sp>
      <p:sp>
        <p:nvSpPr>
          <p:cNvPr id="201" name="Rectangle 2"/>
          <p:cNvSpPr/>
          <p:nvPr/>
        </p:nvSpPr>
        <p:spPr>
          <a:xfrm>
            <a:off x="457200" y="1447920"/>
            <a:ext cx="7924320" cy="50281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IN" sz="1800" spc="-1" strike="noStrike">
                <a:solidFill>
                  <a:srgbClr val="222635"/>
                </a:solidFill>
                <a:latin typeface="Helvetica Neue"/>
              </a:rPr>
              <a:t>Advantages of Dependency Injection</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IN" sz="1800" spc="-1" strike="noStrike">
                <a:solidFill>
                  <a:srgbClr val="000000"/>
                </a:solidFill>
                <a:latin typeface="Calibri"/>
              </a:rPr>
              <a:t>DI advantages of high cohesion are:</a:t>
            </a:r>
            <a:endParaRPr b="0" lang="en-US" sz="1800" spc="-1" strike="noStrike">
              <a:latin typeface="Arial"/>
            </a:endParaRPr>
          </a:p>
          <a:p>
            <a:pPr lvl="1" marL="743040" indent="-285480">
              <a:lnSpc>
                <a:spcPct val="100000"/>
              </a:lnSpc>
              <a:buClr>
                <a:srgbClr val="000000"/>
              </a:buClr>
              <a:buFont typeface="Arial"/>
              <a:buChar char="•"/>
            </a:pPr>
            <a:r>
              <a:rPr b="0" lang="en-IN" sz="1800" spc="-1" strike="noStrike">
                <a:solidFill>
                  <a:srgbClr val="000000"/>
                </a:solidFill>
                <a:latin typeface="Calibri"/>
              </a:rPr>
              <a:t>Reduced module complexity</a:t>
            </a:r>
            <a:endParaRPr b="0" lang="en-US" sz="1800" spc="-1" strike="noStrike">
              <a:latin typeface="Arial"/>
            </a:endParaRPr>
          </a:p>
          <a:p>
            <a:pPr lvl="1" marL="743040" indent="-285480">
              <a:lnSpc>
                <a:spcPct val="100000"/>
              </a:lnSpc>
              <a:buClr>
                <a:srgbClr val="000000"/>
              </a:buClr>
              <a:buFont typeface="Arial"/>
              <a:buChar char="•"/>
            </a:pPr>
            <a:r>
              <a:rPr b="0" lang="en-IN" sz="1800" spc="-1" strike="noStrike">
                <a:solidFill>
                  <a:srgbClr val="000000"/>
                </a:solidFill>
                <a:latin typeface="Calibri"/>
              </a:rPr>
              <a:t>Increased system maintainability, because logic changes in the domain affect fewer modules.</a:t>
            </a:r>
            <a:endParaRPr b="0" lang="en-US" sz="1800" spc="-1" strike="noStrike">
              <a:latin typeface="Arial"/>
            </a:endParaRPr>
          </a:p>
          <a:p>
            <a:pPr lvl="1" marL="743040" indent="-285480">
              <a:lnSpc>
                <a:spcPct val="100000"/>
              </a:lnSpc>
              <a:buClr>
                <a:srgbClr val="000000"/>
              </a:buClr>
              <a:buFont typeface="Arial"/>
              <a:buChar char="•"/>
            </a:pPr>
            <a:r>
              <a:rPr b="0" lang="en-IN" sz="1800" spc="-1" strike="noStrike">
                <a:solidFill>
                  <a:srgbClr val="000000"/>
                </a:solidFill>
                <a:latin typeface="Calibri"/>
              </a:rPr>
              <a:t>Increased module reusability.</a:t>
            </a:r>
            <a:endParaRPr b="0" lang="en-US" sz="1800" spc="-1" strike="noStrike">
              <a:latin typeface="Arial"/>
            </a:endParaRPr>
          </a:p>
          <a:p>
            <a:pPr marL="285840" indent="-285480">
              <a:lnSpc>
                <a:spcPct val="100000"/>
              </a:lnSpc>
              <a:buClr>
                <a:srgbClr val="000000"/>
              </a:buClr>
              <a:buFont typeface="Wingdings" charset="2"/>
              <a:buChar char=""/>
            </a:pPr>
            <a:r>
              <a:rPr b="0" lang="en-IN" sz="1800" spc="-1" strike="noStrike">
                <a:solidFill>
                  <a:srgbClr val="000000"/>
                </a:solidFill>
                <a:latin typeface="Calibri"/>
              </a:rPr>
              <a:t>DI does not require any changes in code behaviour it can be applied to legacy code as refactoring.</a:t>
            </a:r>
            <a:endParaRPr b="0" lang="en-US" sz="1800" spc="-1" strike="noStrike">
              <a:latin typeface="Arial"/>
            </a:endParaRPr>
          </a:p>
          <a:p>
            <a:pPr marL="285840" indent="-285480">
              <a:lnSpc>
                <a:spcPct val="100000"/>
              </a:lnSpc>
              <a:buClr>
                <a:srgbClr val="000000"/>
              </a:buClr>
              <a:buFont typeface="Wingdings" charset="2"/>
              <a:buChar char=""/>
            </a:pPr>
            <a:r>
              <a:rPr b="0" lang="en-IN" sz="1800" spc="-1" strike="noStrike">
                <a:solidFill>
                  <a:srgbClr val="000000"/>
                </a:solidFill>
                <a:latin typeface="Calibri"/>
              </a:rPr>
              <a:t>DI allows a client to remove all knowledge of a concrete implementation that needs to use. It is more reusable, more testable, more readable code.</a:t>
            </a:r>
            <a:endParaRPr b="0" lang="en-US" sz="1800" spc="-1" strike="noStrike">
              <a:latin typeface="Arial"/>
            </a:endParaRPr>
          </a:p>
          <a:p>
            <a:pPr marL="285840" indent="-285480">
              <a:lnSpc>
                <a:spcPct val="100000"/>
              </a:lnSpc>
              <a:buClr>
                <a:srgbClr val="000000"/>
              </a:buClr>
              <a:buFont typeface="Wingdings" charset="2"/>
              <a:buChar char=""/>
            </a:pPr>
            <a:r>
              <a:rPr b="0" lang="en-IN" sz="1800" spc="-1" strike="noStrike">
                <a:solidFill>
                  <a:srgbClr val="000000"/>
                </a:solidFill>
                <a:latin typeface="Calibri"/>
              </a:rPr>
              <a:t>DI makes it possible to eliminate, or at least reduce unnecessary dependencies.</a:t>
            </a:r>
            <a:endParaRPr b="0" lang="en-US" sz="1800" spc="-1" strike="noStrike">
              <a:latin typeface="Arial"/>
            </a:endParaRPr>
          </a:p>
          <a:p>
            <a:pPr marL="285840" indent="-285480">
              <a:lnSpc>
                <a:spcPct val="100000"/>
              </a:lnSpc>
              <a:buClr>
                <a:srgbClr val="000000"/>
              </a:buClr>
              <a:buFont typeface="Wingdings" charset="2"/>
              <a:buChar char=""/>
            </a:pPr>
            <a:r>
              <a:rPr b="0" lang="en-IN" sz="1800" spc="-1" strike="noStrike">
                <a:solidFill>
                  <a:srgbClr val="000000"/>
                </a:solidFill>
                <a:latin typeface="Calibri"/>
              </a:rPr>
              <a:t>DI allows concurrent or independent development.</a:t>
            </a:r>
            <a:endParaRPr b="0" lang="en-US" sz="1800" spc="-1" strike="noStrike">
              <a:latin typeface="Arial"/>
            </a:endParaRPr>
          </a:p>
          <a:p>
            <a:pPr marL="285840" indent="-285480">
              <a:lnSpc>
                <a:spcPct val="100000"/>
              </a:lnSpc>
              <a:buClr>
                <a:srgbClr val="000000"/>
              </a:buClr>
              <a:buFont typeface="Wingdings" charset="2"/>
              <a:buChar char=""/>
            </a:pPr>
            <a:r>
              <a:rPr b="0" lang="en-IN" sz="1800" spc="-1" strike="noStrike">
                <a:solidFill>
                  <a:srgbClr val="000000"/>
                </a:solidFill>
                <a:latin typeface="Calibri"/>
              </a:rPr>
              <a:t>DI decreases coupling between a class and its dependency.</a:t>
            </a:r>
            <a:endParaRPr b="0" lang="en-US" sz="1800" spc="-1" strike="noStrike">
              <a:latin typeface="Arial"/>
            </a:endParaRPr>
          </a:p>
          <a:p>
            <a:pPr>
              <a:lnSpc>
                <a:spcPct val="100000"/>
              </a:lnSpc>
            </a:pPr>
            <a:br/>
            <a:endParaRPr b="0" lang="en-US" sz="1800" spc="-1" strike="noStrike">
              <a:latin typeface="Arial"/>
            </a:endParaRPr>
          </a:p>
          <a:p>
            <a:pPr>
              <a:lnSpc>
                <a:spcPct val="100000"/>
              </a:lnSpc>
            </a:pPr>
            <a:b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itle 1"/>
          <p:cNvSpPr txBox="1"/>
          <p:nvPr/>
        </p:nvSpPr>
        <p:spPr>
          <a:xfrm>
            <a:off x="1981080" y="76320"/>
            <a:ext cx="6933960" cy="639360"/>
          </a:xfrm>
          <a:prstGeom prst="rect">
            <a:avLst/>
          </a:prstGeom>
          <a:noFill/>
          <a:ln w="0">
            <a:noFill/>
          </a:ln>
        </p:spPr>
        <p:txBody>
          <a:bodyPr anchor="ctr">
            <a:normAutofit/>
          </a:bodyPr>
          <a:p>
            <a:pPr algn="ctr">
              <a:lnSpc>
                <a:spcPct val="100000"/>
              </a:lnSpc>
            </a:pPr>
            <a:r>
              <a:rPr b="1" lang="en-IN" sz="4000" spc="-1" strike="noStrike">
                <a:solidFill>
                  <a:srgbClr val="ffffff"/>
                </a:solidFill>
                <a:latin typeface="Calibri"/>
              </a:rPr>
              <a:t>Dependency Injection</a:t>
            </a:r>
            <a:endParaRPr b="0" lang="en-US" sz="4000" spc="-1" strike="noStrike">
              <a:solidFill>
                <a:srgbClr val="000000"/>
              </a:solidFill>
              <a:latin typeface="Calibri"/>
            </a:endParaRPr>
          </a:p>
        </p:txBody>
      </p:sp>
      <p:sp>
        <p:nvSpPr>
          <p:cNvPr id="139" name="Content Placeholder 2"/>
          <p:cNvSpPr txBox="1"/>
          <p:nvPr/>
        </p:nvSpPr>
        <p:spPr>
          <a:xfrm>
            <a:off x="304920" y="914400"/>
            <a:ext cx="8610120" cy="5562360"/>
          </a:xfrm>
          <a:prstGeom prst="rect">
            <a:avLst/>
          </a:prstGeom>
          <a:noFill/>
          <a:ln w="0">
            <a:noFill/>
          </a:ln>
        </p:spPr>
        <p:txBody>
          <a:bodyPr>
            <a:normAutofit/>
          </a:bodyPr>
          <a:p>
            <a:pPr algn="ctr">
              <a:lnSpc>
                <a:spcPct val="100000"/>
              </a:lnSpc>
              <a:spcBef>
                <a:spcPts val="360"/>
              </a:spcBef>
              <a:tabLst>
                <a:tab algn="l" pos="0"/>
              </a:tabLst>
            </a:pPr>
            <a:r>
              <a:rPr b="1" lang="en-IN" sz="1800" spc="-1" strike="noStrike">
                <a:solidFill>
                  <a:srgbClr val="000000"/>
                </a:solidFill>
                <a:latin typeface="Calibri"/>
              </a:rPr>
              <a:t>Dependency Injection</a:t>
            </a:r>
            <a:endParaRPr b="0" lang="en-US" sz="1800" spc="-1" strike="noStrike">
              <a:solidFill>
                <a:srgbClr val="000000"/>
              </a:solidFill>
              <a:latin typeface="Calibri"/>
            </a:endParaRPr>
          </a:p>
          <a:p>
            <a:pPr>
              <a:lnSpc>
                <a:spcPct val="100000"/>
              </a:lnSpc>
              <a:spcBef>
                <a:spcPts val="360"/>
              </a:spcBef>
              <a:tabLst>
                <a:tab algn="l" pos="0"/>
              </a:tabLst>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tabLst>
                <a:tab algn="l" pos="0"/>
              </a:tabLst>
            </a:pPr>
            <a:r>
              <a:rPr b="1" lang="en-IN" sz="1800" spc="-1" strike="noStrike">
                <a:solidFill>
                  <a:srgbClr val="000000"/>
                </a:solidFill>
                <a:latin typeface="Calibri"/>
              </a:rPr>
              <a:t>Java components or Java Classes in an application if independent then the possibility of reusability is increases and also, we can test them independently of other classes. </a:t>
            </a:r>
            <a:endParaRPr b="0" lang="en-US" sz="1800" spc="-1" strike="noStrike">
              <a:solidFill>
                <a:srgbClr val="000000"/>
              </a:solidFill>
              <a:latin typeface="Calibri"/>
            </a:endParaRPr>
          </a:p>
          <a:p>
            <a:pPr>
              <a:lnSpc>
                <a:spcPct val="100000"/>
              </a:lnSpc>
              <a:spcBef>
                <a:spcPts val="360"/>
              </a:spcBef>
              <a:tabLst>
                <a:tab algn="l" pos="0"/>
              </a:tabLst>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tabLst>
                <a:tab algn="l" pos="0"/>
              </a:tabLst>
            </a:pPr>
            <a:r>
              <a:rPr b="1" lang="en-IN" sz="1800" spc="-1" strike="noStrike">
                <a:solidFill>
                  <a:srgbClr val="000000"/>
                </a:solidFill>
                <a:latin typeface="Calibri"/>
              </a:rPr>
              <a:t>To decouple Java components from other Java components the dependency to a certain other class should get injected into them rather that the class itself creates or finds this object. </a:t>
            </a:r>
            <a:endParaRPr b="0" lang="en-US" sz="1800" spc="-1" strike="noStrike">
              <a:solidFill>
                <a:srgbClr val="000000"/>
              </a:solidFill>
              <a:latin typeface="Calibri"/>
            </a:endParaRPr>
          </a:p>
          <a:p>
            <a:pPr>
              <a:lnSpc>
                <a:spcPct val="100000"/>
              </a:lnSpc>
              <a:spcBef>
                <a:spcPts val="360"/>
              </a:spcBef>
              <a:tabLst>
                <a:tab algn="l" pos="0"/>
              </a:tabLst>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tabLst>
                <a:tab algn="l" pos="0"/>
              </a:tabLst>
            </a:pPr>
            <a:r>
              <a:rPr b="1" lang="en-IN" sz="1800" spc="-1" strike="noStrike">
                <a:solidFill>
                  <a:srgbClr val="000000"/>
                </a:solidFill>
                <a:latin typeface="Calibri"/>
              </a:rPr>
              <a:t>If there are two different classes and we need to use dependency injection from one class to other class, it can be done via following ways</a:t>
            </a:r>
            <a:endParaRPr b="0" lang="en-US" sz="1800" spc="-1" strike="noStrike">
              <a:solidFill>
                <a:srgbClr val="000000"/>
              </a:solidFill>
              <a:latin typeface="Calibri"/>
            </a:endParaRPr>
          </a:p>
          <a:p>
            <a:endParaRPr b="0" lang="en-US" sz="1800" spc="-1" strike="noStrike">
              <a:solidFill>
                <a:srgbClr val="000000"/>
              </a:solidFill>
              <a:latin typeface="Calibri"/>
            </a:endParaRPr>
          </a:p>
          <a:p>
            <a:pPr lvl="1" marL="743040" indent="-285480">
              <a:lnSpc>
                <a:spcPct val="100000"/>
              </a:lnSpc>
              <a:spcBef>
                <a:spcPts val="360"/>
              </a:spcBef>
              <a:buClr>
                <a:srgbClr val="000000"/>
              </a:buClr>
              <a:buFont typeface="Wingdings" charset="2"/>
              <a:buChar char=""/>
              <a:tabLst>
                <a:tab algn="l" pos="0"/>
              </a:tabLst>
            </a:pPr>
            <a:r>
              <a:rPr b="0" lang="en-IN" sz="1800" spc="-1" strike="noStrike">
                <a:solidFill>
                  <a:srgbClr val="000000"/>
                </a:solidFill>
                <a:latin typeface="Calibri"/>
              </a:rPr>
              <a:t>construction injection</a:t>
            </a:r>
            <a:endParaRPr b="0" lang="en-US" sz="1800" spc="-1" strike="noStrike">
              <a:solidFill>
                <a:srgbClr val="000000"/>
              </a:solidFill>
              <a:latin typeface="Calibri"/>
            </a:endParaRPr>
          </a:p>
          <a:p>
            <a:pPr lvl="1" marL="743040" indent="-285480">
              <a:lnSpc>
                <a:spcPct val="100000"/>
              </a:lnSpc>
              <a:spcBef>
                <a:spcPts val="360"/>
              </a:spcBef>
              <a:buClr>
                <a:srgbClr val="000000"/>
              </a:buClr>
              <a:buFont typeface="Wingdings" charset="2"/>
              <a:buChar char=""/>
              <a:tabLst>
                <a:tab algn="l" pos="0"/>
              </a:tabLst>
            </a:pPr>
            <a:r>
              <a:rPr b="0" lang="en-IN" sz="1800" spc="-1" strike="noStrike">
                <a:solidFill>
                  <a:srgbClr val="000000"/>
                </a:solidFill>
                <a:latin typeface="Calibri"/>
              </a:rPr>
              <a:t>A setter  setter injection</a:t>
            </a:r>
            <a:endParaRPr b="0" lang="en-US" sz="1800" spc="-1" strike="noStrike">
              <a:solidFill>
                <a:srgbClr val="000000"/>
              </a:solidFill>
              <a:latin typeface="Calibri"/>
            </a:endParaRPr>
          </a:p>
          <a:p>
            <a:pPr>
              <a:lnSpc>
                <a:spcPct val="100000"/>
              </a:lnSpc>
              <a:spcBef>
                <a:spcPts val="360"/>
              </a:spcBef>
              <a:tabLst>
                <a:tab algn="l" pos="0"/>
              </a:tabLst>
            </a:pPr>
            <a:br/>
            <a:endParaRPr b="0" lang="en-US" sz="1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Title 3"/>
          <p:cNvSpPr txBox="1"/>
          <p:nvPr/>
        </p:nvSpPr>
        <p:spPr>
          <a:xfrm>
            <a:off x="1981080" y="76320"/>
            <a:ext cx="6933960" cy="639360"/>
          </a:xfrm>
          <a:prstGeom prst="rect">
            <a:avLst/>
          </a:prstGeom>
          <a:noFill/>
          <a:ln w="0">
            <a:noFill/>
          </a:ln>
        </p:spPr>
        <p:txBody>
          <a:bodyPr anchor="ctr">
            <a:normAutofit/>
          </a:bodyPr>
          <a:p>
            <a:pPr algn="ctr">
              <a:lnSpc>
                <a:spcPct val="100000"/>
              </a:lnSpc>
            </a:pPr>
            <a:r>
              <a:rPr b="1" lang="en-US" sz="3200" spc="-1" strike="noStrike">
                <a:solidFill>
                  <a:srgbClr val="ffffff"/>
                </a:solidFill>
                <a:latin typeface="Calibri"/>
              </a:rPr>
              <a:t>Dependency Injection</a:t>
            </a:r>
            <a:endParaRPr b="0" lang="en-US" sz="3200" spc="-1" strike="noStrike">
              <a:solidFill>
                <a:srgbClr val="000000"/>
              </a:solidFill>
              <a:latin typeface="Calibri"/>
            </a:endParaRPr>
          </a:p>
        </p:txBody>
      </p:sp>
      <p:sp>
        <p:nvSpPr>
          <p:cNvPr id="203" name="Rectangle 5"/>
          <p:cNvSpPr/>
          <p:nvPr/>
        </p:nvSpPr>
        <p:spPr>
          <a:xfrm>
            <a:off x="293760" y="1905120"/>
            <a:ext cx="8838720" cy="36565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IN" sz="1800" spc="-1" strike="noStrike">
                <a:solidFill>
                  <a:srgbClr val="222635"/>
                </a:solidFill>
                <a:latin typeface="Helvetica Neue"/>
              </a:rPr>
              <a:t>Disadvantages of Dependency Injection</a:t>
            </a:r>
            <a:endParaRPr b="0" lang="en-US" sz="1800" spc="-1" strike="noStrike">
              <a:latin typeface="Arial"/>
            </a:endParaRPr>
          </a:p>
          <a:p>
            <a:pPr>
              <a:lnSpc>
                <a:spcPct val="100000"/>
              </a:lnSpc>
            </a:pPr>
            <a:endParaRPr b="0" lang="en-US" sz="1800" spc="-1" strike="noStrike">
              <a:latin typeface="Arial"/>
            </a:endParaRPr>
          </a:p>
          <a:p>
            <a:pPr marL="285840" indent="-285480">
              <a:lnSpc>
                <a:spcPct val="100000"/>
              </a:lnSpc>
              <a:buClr>
                <a:srgbClr val="222635"/>
              </a:buClr>
              <a:buFont typeface="Wingdings" charset="2"/>
              <a:buChar char=""/>
            </a:pPr>
            <a:r>
              <a:rPr b="0" lang="en-IN" sz="1800" spc="-1" strike="noStrike">
                <a:solidFill>
                  <a:srgbClr val="222635"/>
                </a:solidFill>
                <a:latin typeface="Cambria"/>
              </a:rPr>
              <a:t>DI creates clients that demand configure details supplied by construction code.</a:t>
            </a:r>
            <a:endParaRPr b="0" lang="en-US" sz="1800" spc="-1" strike="noStrike">
              <a:latin typeface="Arial"/>
            </a:endParaRPr>
          </a:p>
          <a:p>
            <a:pPr marL="285840" indent="-285480">
              <a:lnSpc>
                <a:spcPct val="100000"/>
              </a:lnSpc>
              <a:buClr>
                <a:srgbClr val="222635"/>
              </a:buClr>
              <a:buFont typeface="Wingdings" charset="2"/>
              <a:buChar char=""/>
            </a:pPr>
            <a:r>
              <a:rPr b="0" lang="en-IN" sz="1800" spc="-1" strike="noStrike">
                <a:solidFill>
                  <a:srgbClr val="222635"/>
                </a:solidFill>
                <a:latin typeface="Cambria"/>
              </a:rPr>
              <a:t>DI can make code difficult to trace because it separates behavior from construction; this means developers refer to more files to follow how a system performs.</a:t>
            </a:r>
            <a:endParaRPr b="0" lang="en-US" sz="1800" spc="-1" strike="noStrike">
              <a:latin typeface="Arial"/>
            </a:endParaRPr>
          </a:p>
          <a:p>
            <a:pPr marL="285840" indent="-285480">
              <a:lnSpc>
                <a:spcPct val="100000"/>
              </a:lnSpc>
              <a:buClr>
                <a:srgbClr val="222635"/>
              </a:buClr>
              <a:buFont typeface="Wingdings" charset="2"/>
              <a:buChar char=""/>
            </a:pPr>
            <a:r>
              <a:rPr b="0" lang="en-IN" sz="1800" spc="-1" strike="noStrike">
                <a:solidFill>
                  <a:srgbClr val="222635"/>
                </a:solidFill>
                <a:latin typeface="Cambria"/>
              </a:rPr>
              <a:t>DI can cause an explosion of types, especially in languages that have explicit interface types like C# and Java.</a:t>
            </a:r>
            <a:endParaRPr b="0" lang="en-US" sz="1800" spc="-1" strike="noStrike">
              <a:latin typeface="Arial"/>
            </a:endParaRPr>
          </a:p>
          <a:p>
            <a:pPr marL="285840" indent="-285480">
              <a:lnSpc>
                <a:spcPct val="100000"/>
              </a:lnSpc>
              <a:buClr>
                <a:srgbClr val="222635"/>
              </a:buClr>
              <a:buFont typeface="Wingdings" charset="2"/>
              <a:buChar char=""/>
            </a:pPr>
            <a:r>
              <a:rPr b="0" lang="en-IN" sz="1800" spc="-1" strike="noStrike">
                <a:solidFill>
                  <a:srgbClr val="222635"/>
                </a:solidFill>
                <a:latin typeface="Cambria"/>
              </a:rPr>
              <a:t>DI can encourage dependence on DI framework.</a:t>
            </a:r>
            <a:endParaRPr b="0" lang="en-US" sz="1800" spc="-1" strike="noStrike">
              <a:latin typeface="Arial"/>
            </a:endParaRPr>
          </a:p>
          <a:p>
            <a:pPr marL="285840" indent="-285480">
              <a:lnSpc>
                <a:spcPct val="100000"/>
              </a:lnSpc>
              <a:buClr>
                <a:srgbClr val="222635"/>
              </a:buClr>
              <a:buFont typeface="Wingdings" charset="2"/>
              <a:buChar char=""/>
            </a:pPr>
            <a:r>
              <a:rPr b="0" lang="en-IN" sz="1800" spc="-1" strike="noStrike">
                <a:solidFill>
                  <a:srgbClr val="222635"/>
                </a:solidFill>
                <a:latin typeface="Cambria"/>
              </a:rPr>
              <a:t>Tight coupling :</a:t>
            </a:r>
            <a:endParaRPr b="0" lang="en-US" sz="1800" spc="-1" strike="noStrike">
              <a:latin typeface="Arial"/>
            </a:endParaRPr>
          </a:p>
          <a:p>
            <a:pPr lvl="1" marL="743040" indent="-285480">
              <a:lnSpc>
                <a:spcPct val="100000"/>
              </a:lnSpc>
              <a:buClr>
                <a:srgbClr val="222635"/>
              </a:buClr>
              <a:buFont typeface="Wingdings" charset="2"/>
              <a:buChar char=""/>
            </a:pPr>
            <a:r>
              <a:rPr b="0" lang="en-IN" sz="1800" spc="-1" strike="noStrike">
                <a:solidFill>
                  <a:srgbClr val="222635"/>
                </a:solidFill>
                <a:latin typeface="Cambria"/>
              </a:rPr>
              <a:t>A change in only one module usually forces a ripple effect of changes in other modules.</a:t>
            </a:r>
            <a:endParaRPr b="0" lang="en-US" sz="1800" spc="-1" strike="noStrike">
              <a:latin typeface="Arial"/>
            </a:endParaRPr>
          </a:p>
          <a:p>
            <a:pPr>
              <a:lnSpc>
                <a:spcPct val="100000"/>
              </a:lnSpc>
            </a:pPr>
            <a:b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Title 1"/>
          <p:cNvSpPr txBox="1"/>
          <p:nvPr/>
        </p:nvSpPr>
        <p:spPr>
          <a:xfrm>
            <a:off x="1981080" y="76320"/>
            <a:ext cx="6933960" cy="639360"/>
          </a:xfrm>
          <a:prstGeom prst="rect">
            <a:avLst/>
          </a:prstGeom>
          <a:noFill/>
          <a:ln w="0">
            <a:noFill/>
          </a:ln>
        </p:spPr>
        <p:txBody>
          <a:bodyPr anchor="ctr">
            <a:noAutofit/>
          </a:bodyPr>
          <a:p>
            <a:pPr algn="ctr">
              <a:lnSpc>
                <a:spcPct val="100000"/>
              </a:lnSpc>
            </a:pPr>
            <a:r>
              <a:rPr b="1" lang="en-IN" sz="3200" spc="-1" strike="noStrike">
                <a:solidFill>
                  <a:srgbClr val="ffffff"/>
                </a:solidFill>
                <a:latin typeface="Calibri"/>
              </a:rPr>
              <a:t>IoC Containers</a:t>
            </a:r>
            <a:endParaRPr b="0" lang="en-US" sz="3200" spc="-1" strike="noStrike">
              <a:solidFill>
                <a:srgbClr val="000000"/>
              </a:solidFill>
              <a:latin typeface="Calibri"/>
            </a:endParaRPr>
          </a:p>
        </p:txBody>
      </p:sp>
      <p:sp>
        <p:nvSpPr>
          <p:cNvPr id="205" name="Rectangle 4"/>
          <p:cNvSpPr/>
          <p:nvPr/>
        </p:nvSpPr>
        <p:spPr>
          <a:xfrm>
            <a:off x="0" y="1143000"/>
            <a:ext cx="9143640" cy="2833560"/>
          </a:xfrm>
          <a:prstGeom prst="rect">
            <a:avLst/>
          </a:prstGeom>
          <a:noFill/>
          <a:ln w="0">
            <a:noFill/>
          </a:ln>
        </p:spPr>
        <p:style>
          <a:lnRef idx="0"/>
          <a:fillRef idx="0"/>
          <a:effectRef idx="0"/>
          <a:fontRef idx="minor"/>
        </p:style>
        <p:txBody>
          <a:bodyPr lIns="90000" rIns="90000" tIns="45000" bIns="45000">
            <a:spAutoFit/>
          </a:bodyPr>
          <a:p>
            <a:pPr marL="285840" indent="-285480">
              <a:lnSpc>
                <a:spcPct val="100000"/>
              </a:lnSpc>
              <a:buClr>
                <a:srgbClr val="000000"/>
              </a:buClr>
              <a:buFont typeface="Arial"/>
              <a:buChar char="•"/>
            </a:pPr>
            <a:r>
              <a:rPr b="1" lang="en-IN" sz="1800" spc="-1" strike="noStrike">
                <a:solidFill>
                  <a:srgbClr val="000000"/>
                </a:solidFill>
                <a:latin typeface="Calibri"/>
              </a:rPr>
              <a:t>The IoC container of Spring is at the heart of the Spring Framework. </a:t>
            </a:r>
            <a:endParaRPr b="0" lang="en-US" sz="1800" spc="-1" strike="noStrike">
              <a:latin typeface="Arial"/>
            </a:endParaRPr>
          </a:p>
          <a:p>
            <a:pPr marL="285840" indent="-285480">
              <a:lnSpc>
                <a:spcPct val="100000"/>
              </a:lnSpc>
              <a:buClr>
                <a:srgbClr val="000000"/>
              </a:buClr>
              <a:buFont typeface="Arial"/>
              <a:buChar char="•"/>
            </a:pPr>
            <a:r>
              <a:rPr b="1" lang="en-IN" sz="1800" spc="-1" strike="noStrike">
                <a:solidFill>
                  <a:srgbClr val="000000"/>
                </a:solidFill>
                <a:latin typeface="Calibri"/>
              </a:rPr>
              <a:t>The container will create the objects, wire them together, configure them, and manage their complete life cycle from creation till destruction. </a:t>
            </a:r>
            <a:endParaRPr b="0" lang="en-US" sz="1800" spc="-1" strike="noStrike">
              <a:latin typeface="Arial"/>
            </a:endParaRPr>
          </a:p>
          <a:p>
            <a:pPr marL="285840" indent="-285480">
              <a:lnSpc>
                <a:spcPct val="100000"/>
              </a:lnSpc>
              <a:buClr>
                <a:srgbClr val="000000"/>
              </a:buClr>
              <a:buFont typeface="Arial"/>
              <a:buChar char="•"/>
            </a:pPr>
            <a:r>
              <a:rPr b="1" lang="en-IN" sz="1800" spc="-1" strike="noStrike">
                <a:solidFill>
                  <a:srgbClr val="000000"/>
                </a:solidFill>
                <a:latin typeface="Calibri"/>
              </a:rPr>
              <a:t>It uses dependency injection (DI) to manage the application components.</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IN" sz="1800" spc="-1" strike="noStrike">
                <a:solidFill>
                  <a:srgbClr val="000000"/>
                </a:solidFill>
                <a:latin typeface="Calibri"/>
              </a:rPr>
              <a:t>Spring provides following two distinct types of containers.</a:t>
            </a:r>
            <a:endParaRPr b="0" lang="en-US" sz="1800" spc="-1" strike="noStrike">
              <a:latin typeface="Arial"/>
            </a:endParaRPr>
          </a:p>
          <a:p>
            <a:pPr>
              <a:lnSpc>
                <a:spcPct val="100000"/>
              </a:lnSpc>
            </a:pPr>
            <a:endParaRPr b="0" lang="en-US" sz="1800" spc="-1" strike="noStrike">
              <a:latin typeface="Arial"/>
            </a:endParaRPr>
          </a:p>
          <a:p>
            <a:pPr lvl="1" marL="743040" indent="-285480">
              <a:lnSpc>
                <a:spcPct val="100000"/>
              </a:lnSpc>
              <a:buClr>
                <a:srgbClr val="000000"/>
              </a:buClr>
              <a:buFont typeface="Wingdings" charset="2"/>
              <a:buChar char=""/>
            </a:pPr>
            <a:r>
              <a:rPr b="0" lang="en-IN" sz="1800" spc="-1" strike="noStrike">
                <a:solidFill>
                  <a:srgbClr val="000000"/>
                </a:solidFill>
                <a:latin typeface="Calibri"/>
              </a:rPr>
              <a:t>BeanFactory container</a:t>
            </a:r>
            <a:endParaRPr b="0" lang="en-US" sz="1800" spc="-1" strike="noStrike">
              <a:latin typeface="Arial"/>
            </a:endParaRPr>
          </a:p>
          <a:p>
            <a:pPr lvl="1" marL="743040" indent="-285480">
              <a:lnSpc>
                <a:spcPct val="100000"/>
              </a:lnSpc>
              <a:buClr>
                <a:srgbClr val="000000"/>
              </a:buClr>
              <a:buFont typeface="Wingdings" charset="2"/>
              <a:buChar char=""/>
            </a:pPr>
            <a:r>
              <a:rPr b="0" lang="en-IN" sz="1800" spc="-1" strike="noStrike">
                <a:solidFill>
                  <a:srgbClr val="000000"/>
                </a:solidFill>
                <a:latin typeface="Calibri"/>
              </a:rPr>
              <a:t>ApplicationContext container</a:t>
            </a:r>
            <a:endParaRPr b="0" lang="en-US" sz="1800" spc="-1" strike="noStrike">
              <a:latin typeface="Arial"/>
            </a:endParaRPr>
          </a:p>
          <a:p>
            <a:pPr>
              <a:lnSpc>
                <a:spcPct val="100000"/>
              </a:lnSpc>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Title 1"/>
          <p:cNvSpPr txBox="1"/>
          <p:nvPr/>
        </p:nvSpPr>
        <p:spPr>
          <a:xfrm>
            <a:off x="1981080" y="76320"/>
            <a:ext cx="6933960" cy="639360"/>
          </a:xfrm>
          <a:prstGeom prst="rect">
            <a:avLst/>
          </a:prstGeom>
          <a:noFill/>
          <a:ln w="0">
            <a:noFill/>
          </a:ln>
        </p:spPr>
        <p:txBody>
          <a:bodyPr anchor="ctr">
            <a:noAutofit/>
          </a:bodyPr>
          <a:p>
            <a:pPr algn="ctr">
              <a:lnSpc>
                <a:spcPct val="100000"/>
              </a:lnSpc>
            </a:pPr>
            <a:r>
              <a:rPr b="1" lang="en-IN" sz="3200" spc="-1" strike="noStrike">
                <a:solidFill>
                  <a:srgbClr val="ffffff"/>
                </a:solidFill>
                <a:latin typeface="Calibri"/>
              </a:rPr>
              <a:t>IoC Container Cont..</a:t>
            </a:r>
            <a:endParaRPr b="0" lang="en-US" sz="3200" spc="-1" strike="noStrike">
              <a:solidFill>
                <a:srgbClr val="000000"/>
              </a:solidFill>
              <a:latin typeface="Calibri"/>
            </a:endParaRPr>
          </a:p>
        </p:txBody>
      </p:sp>
      <p:sp>
        <p:nvSpPr>
          <p:cNvPr id="207" name="Rectangle 5"/>
          <p:cNvSpPr/>
          <p:nvPr/>
        </p:nvSpPr>
        <p:spPr>
          <a:xfrm>
            <a:off x="152280" y="1447920"/>
            <a:ext cx="8991360" cy="47538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IN" sz="1800" spc="-1" strike="noStrike">
                <a:solidFill>
                  <a:srgbClr val="000000"/>
                </a:solidFill>
                <a:latin typeface="Calibri"/>
              </a:rPr>
              <a:t>1. Spring BeanFactory container</a:t>
            </a:r>
            <a:endParaRPr b="0" lang="en-US" sz="1800" spc="-1" strike="noStrike">
              <a:latin typeface="Arial"/>
            </a:endParaRPr>
          </a:p>
          <a:p>
            <a:pPr>
              <a:lnSpc>
                <a:spcPct val="100000"/>
              </a:lnSpc>
            </a:pPr>
            <a:endParaRPr b="0" lang="en-US" sz="1800" spc="-1" strike="noStrike">
              <a:latin typeface="Arial"/>
            </a:endParaRPr>
          </a:p>
          <a:p>
            <a:pPr marL="285840" indent="-285480">
              <a:lnSpc>
                <a:spcPct val="100000"/>
              </a:lnSpc>
              <a:buClr>
                <a:srgbClr val="000000"/>
              </a:buClr>
              <a:buFont typeface="Wingdings" charset="2"/>
              <a:buChar char=""/>
            </a:pPr>
            <a:r>
              <a:rPr b="0" lang="en-IN" sz="1800" spc="-1" strike="noStrike">
                <a:solidFill>
                  <a:srgbClr val="000000"/>
                </a:solidFill>
                <a:latin typeface="Calibri"/>
              </a:rPr>
              <a:t>It has more capability than being the interface for an advanced factory capable of maintaining a registry of different beans and their dependencies. </a:t>
            </a:r>
            <a:endParaRPr b="0" lang="en-US" sz="1800" spc="-1" strike="noStrike">
              <a:latin typeface="Arial"/>
            </a:endParaRPr>
          </a:p>
          <a:p>
            <a:pPr>
              <a:lnSpc>
                <a:spcPct val="100000"/>
              </a:lnSpc>
            </a:pPr>
            <a:endParaRPr b="0" lang="en-US" sz="1800" spc="-1" strike="noStrike">
              <a:latin typeface="Arial"/>
            </a:endParaRPr>
          </a:p>
          <a:p>
            <a:pPr marL="285840" indent="-285480">
              <a:lnSpc>
                <a:spcPct val="100000"/>
              </a:lnSpc>
              <a:buClr>
                <a:srgbClr val="000000"/>
              </a:buClr>
              <a:buFont typeface="Wingdings" charset="2"/>
              <a:buChar char=""/>
            </a:pPr>
            <a:r>
              <a:rPr b="0" lang="en-IN" sz="1800" spc="-1" strike="noStrike">
                <a:solidFill>
                  <a:srgbClr val="000000"/>
                </a:solidFill>
                <a:latin typeface="Calibri"/>
              </a:rPr>
              <a:t>We can read bean definitions and access them using the bean factory. Using BeanFactory we create one and read in bean definitions in the XML format as follows:</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IN" sz="1800" spc="-1" strike="noStrike">
                <a:solidFill>
                  <a:srgbClr val="000000"/>
                </a:solidFill>
                <a:latin typeface="Calibri"/>
              </a:rPr>
              <a:t>How to Create XmlBeanFactory</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IN" sz="1800" spc="-1" strike="noStrike">
                <a:solidFill>
                  <a:srgbClr val="000000"/>
                </a:solidFill>
                <a:latin typeface="Calibri"/>
              </a:rPr>
              <a:t>InputStream inpstr = new FileInputStream("beans.xml");</a:t>
            </a:r>
            <a:endParaRPr b="0" lang="en-US" sz="1800" spc="-1" strike="noStrike">
              <a:latin typeface="Arial"/>
            </a:endParaRPr>
          </a:p>
          <a:p>
            <a:pPr>
              <a:lnSpc>
                <a:spcPct val="100000"/>
              </a:lnSpc>
            </a:pPr>
            <a:r>
              <a:rPr b="0" lang="en-IN" sz="1800" spc="-1" strike="noStrike">
                <a:solidFill>
                  <a:srgbClr val="000000"/>
                </a:solidFill>
                <a:latin typeface="Calibri"/>
              </a:rPr>
              <a:t>BeanFactory factory = new XmlBeanFactory(inpstr);</a:t>
            </a:r>
            <a:endParaRPr b="0" lang="en-US" sz="1800" spc="-1" strike="noStrike">
              <a:latin typeface="Arial"/>
            </a:endParaRPr>
          </a:p>
          <a:p>
            <a:pPr>
              <a:lnSpc>
                <a:spcPct val="100000"/>
              </a:lnSpc>
            </a:pPr>
            <a:r>
              <a:rPr b="0" lang="en-IN" sz="1800" spc="-1" strike="noStrike">
                <a:solidFill>
                  <a:srgbClr val="000000"/>
                </a:solidFill>
                <a:latin typeface="Calibri"/>
              </a:rPr>
              <a:t> </a:t>
            </a:r>
            <a:endParaRPr b="0" lang="en-US" sz="1800" spc="-1" strike="noStrike">
              <a:latin typeface="Arial"/>
            </a:endParaRPr>
          </a:p>
          <a:p>
            <a:pPr>
              <a:lnSpc>
                <a:spcPct val="100000"/>
              </a:lnSpc>
            </a:pPr>
            <a:r>
              <a:rPr b="0" lang="en-IN" sz="1800" spc="-1" strike="noStrike">
                <a:solidFill>
                  <a:srgbClr val="000000"/>
                </a:solidFill>
                <a:latin typeface="Calibri"/>
              </a:rPr>
              <a:t>//Get bean</a:t>
            </a:r>
            <a:endParaRPr b="0" lang="en-US" sz="1800" spc="-1" strike="noStrike">
              <a:latin typeface="Arial"/>
            </a:endParaRPr>
          </a:p>
          <a:p>
            <a:pPr>
              <a:lnSpc>
                <a:spcPct val="100000"/>
              </a:lnSpc>
            </a:pPr>
            <a:r>
              <a:rPr b="0" lang="en-IN" sz="1800" spc="-1" strike="noStrike">
                <a:solidFill>
                  <a:srgbClr val="000000"/>
                </a:solidFill>
                <a:latin typeface="Calibri"/>
              </a:rPr>
              <a:t>HelloWorld obj = (HelloWorld) factory.getBean(“This is Spring Core");</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Title 1"/>
          <p:cNvSpPr txBox="1"/>
          <p:nvPr/>
        </p:nvSpPr>
        <p:spPr>
          <a:xfrm>
            <a:off x="1981080" y="76320"/>
            <a:ext cx="6933960" cy="639360"/>
          </a:xfrm>
          <a:prstGeom prst="rect">
            <a:avLst/>
          </a:prstGeom>
          <a:noFill/>
          <a:ln w="0">
            <a:noFill/>
          </a:ln>
        </p:spPr>
        <p:txBody>
          <a:bodyPr anchor="ctr">
            <a:noAutofit/>
          </a:bodyPr>
          <a:p>
            <a:pPr algn="ctr">
              <a:lnSpc>
                <a:spcPct val="100000"/>
              </a:lnSpc>
            </a:pPr>
            <a:r>
              <a:rPr b="1" lang="en-IN" sz="3200" spc="-1" strike="noStrike">
                <a:solidFill>
                  <a:srgbClr val="ffffff"/>
                </a:solidFill>
                <a:latin typeface="Calibri"/>
              </a:rPr>
              <a:t>IoC Container Cont..</a:t>
            </a:r>
            <a:endParaRPr b="0" lang="en-US" sz="3200" spc="-1" strike="noStrike">
              <a:solidFill>
                <a:srgbClr val="000000"/>
              </a:solidFill>
              <a:latin typeface="Calibri"/>
            </a:endParaRPr>
          </a:p>
        </p:txBody>
      </p:sp>
      <p:sp>
        <p:nvSpPr>
          <p:cNvPr id="209" name="Rectangle 5"/>
          <p:cNvSpPr/>
          <p:nvPr/>
        </p:nvSpPr>
        <p:spPr>
          <a:xfrm>
            <a:off x="152280" y="1447920"/>
            <a:ext cx="8991360" cy="20106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IN" sz="1800" spc="-1" strike="noStrike">
                <a:solidFill>
                  <a:srgbClr val="000000"/>
                </a:solidFill>
                <a:latin typeface="Calibri"/>
              </a:rPr>
              <a:t>Other ways to create bean factory are as below:</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IN" sz="1800" spc="-1" strike="noStrike">
                <a:solidFill>
                  <a:srgbClr val="000000"/>
                </a:solidFill>
                <a:latin typeface="Calibri"/>
              </a:rPr>
              <a:t>Resource  rs= new FileSystemResource("beans.xml");</a:t>
            </a:r>
            <a:endParaRPr b="0" lang="en-US" sz="1800" spc="-1" strike="noStrike">
              <a:latin typeface="Arial"/>
            </a:endParaRPr>
          </a:p>
          <a:p>
            <a:pPr>
              <a:lnSpc>
                <a:spcPct val="100000"/>
              </a:lnSpc>
            </a:pPr>
            <a:r>
              <a:rPr b="0" lang="en-IN" sz="1800" spc="-1" strike="noStrike">
                <a:solidFill>
                  <a:srgbClr val="000000"/>
                </a:solidFill>
                <a:latin typeface="Calibri"/>
              </a:rPr>
              <a:t>BeanFactory factory = new XmlBeanFactory(rs);</a:t>
            </a:r>
            <a:endParaRPr b="0" lang="en-US" sz="1800" spc="-1" strike="noStrike">
              <a:latin typeface="Arial"/>
            </a:endParaRPr>
          </a:p>
          <a:p>
            <a:pPr>
              <a:lnSpc>
                <a:spcPct val="100000"/>
              </a:lnSpc>
            </a:pPr>
            <a:r>
              <a:rPr b="0" lang="en-IN" sz="1800" spc="-1" strike="noStrike">
                <a:solidFill>
                  <a:srgbClr val="000000"/>
                </a:solidFill>
                <a:latin typeface="Calibri"/>
              </a:rPr>
              <a:t> </a:t>
            </a:r>
            <a:endParaRPr b="0" lang="en-US" sz="1800" spc="-1" strike="noStrike">
              <a:latin typeface="Arial"/>
            </a:endParaRPr>
          </a:p>
          <a:p>
            <a:pPr>
              <a:lnSpc>
                <a:spcPct val="100000"/>
              </a:lnSpc>
            </a:pPr>
            <a:r>
              <a:rPr b="0" lang="en-IN" sz="1800" spc="-1" strike="noStrike">
                <a:solidFill>
                  <a:srgbClr val="000000"/>
                </a:solidFill>
                <a:latin typeface="Calibri"/>
              </a:rPr>
              <a:t>ClassPathResource rs = new ClassPathResource("beans.xml");</a:t>
            </a:r>
            <a:endParaRPr b="0" lang="en-US" sz="1800" spc="-1" strike="noStrike">
              <a:latin typeface="Arial"/>
            </a:endParaRPr>
          </a:p>
          <a:p>
            <a:pPr>
              <a:lnSpc>
                <a:spcPct val="100000"/>
              </a:lnSpc>
            </a:pPr>
            <a:r>
              <a:rPr b="0" lang="en-IN" sz="1800" spc="-1" strike="noStrike">
                <a:solidFill>
                  <a:srgbClr val="000000"/>
                </a:solidFill>
                <a:latin typeface="Calibri"/>
              </a:rPr>
              <a:t>BeanFactory factory = new XmlBeanFactory(rs)</a:t>
            </a:r>
            <a:r>
              <a:rPr b="1" lang="en-IN" sz="1800" spc="-1" strike="noStrike">
                <a:solidFill>
                  <a:srgbClr val="000000"/>
                </a:solidFill>
                <a:latin typeface="Calibri"/>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Title 1"/>
          <p:cNvSpPr txBox="1"/>
          <p:nvPr/>
        </p:nvSpPr>
        <p:spPr>
          <a:xfrm>
            <a:off x="1981080" y="76320"/>
            <a:ext cx="6933960" cy="639360"/>
          </a:xfrm>
          <a:prstGeom prst="rect">
            <a:avLst/>
          </a:prstGeom>
          <a:noFill/>
          <a:ln w="0">
            <a:noFill/>
          </a:ln>
        </p:spPr>
        <p:txBody>
          <a:bodyPr anchor="ctr">
            <a:noAutofit/>
          </a:bodyPr>
          <a:p>
            <a:pPr algn="ctr">
              <a:lnSpc>
                <a:spcPct val="100000"/>
              </a:lnSpc>
            </a:pPr>
            <a:r>
              <a:rPr b="1" lang="en-IN" sz="3200" spc="-1" strike="noStrike">
                <a:solidFill>
                  <a:srgbClr val="ffffff"/>
                </a:solidFill>
                <a:latin typeface="Calibri"/>
              </a:rPr>
              <a:t>Summary</a:t>
            </a:r>
            <a:endParaRPr b="0" lang="en-US" sz="3200" spc="-1" strike="noStrike">
              <a:solidFill>
                <a:srgbClr val="000000"/>
              </a:solidFill>
              <a:latin typeface="Calibri"/>
            </a:endParaRPr>
          </a:p>
        </p:txBody>
      </p:sp>
      <p:sp>
        <p:nvSpPr>
          <p:cNvPr id="211" name="Content Placeholder 2"/>
          <p:cNvSpPr txBox="1"/>
          <p:nvPr/>
        </p:nvSpPr>
        <p:spPr>
          <a:xfrm>
            <a:off x="457200" y="1600200"/>
            <a:ext cx="8229240" cy="4525560"/>
          </a:xfrm>
          <a:prstGeom prst="rect">
            <a:avLst/>
          </a:prstGeom>
          <a:noFill/>
          <a:ln w="0">
            <a:noFill/>
          </a:ln>
        </p:spPr>
        <p:txBody>
          <a:bodyPr>
            <a:noAutofit/>
          </a:bodyPr>
          <a:p>
            <a:pPr>
              <a:lnSpc>
                <a:spcPct val="100000"/>
              </a:lnSpc>
              <a:spcBef>
                <a:spcPts val="320"/>
              </a:spcBef>
              <a:tabLst>
                <a:tab algn="l" pos="0"/>
              </a:tabLst>
            </a:pPr>
            <a:r>
              <a:rPr b="1" lang="en-US" sz="1600" spc="-1" strike="noStrike">
                <a:solidFill>
                  <a:srgbClr val="000000"/>
                </a:solidFill>
                <a:latin typeface="Calibri"/>
              </a:rPr>
              <a:t>In this Module, we have learnt the following:</a:t>
            </a:r>
            <a:endParaRPr b="0" lang="en-US" sz="1600" spc="-1" strike="noStrike">
              <a:solidFill>
                <a:srgbClr val="000000"/>
              </a:solidFill>
              <a:latin typeface="Calibri"/>
            </a:endParaRPr>
          </a:p>
          <a:p>
            <a:pPr>
              <a:lnSpc>
                <a:spcPct val="100000"/>
              </a:lnSpc>
              <a:spcBef>
                <a:spcPts val="320"/>
              </a:spcBef>
              <a:tabLst>
                <a:tab algn="l" pos="0"/>
              </a:tabLst>
            </a:pPr>
            <a:endParaRPr b="0" lang="en-US" sz="1600" spc="-1" strike="noStrike">
              <a:solidFill>
                <a:srgbClr val="000000"/>
              </a:solidFill>
              <a:latin typeface="Calibri"/>
            </a:endParaRPr>
          </a:p>
          <a:p>
            <a:pPr marL="343080" indent="-342720">
              <a:lnSpc>
                <a:spcPct val="100000"/>
              </a:lnSpc>
              <a:spcBef>
                <a:spcPts val="320"/>
              </a:spcBef>
              <a:buClr>
                <a:srgbClr val="000000"/>
              </a:buClr>
              <a:buFont typeface="Wingdings" charset="2"/>
              <a:buChar char=""/>
              <a:tabLst>
                <a:tab algn="l" pos="0"/>
              </a:tabLst>
            </a:pPr>
            <a:r>
              <a:rPr b="0" lang="en-IN" sz="1600" spc="-1" strike="noStrike">
                <a:solidFill>
                  <a:srgbClr val="000000"/>
                </a:solidFill>
                <a:latin typeface="Calibri"/>
              </a:rPr>
              <a:t>What is Dependency Injection</a:t>
            </a:r>
            <a:endParaRPr b="0" lang="en-US" sz="1600" spc="-1" strike="noStrike">
              <a:solidFill>
                <a:srgbClr val="000000"/>
              </a:solidFill>
              <a:latin typeface="Calibri"/>
            </a:endParaRPr>
          </a:p>
          <a:p>
            <a:pPr marL="343080" indent="-342720">
              <a:lnSpc>
                <a:spcPct val="100000"/>
              </a:lnSpc>
              <a:spcBef>
                <a:spcPts val="320"/>
              </a:spcBef>
              <a:buClr>
                <a:srgbClr val="000000"/>
              </a:buClr>
              <a:buFont typeface="Wingdings" charset="2"/>
              <a:buChar char=""/>
              <a:tabLst>
                <a:tab algn="l" pos="0"/>
              </a:tabLst>
            </a:pPr>
            <a:r>
              <a:rPr b="0" lang="en-IN" sz="1600" spc="-1" strike="noStrike">
                <a:solidFill>
                  <a:srgbClr val="000000"/>
                </a:solidFill>
                <a:latin typeface="Calibri"/>
              </a:rPr>
              <a:t>Implementing Constructor Based and setter-based Dependency Injection.</a:t>
            </a:r>
            <a:endParaRPr b="0" lang="en-US" sz="1600" spc="-1" strike="noStrike">
              <a:solidFill>
                <a:srgbClr val="000000"/>
              </a:solidFill>
              <a:latin typeface="Calibri"/>
            </a:endParaRPr>
          </a:p>
          <a:p>
            <a:pPr marL="343080" indent="-342720">
              <a:lnSpc>
                <a:spcPct val="100000"/>
              </a:lnSpc>
              <a:spcBef>
                <a:spcPts val="320"/>
              </a:spcBef>
              <a:buClr>
                <a:srgbClr val="000000"/>
              </a:buClr>
              <a:buFont typeface="Wingdings" charset="2"/>
              <a:buChar char=""/>
              <a:tabLst>
                <a:tab algn="l" pos="0"/>
              </a:tabLst>
            </a:pPr>
            <a:r>
              <a:rPr b="0" lang="en-IN" sz="1600" spc="-1" strike="noStrike">
                <a:solidFill>
                  <a:srgbClr val="000000"/>
                </a:solidFill>
                <a:latin typeface="Calibri"/>
              </a:rPr>
              <a:t>Injecting Inner Beans and its implementation.</a:t>
            </a:r>
            <a:endParaRPr b="0" lang="en-US" sz="1600" spc="-1" strike="noStrike">
              <a:solidFill>
                <a:srgbClr val="000000"/>
              </a:solidFill>
              <a:latin typeface="Calibri"/>
            </a:endParaRPr>
          </a:p>
          <a:p>
            <a:pPr marL="343080" indent="-342720">
              <a:lnSpc>
                <a:spcPct val="100000"/>
              </a:lnSpc>
              <a:spcBef>
                <a:spcPts val="320"/>
              </a:spcBef>
              <a:buClr>
                <a:srgbClr val="000000"/>
              </a:buClr>
              <a:buFont typeface="Wingdings" charset="2"/>
              <a:buChar char=""/>
              <a:tabLst>
                <a:tab algn="l" pos="0"/>
              </a:tabLst>
            </a:pPr>
            <a:r>
              <a:rPr b="0" lang="en-IN" sz="1600" spc="-1" strike="noStrike">
                <a:solidFill>
                  <a:srgbClr val="000000"/>
                </a:solidFill>
                <a:latin typeface="Calibri"/>
              </a:rPr>
              <a:t>Injecting Collection and its implementation.</a:t>
            </a:r>
            <a:endParaRPr b="0" lang="en-US" sz="1600" spc="-1" strike="noStrike">
              <a:solidFill>
                <a:srgbClr val="000000"/>
              </a:solidFill>
              <a:latin typeface="Calibri"/>
            </a:endParaRPr>
          </a:p>
          <a:p>
            <a:pPr marL="343080" indent="-342720">
              <a:lnSpc>
                <a:spcPct val="100000"/>
              </a:lnSpc>
              <a:spcBef>
                <a:spcPts val="320"/>
              </a:spcBef>
              <a:buClr>
                <a:srgbClr val="000000"/>
              </a:buClr>
              <a:buFont typeface="Wingdings" charset="2"/>
              <a:buChar char=""/>
              <a:tabLst>
                <a:tab algn="l" pos="0"/>
              </a:tabLst>
            </a:pPr>
            <a:r>
              <a:rPr b="0" lang="en-IN" sz="1600" spc="-1" strike="noStrike">
                <a:solidFill>
                  <a:srgbClr val="000000"/>
                </a:solidFill>
                <a:latin typeface="Calibri"/>
              </a:rPr>
              <a:t>Advantages &amp; Disadvantages of Dependency Injection.</a:t>
            </a:r>
            <a:endParaRPr b="0" lang="en-US" sz="1600" spc="-1" strike="noStrike">
              <a:solidFill>
                <a:srgbClr val="000000"/>
              </a:solidFill>
              <a:latin typeface="Calibri"/>
            </a:endParaRPr>
          </a:p>
          <a:p>
            <a:pPr marL="343080" indent="-342720">
              <a:lnSpc>
                <a:spcPct val="100000"/>
              </a:lnSpc>
              <a:spcBef>
                <a:spcPts val="320"/>
              </a:spcBef>
              <a:buClr>
                <a:srgbClr val="000000"/>
              </a:buClr>
              <a:buFont typeface="Wingdings" charset="2"/>
              <a:buChar char=""/>
              <a:tabLst>
                <a:tab algn="l" pos="0"/>
              </a:tabLst>
            </a:pPr>
            <a:r>
              <a:rPr b="0" lang="en-IN" sz="1600" spc="-1" strike="noStrike">
                <a:solidFill>
                  <a:srgbClr val="000000"/>
                </a:solidFill>
                <a:latin typeface="Calibri"/>
              </a:rPr>
              <a:t>Injecting Collection.</a:t>
            </a:r>
            <a:endParaRPr b="0" lang="en-US" sz="1600" spc="-1" strike="noStrike">
              <a:solidFill>
                <a:srgbClr val="000000"/>
              </a:solidFill>
              <a:latin typeface="Calibri"/>
            </a:endParaRPr>
          </a:p>
          <a:p>
            <a:pPr marL="343080" indent="-342720">
              <a:lnSpc>
                <a:spcPct val="100000"/>
              </a:lnSpc>
              <a:spcBef>
                <a:spcPts val="320"/>
              </a:spcBef>
              <a:buClr>
                <a:srgbClr val="000000"/>
              </a:buClr>
              <a:buFont typeface="Wingdings" charset="2"/>
              <a:buChar char=""/>
              <a:tabLst>
                <a:tab algn="l" pos="0"/>
              </a:tabLst>
            </a:pPr>
            <a:r>
              <a:rPr b="0" lang="en-IN" sz="1600" spc="-1" strike="noStrike">
                <a:solidFill>
                  <a:srgbClr val="000000"/>
                </a:solidFill>
                <a:latin typeface="Calibri"/>
              </a:rPr>
              <a:t>What are IoC Containers.</a:t>
            </a:r>
            <a:endParaRPr b="0" lang="en-US" sz="1600" spc="-1" strike="noStrike">
              <a:solidFill>
                <a:srgbClr val="000000"/>
              </a:solidFill>
              <a:latin typeface="Calibri"/>
            </a:endParaRPr>
          </a:p>
          <a:p>
            <a:pPr lvl="1" marL="743040" indent="-285480">
              <a:lnSpc>
                <a:spcPct val="100000"/>
              </a:lnSpc>
              <a:spcBef>
                <a:spcPts val="281"/>
              </a:spcBef>
              <a:buClr>
                <a:srgbClr val="000000"/>
              </a:buClr>
              <a:buFont typeface="Wingdings" charset="2"/>
              <a:buChar char=""/>
              <a:tabLst>
                <a:tab algn="l" pos="0"/>
              </a:tabLst>
            </a:pPr>
            <a:r>
              <a:rPr b="0" lang="en-IN" sz="1400" spc="-1" strike="noStrike">
                <a:solidFill>
                  <a:srgbClr val="000000"/>
                </a:solidFill>
                <a:latin typeface="Calibri"/>
              </a:rPr>
              <a:t>BeanFactory container</a:t>
            </a:r>
            <a:endParaRPr b="0" lang="en-US" sz="1400" spc="-1" strike="noStrike">
              <a:solidFill>
                <a:srgbClr val="000000"/>
              </a:solidFill>
              <a:latin typeface="Calibri"/>
            </a:endParaRPr>
          </a:p>
          <a:p>
            <a:pPr lvl="1" marL="743040" indent="-285480">
              <a:lnSpc>
                <a:spcPct val="100000"/>
              </a:lnSpc>
              <a:spcBef>
                <a:spcPts val="281"/>
              </a:spcBef>
              <a:buClr>
                <a:srgbClr val="000000"/>
              </a:buClr>
              <a:buFont typeface="Wingdings" charset="2"/>
              <a:buChar char=""/>
              <a:tabLst>
                <a:tab algn="l" pos="0"/>
              </a:tabLst>
            </a:pPr>
            <a:r>
              <a:rPr b="0" lang="en-IN" sz="1400" spc="-1" strike="noStrike">
                <a:solidFill>
                  <a:srgbClr val="000000"/>
                </a:solidFill>
                <a:latin typeface="Calibri"/>
              </a:rPr>
              <a:t>ApplicationContext container</a:t>
            </a:r>
            <a:endParaRPr b="0" lang="en-US" sz="1400" spc="-1" strike="noStrike">
              <a:solidFill>
                <a:srgbClr val="000000"/>
              </a:solidFill>
              <a:latin typeface="Calibri"/>
            </a:endParaRPr>
          </a:p>
          <a:p>
            <a:pPr>
              <a:lnSpc>
                <a:spcPct val="100000"/>
              </a:lnSpc>
              <a:spcBef>
                <a:spcPts val="320"/>
              </a:spcBef>
              <a:tabLst>
                <a:tab algn="l" pos="0"/>
              </a:tabLst>
            </a:pPr>
            <a:endParaRPr b="0" lang="en-US" sz="1400" spc="-1" strike="noStrike">
              <a:solidFill>
                <a:srgbClr val="000000"/>
              </a:solidFill>
              <a:latin typeface="Calibri"/>
            </a:endParaRPr>
          </a:p>
          <a:p>
            <a:pPr>
              <a:lnSpc>
                <a:spcPct val="100000"/>
              </a:lnSpc>
              <a:spcBef>
                <a:spcPts val="320"/>
              </a:spcBef>
              <a:tabLst>
                <a:tab algn="l" pos="0"/>
              </a:tabLst>
            </a:pPr>
            <a:endParaRPr b="0" lang="en-US" sz="1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2" name="Content Placeholder 3" descr="Arrow -1.png"/>
          <p:cNvPicPr/>
          <p:nvPr/>
        </p:nvPicPr>
        <p:blipFill>
          <a:blip r:embed="rId1"/>
          <a:stretch/>
        </p:blipFill>
        <p:spPr>
          <a:xfrm>
            <a:off x="0" y="1295280"/>
            <a:ext cx="5569560" cy="4525560"/>
          </a:xfrm>
          <a:prstGeom prst="rect">
            <a:avLst/>
          </a:prstGeom>
          <a:ln w="0">
            <a:noFill/>
          </a:ln>
        </p:spPr>
      </p:pic>
      <p:sp>
        <p:nvSpPr>
          <p:cNvPr id="213" name="Title 1"/>
          <p:cNvSpPr/>
          <p:nvPr/>
        </p:nvSpPr>
        <p:spPr>
          <a:xfrm>
            <a:off x="914400" y="2590920"/>
            <a:ext cx="3885840" cy="1142640"/>
          </a:xfrm>
          <a:prstGeom prst="rect">
            <a:avLst/>
          </a:prstGeom>
          <a:noFill/>
          <a:ln w="0">
            <a:noFill/>
          </a:ln>
        </p:spPr>
        <p:style>
          <a:lnRef idx="0"/>
          <a:fillRef idx="0"/>
          <a:effectRef idx="0"/>
          <a:fontRef idx="minor"/>
        </p:style>
        <p:txBody>
          <a:bodyPr anchor="ctr">
            <a:normAutofit/>
          </a:bodyPr>
          <a:p>
            <a:pPr algn="ctr">
              <a:lnSpc>
                <a:spcPct val="100000"/>
              </a:lnSpc>
              <a:tabLst>
                <a:tab algn="l" pos="0"/>
              </a:tabLst>
            </a:pPr>
            <a:r>
              <a:rPr b="0" lang="en-US" sz="4400" spc="-1" strike="noStrike">
                <a:solidFill>
                  <a:srgbClr val="ffffff"/>
                </a:solidFill>
                <a:latin typeface="Calibri"/>
              </a:rPr>
              <a:t>Thank You </a:t>
            </a:r>
            <a:endParaRPr b="0" lang="en-US" sz="4400" spc="-1" strike="noStrike">
              <a:latin typeface="Arial"/>
            </a:endParaRPr>
          </a:p>
        </p:txBody>
      </p:sp>
      <p:sp>
        <p:nvSpPr>
          <p:cNvPr id="214" name="Slide Number Placeholder 4"/>
          <p:cNvSpPr txBox="1"/>
          <p:nvPr/>
        </p:nvSpPr>
        <p:spPr>
          <a:xfrm>
            <a:off x="6553080" y="6356520"/>
            <a:ext cx="2133360" cy="364680"/>
          </a:xfrm>
          <a:prstGeom prst="rect">
            <a:avLst/>
          </a:prstGeom>
          <a:noFill/>
          <a:ln w="0">
            <a:noFill/>
          </a:ln>
        </p:spPr>
        <p:txBody>
          <a:bodyPr anchor="ctr">
            <a:noAutofit/>
          </a:bodyPr>
          <a:p>
            <a:pPr algn="r">
              <a:lnSpc>
                <a:spcPct val="100000"/>
              </a:lnSpc>
            </a:pPr>
            <a:fld id="{29632F6A-D88D-4E20-B90C-68F5BD92A7DB}" type="slidenum">
              <a:rPr b="0" lang="en-US" sz="1200" spc="-1" strike="noStrike">
                <a:solidFill>
                  <a:srgbClr val="8b8b8b"/>
                </a:solidFill>
                <a:latin typeface="Calibri"/>
              </a:rPr>
              <a:t>&lt;number&gt;</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itle 1"/>
          <p:cNvSpPr txBox="1"/>
          <p:nvPr/>
        </p:nvSpPr>
        <p:spPr>
          <a:xfrm>
            <a:off x="1981080" y="76320"/>
            <a:ext cx="6933960" cy="639360"/>
          </a:xfrm>
          <a:prstGeom prst="rect">
            <a:avLst/>
          </a:prstGeom>
          <a:noFill/>
          <a:ln w="0">
            <a:noFill/>
          </a:ln>
        </p:spPr>
        <p:txBody>
          <a:bodyPr anchor="ctr">
            <a:noAutofit/>
          </a:bodyPr>
          <a:p>
            <a:pPr algn="ctr">
              <a:lnSpc>
                <a:spcPct val="100000"/>
              </a:lnSpc>
            </a:pPr>
            <a:r>
              <a:rPr b="1" lang="en-US" sz="3200" spc="-1" strike="noStrike">
                <a:solidFill>
                  <a:srgbClr val="ffffff"/>
                </a:solidFill>
                <a:latin typeface="Calibri"/>
              </a:rPr>
              <a:t>Demo: Constructor Based Dependency Injection</a:t>
            </a:r>
            <a:endParaRPr b="0" lang="en-US" sz="3200" spc="-1" strike="noStrike">
              <a:solidFill>
                <a:srgbClr val="000000"/>
              </a:solidFill>
              <a:latin typeface="Calibri"/>
            </a:endParaRPr>
          </a:p>
        </p:txBody>
      </p:sp>
      <p:sp>
        <p:nvSpPr>
          <p:cNvPr id="141" name="Rectangle 3"/>
          <p:cNvSpPr/>
          <p:nvPr/>
        </p:nvSpPr>
        <p:spPr>
          <a:xfrm>
            <a:off x="304920" y="1219320"/>
            <a:ext cx="8610120" cy="118764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Calibri"/>
              </a:rPr>
              <a:t>Duration:</a:t>
            </a:r>
            <a:r>
              <a:rPr b="0" lang="en-US" sz="1800" spc="-1" strike="noStrike">
                <a:solidFill>
                  <a:srgbClr val="000000"/>
                </a:solidFill>
                <a:latin typeface="Calibri"/>
              </a:rPr>
              <a:t> 10 min</a:t>
            </a:r>
            <a:endParaRPr b="0" lang="en-US" sz="1800" spc="-1" strike="noStrike">
              <a:latin typeface="Arial"/>
            </a:endParaRPr>
          </a:p>
          <a:p>
            <a:pPr>
              <a:lnSpc>
                <a:spcPct val="100000"/>
              </a:lnSpc>
            </a:pPr>
            <a:r>
              <a:rPr b="0" lang="en-US" sz="1800" spc="-1" strike="noStrike">
                <a:solidFill>
                  <a:srgbClr val="000000"/>
                </a:solidFill>
                <a:latin typeface="Calibri"/>
              </a:rPr>
              <a:t>Step 1: Create New Java Project and Name it.</a:t>
            </a:r>
            <a:endParaRPr b="0" lang="en-US" sz="1800" spc="-1" strike="noStrike">
              <a:latin typeface="Arial"/>
            </a:endParaRPr>
          </a:p>
          <a:p>
            <a:pPr>
              <a:lnSpc>
                <a:spcPct val="100000"/>
              </a:lnSpc>
            </a:pPr>
            <a:r>
              <a:rPr b="0" lang="en-US" sz="1800" spc="-1" strike="noStrike">
                <a:solidFill>
                  <a:srgbClr val="000000"/>
                </a:solidFill>
                <a:latin typeface="Calibri"/>
              </a:rPr>
              <a:t>Step 2:  Add the following libraries to the class path of project</a:t>
            </a:r>
            <a:endParaRPr b="0" lang="en-US" sz="1800" spc="-1" strike="noStrike">
              <a:latin typeface="Arial"/>
            </a:endParaRPr>
          </a:p>
          <a:p>
            <a:pPr>
              <a:lnSpc>
                <a:spcPct val="100000"/>
              </a:lnSpc>
            </a:pPr>
            <a:endParaRPr b="0" lang="en-US" sz="1800" spc="-1" strike="noStrike">
              <a:latin typeface="Arial"/>
            </a:endParaRPr>
          </a:p>
        </p:txBody>
      </p:sp>
      <p:pic>
        <p:nvPicPr>
          <p:cNvPr id="142" name="Picture 4" descr=""/>
          <p:cNvPicPr/>
          <p:nvPr/>
        </p:nvPicPr>
        <p:blipFill>
          <a:blip r:embed="rId1"/>
          <a:srcRect l="0" t="0" r="159" b="8835"/>
          <a:stretch/>
        </p:blipFill>
        <p:spPr>
          <a:xfrm>
            <a:off x="457200" y="2142360"/>
            <a:ext cx="7893360" cy="4638960"/>
          </a:xfrm>
          <a:prstGeom prst="rect">
            <a:avLst/>
          </a:prstGeom>
          <a:ln w="0">
            <a:solidFill>
              <a:srgbClr val="c0504d"/>
            </a:solid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itle 1"/>
          <p:cNvSpPr txBox="1"/>
          <p:nvPr/>
        </p:nvSpPr>
        <p:spPr>
          <a:xfrm>
            <a:off x="1981080" y="76320"/>
            <a:ext cx="6933960" cy="639360"/>
          </a:xfrm>
          <a:prstGeom prst="rect">
            <a:avLst/>
          </a:prstGeom>
          <a:noFill/>
          <a:ln w="0">
            <a:noFill/>
          </a:ln>
        </p:spPr>
        <p:txBody>
          <a:bodyPr anchor="ctr">
            <a:normAutofit fontScale="54000"/>
          </a:bodyPr>
          <a:p>
            <a:pPr algn="ctr">
              <a:lnSpc>
                <a:spcPct val="100000"/>
              </a:lnSpc>
            </a:pPr>
            <a:r>
              <a:rPr b="1" lang="en-US" sz="3200" spc="-1" strike="noStrike">
                <a:solidFill>
                  <a:srgbClr val="ffffff"/>
                </a:solidFill>
                <a:latin typeface="Calibri"/>
              </a:rPr>
              <a:t>Demo: Constructor Based Dependency Injection Cont..</a:t>
            </a:r>
            <a:endParaRPr b="0" lang="en-US" sz="3200" spc="-1" strike="noStrike">
              <a:solidFill>
                <a:srgbClr val="000000"/>
              </a:solidFill>
              <a:latin typeface="Calibri"/>
            </a:endParaRPr>
          </a:p>
        </p:txBody>
      </p:sp>
      <p:sp>
        <p:nvSpPr>
          <p:cNvPr id="144" name="Rectangle 3"/>
          <p:cNvSpPr/>
          <p:nvPr/>
        </p:nvSpPr>
        <p:spPr>
          <a:xfrm>
            <a:off x="1333440" y="1382040"/>
            <a:ext cx="7391160" cy="349920"/>
          </a:xfrm>
          <a:prstGeom prst="rect">
            <a:avLst/>
          </a:prstGeom>
          <a:noFill/>
          <a:ln w="0">
            <a:noFill/>
          </a:ln>
        </p:spPr>
        <p:style>
          <a:lnRef idx="0"/>
          <a:fillRef idx="0"/>
          <a:effectRef idx="0"/>
          <a:fontRef idx="minor"/>
        </p:style>
        <p:txBody>
          <a:bodyPr lIns="90000" rIns="90000" tIns="45000" bIns="45000">
            <a:spAutoFit/>
          </a:bodyPr>
          <a:p>
            <a:pPr>
              <a:lnSpc>
                <a:spcPct val="107000"/>
              </a:lnSpc>
              <a:spcAft>
                <a:spcPts val="799"/>
              </a:spcAft>
            </a:pPr>
            <a:r>
              <a:rPr b="0" lang="en-US" sz="1600" spc="-1" strike="noStrike">
                <a:solidFill>
                  <a:srgbClr val="000000"/>
                </a:solidFill>
                <a:latin typeface="Calibri"/>
                <a:ea typeface="Calibri"/>
              </a:rPr>
              <a:t>After Adding jars your project structure should look like below</a:t>
            </a:r>
            <a:endParaRPr b="0" lang="en-US" sz="1600" spc="-1" strike="noStrike">
              <a:latin typeface="Arial"/>
            </a:endParaRPr>
          </a:p>
        </p:txBody>
      </p:sp>
      <p:pic>
        <p:nvPicPr>
          <p:cNvPr id="145" name="Picture 4" descr=""/>
          <p:cNvPicPr/>
          <p:nvPr/>
        </p:nvPicPr>
        <p:blipFill>
          <a:blip r:embed="rId1"/>
          <a:srcRect l="0" t="856" r="81572" b="46441"/>
          <a:stretch/>
        </p:blipFill>
        <p:spPr>
          <a:xfrm>
            <a:off x="1409760" y="2209680"/>
            <a:ext cx="5333760" cy="4419360"/>
          </a:xfrm>
          <a:prstGeom prst="rect">
            <a:avLst/>
          </a:prstGeom>
          <a:ln w="0">
            <a:solidFill>
              <a:srgbClr val="c0504d"/>
            </a:solid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itle 1"/>
          <p:cNvSpPr txBox="1"/>
          <p:nvPr/>
        </p:nvSpPr>
        <p:spPr>
          <a:xfrm>
            <a:off x="1981080" y="76320"/>
            <a:ext cx="6933960" cy="639360"/>
          </a:xfrm>
          <a:prstGeom prst="rect">
            <a:avLst/>
          </a:prstGeom>
          <a:noFill/>
          <a:ln w="0">
            <a:noFill/>
          </a:ln>
        </p:spPr>
        <p:txBody>
          <a:bodyPr anchor="ctr">
            <a:normAutofit fontScale="54000"/>
          </a:bodyPr>
          <a:p>
            <a:pPr algn="ctr">
              <a:lnSpc>
                <a:spcPct val="100000"/>
              </a:lnSpc>
            </a:pPr>
            <a:r>
              <a:rPr b="1" lang="en-US" sz="3200" spc="-1" strike="noStrike">
                <a:solidFill>
                  <a:srgbClr val="ffffff"/>
                </a:solidFill>
                <a:latin typeface="Calibri"/>
              </a:rPr>
              <a:t>Demo: Constructor Based Dependency Injection Cont..</a:t>
            </a:r>
            <a:endParaRPr b="0" lang="en-US" sz="3200" spc="-1" strike="noStrike">
              <a:solidFill>
                <a:srgbClr val="000000"/>
              </a:solidFill>
              <a:latin typeface="Calibri"/>
            </a:endParaRPr>
          </a:p>
        </p:txBody>
      </p:sp>
      <p:sp>
        <p:nvSpPr>
          <p:cNvPr id="147" name="Rectangle 3"/>
          <p:cNvSpPr/>
          <p:nvPr/>
        </p:nvSpPr>
        <p:spPr>
          <a:xfrm>
            <a:off x="419040" y="1447920"/>
            <a:ext cx="8305560" cy="4978440"/>
          </a:xfrm>
          <a:prstGeom prst="rect">
            <a:avLst/>
          </a:prstGeom>
          <a:noFill/>
          <a:ln w="0">
            <a:noFill/>
          </a:ln>
        </p:spPr>
        <p:style>
          <a:lnRef idx="0"/>
          <a:fillRef idx="0"/>
          <a:effectRef idx="0"/>
          <a:fontRef idx="minor"/>
        </p:style>
        <p:txBody>
          <a:bodyPr lIns="90000" rIns="90000" tIns="45000" bIns="45000">
            <a:spAutoFit/>
          </a:bodyPr>
          <a:p>
            <a:pPr>
              <a:lnSpc>
                <a:spcPct val="107000"/>
              </a:lnSpc>
              <a:spcAft>
                <a:spcPts val="799"/>
              </a:spcAft>
            </a:pPr>
            <a:r>
              <a:rPr b="1" lang="en-US" sz="1600" spc="-1" strike="noStrike">
                <a:solidFill>
                  <a:srgbClr val="000000"/>
                </a:solidFill>
                <a:latin typeface="Calibri"/>
                <a:ea typeface="Calibri"/>
              </a:rPr>
              <a:t>Step 3: Create a new java class in package named </a:t>
            </a:r>
            <a:r>
              <a:rPr b="1" lang="en-US" sz="1600" spc="-1" strike="noStrike">
                <a:solidFill>
                  <a:srgbClr val="000000"/>
                </a:solidFill>
                <a:latin typeface="Calibri"/>
                <a:ea typeface="Calibri"/>
              </a:rPr>
              <a:t>com.test.springconstructor</a:t>
            </a:r>
            <a:endParaRPr b="0" lang="en-US" sz="1600" spc="-1" strike="noStrike">
              <a:latin typeface="Arial"/>
            </a:endParaRPr>
          </a:p>
          <a:p>
            <a:pPr>
              <a:lnSpc>
                <a:spcPct val="107000"/>
              </a:lnSpc>
              <a:spcAft>
                <a:spcPts val="799"/>
              </a:spcAft>
            </a:pPr>
            <a:r>
              <a:rPr b="0" lang="en-US" sz="1600" spc="-1" strike="noStrike">
                <a:solidFill>
                  <a:srgbClr val="000000"/>
                </a:solidFill>
                <a:latin typeface="Calibri"/>
                <a:ea typeface="Calibri"/>
              </a:rPr>
              <a:t>Write the below code for java file</a:t>
            </a:r>
            <a:endParaRPr b="0" lang="en-US" sz="1600" spc="-1" strike="noStrike">
              <a:latin typeface="Arial"/>
            </a:endParaRPr>
          </a:p>
          <a:p>
            <a:pPr>
              <a:lnSpc>
                <a:spcPct val="107000"/>
              </a:lnSpc>
            </a:pPr>
            <a:r>
              <a:rPr b="1" lang="en-US" sz="1600" spc="-1" strike="noStrike">
                <a:solidFill>
                  <a:srgbClr val="7f0055"/>
                </a:solidFill>
                <a:latin typeface="Calibri"/>
                <a:ea typeface="Calibri"/>
              </a:rPr>
              <a:t>package</a:t>
            </a:r>
            <a:r>
              <a:rPr b="0" lang="en-US" sz="1600" spc="-1" strike="noStrike">
                <a:solidFill>
                  <a:srgbClr val="000000"/>
                </a:solidFill>
                <a:latin typeface="Calibri"/>
                <a:ea typeface="Calibri"/>
              </a:rPr>
              <a:t> com.test.springconstructor;</a:t>
            </a:r>
            <a:endParaRPr b="0" lang="en-US" sz="1600" spc="-1" strike="noStrike">
              <a:latin typeface="Arial"/>
            </a:endParaRPr>
          </a:p>
          <a:p>
            <a:pPr>
              <a:lnSpc>
                <a:spcPct val="107000"/>
              </a:lnSpc>
            </a:pPr>
            <a:r>
              <a:rPr b="0" lang="en-US" sz="1600" spc="-1" strike="noStrike">
                <a:solidFill>
                  <a:srgbClr val="000000"/>
                </a:solidFill>
                <a:latin typeface="Calibri"/>
                <a:ea typeface="Calibri"/>
              </a:rPr>
              <a:t> </a:t>
            </a:r>
            <a:endParaRPr b="0" lang="en-US" sz="1600" spc="-1" strike="noStrike">
              <a:latin typeface="Arial"/>
            </a:endParaRPr>
          </a:p>
          <a:p>
            <a:pPr>
              <a:lnSpc>
                <a:spcPct val="107000"/>
              </a:lnSpc>
            </a:pPr>
            <a:r>
              <a:rPr b="1" lang="en-US" sz="1600" spc="-1" strike="noStrike">
                <a:solidFill>
                  <a:srgbClr val="7f0055"/>
                </a:solidFill>
                <a:latin typeface="Calibri"/>
                <a:ea typeface="Calibri"/>
              </a:rPr>
              <a:t>public</a:t>
            </a:r>
            <a:r>
              <a:rPr b="0" lang="en-US" sz="1600" spc="-1" strike="noStrike">
                <a:solidFill>
                  <a:srgbClr val="000000"/>
                </a:solidFill>
                <a:latin typeface="Calibri"/>
                <a:ea typeface="Calibri"/>
              </a:rPr>
              <a:t> </a:t>
            </a:r>
            <a:r>
              <a:rPr b="1" lang="en-US" sz="1600" spc="-1" strike="noStrike">
                <a:solidFill>
                  <a:srgbClr val="7f0055"/>
                </a:solidFill>
                <a:latin typeface="Calibri"/>
                <a:ea typeface="Calibri"/>
              </a:rPr>
              <a:t>class</a:t>
            </a:r>
            <a:r>
              <a:rPr b="0" lang="en-US" sz="1600" spc="-1" strike="noStrike">
                <a:solidFill>
                  <a:srgbClr val="000000"/>
                </a:solidFill>
                <a:latin typeface="Calibri"/>
                <a:ea typeface="Calibri"/>
              </a:rPr>
              <a:t> Ticket {</a:t>
            </a:r>
            <a:endParaRPr b="0" lang="en-US" sz="1600" spc="-1" strike="noStrike">
              <a:latin typeface="Arial"/>
            </a:endParaRPr>
          </a:p>
          <a:p>
            <a:pPr>
              <a:lnSpc>
                <a:spcPct val="107000"/>
              </a:lnSpc>
            </a:pPr>
            <a:r>
              <a:rPr b="0" lang="en-US" sz="1600" spc="-1" strike="noStrike">
                <a:solidFill>
                  <a:srgbClr val="000000"/>
                </a:solidFill>
                <a:latin typeface="Calibri"/>
                <a:ea typeface="Calibri"/>
              </a:rPr>
              <a:t>	</a:t>
            </a:r>
            <a:r>
              <a:rPr b="0" lang="en-US" sz="1600" spc="-1" strike="noStrike">
                <a:solidFill>
                  <a:srgbClr val="000000"/>
                </a:solidFill>
                <a:latin typeface="Calibri"/>
                <a:ea typeface="Calibri"/>
              </a:rPr>
              <a:t> </a:t>
            </a:r>
            <a:r>
              <a:rPr b="1" lang="en-US" sz="1600" spc="-1" strike="noStrike">
                <a:solidFill>
                  <a:srgbClr val="7f0055"/>
                </a:solidFill>
                <a:latin typeface="Calibri"/>
                <a:ea typeface="Calibri"/>
              </a:rPr>
              <a:t>private</a:t>
            </a:r>
            <a:r>
              <a:rPr b="0" lang="en-US" sz="1600" spc="-1" strike="noStrike">
                <a:solidFill>
                  <a:srgbClr val="000000"/>
                </a:solidFill>
                <a:latin typeface="Calibri"/>
                <a:ea typeface="Calibri"/>
              </a:rPr>
              <a:t> </a:t>
            </a:r>
            <a:r>
              <a:rPr b="1" lang="en-US" sz="1600" spc="-1" strike="noStrike">
                <a:solidFill>
                  <a:srgbClr val="7f0055"/>
                </a:solidFill>
                <a:latin typeface="Calibri"/>
                <a:ea typeface="Calibri"/>
              </a:rPr>
              <a:t>int</a:t>
            </a:r>
            <a:r>
              <a:rPr b="0" lang="en-US" sz="1600" spc="-1" strike="noStrike">
                <a:solidFill>
                  <a:srgbClr val="000000"/>
                </a:solidFill>
                <a:latin typeface="Calibri"/>
                <a:ea typeface="Calibri"/>
              </a:rPr>
              <a:t> </a:t>
            </a:r>
            <a:r>
              <a:rPr b="0" lang="en-US" sz="1600" spc="-1" strike="noStrike">
                <a:solidFill>
                  <a:srgbClr val="0000c0"/>
                </a:solidFill>
                <a:latin typeface="Calibri"/>
                <a:ea typeface="Calibri"/>
              </a:rPr>
              <a:t>id</a:t>
            </a:r>
            <a:r>
              <a:rPr b="0" lang="en-US" sz="1600" spc="-1" strike="noStrike">
                <a:solidFill>
                  <a:srgbClr val="000000"/>
                </a:solidFill>
                <a:latin typeface="Calibri"/>
                <a:ea typeface="Calibri"/>
              </a:rPr>
              <a:t>;  </a:t>
            </a:r>
            <a:endParaRPr b="0" lang="en-US" sz="1600" spc="-1" strike="noStrike">
              <a:latin typeface="Arial"/>
            </a:endParaRPr>
          </a:p>
          <a:p>
            <a:pPr>
              <a:lnSpc>
                <a:spcPct val="107000"/>
              </a:lnSpc>
            </a:pPr>
            <a:r>
              <a:rPr b="0" lang="en-US" sz="1600" spc="-1" strike="noStrike">
                <a:solidFill>
                  <a:srgbClr val="000000"/>
                </a:solidFill>
                <a:latin typeface="Calibri"/>
                <a:ea typeface="Calibri"/>
              </a:rPr>
              <a:t>	</a:t>
            </a:r>
            <a:r>
              <a:rPr b="0" lang="en-US" sz="1600" spc="-1" strike="noStrike">
                <a:solidFill>
                  <a:srgbClr val="000000"/>
                </a:solidFill>
                <a:latin typeface="Calibri"/>
                <a:ea typeface="Calibri"/>
              </a:rPr>
              <a:t>    </a:t>
            </a:r>
            <a:r>
              <a:rPr b="1" lang="en-US" sz="1600" spc="-1" strike="noStrike">
                <a:solidFill>
                  <a:srgbClr val="7f0055"/>
                </a:solidFill>
                <a:latin typeface="Calibri"/>
                <a:ea typeface="Calibri"/>
              </a:rPr>
              <a:t>private</a:t>
            </a:r>
            <a:r>
              <a:rPr b="0" lang="en-US" sz="1600" spc="-1" strike="noStrike">
                <a:solidFill>
                  <a:srgbClr val="000000"/>
                </a:solidFill>
                <a:latin typeface="Calibri"/>
                <a:ea typeface="Calibri"/>
              </a:rPr>
              <a:t> String </a:t>
            </a:r>
            <a:r>
              <a:rPr b="0" lang="en-US" sz="1600" spc="-1" strike="noStrike">
                <a:solidFill>
                  <a:srgbClr val="0000c0"/>
                </a:solidFill>
                <a:latin typeface="Calibri"/>
                <a:ea typeface="Calibri"/>
              </a:rPr>
              <a:t>ticketdate</a:t>
            </a:r>
            <a:r>
              <a:rPr b="0" lang="en-US" sz="1600" spc="-1" strike="noStrike">
                <a:solidFill>
                  <a:srgbClr val="000000"/>
                </a:solidFill>
                <a:latin typeface="Calibri"/>
                <a:ea typeface="Calibri"/>
              </a:rPr>
              <a:t>;  </a:t>
            </a:r>
            <a:endParaRPr b="0" lang="en-US" sz="1600" spc="-1" strike="noStrike">
              <a:latin typeface="Arial"/>
            </a:endParaRPr>
          </a:p>
          <a:p>
            <a:pPr>
              <a:lnSpc>
                <a:spcPct val="107000"/>
              </a:lnSpc>
            </a:pPr>
            <a:r>
              <a:rPr b="0" lang="en-US" sz="1600" spc="-1" strike="noStrike">
                <a:solidFill>
                  <a:srgbClr val="000000"/>
                </a:solidFill>
                <a:latin typeface="Calibri"/>
                <a:ea typeface="Calibri"/>
              </a:rPr>
              <a:t>	</a:t>
            </a:r>
            <a:r>
              <a:rPr b="0" lang="en-US" sz="1600" spc="-1" strike="noStrike">
                <a:solidFill>
                  <a:srgbClr val="000000"/>
                </a:solidFill>
                <a:latin typeface="Calibri"/>
                <a:ea typeface="Calibri"/>
              </a:rPr>
              <a:t>    </a:t>
            </a:r>
            <a:r>
              <a:rPr b="1" lang="en-US" sz="1600" spc="-1" strike="noStrike">
                <a:solidFill>
                  <a:srgbClr val="7f0055"/>
                </a:solidFill>
                <a:latin typeface="Calibri"/>
                <a:ea typeface="Calibri"/>
              </a:rPr>
              <a:t>public</a:t>
            </a:r>
            <a:r>
              <a:rPr b="0" lang="en-US" sz="1600" spc="-1" strike="noStrike">
                <a:solidFill>
                  <a:srgbClr val="000000"/>
                </a:solidFill>
                <a:latin typeface="Calibri"/>
                <a:ea typeface="Calibri"/>
              </a:rPr>
              <a:t> Ticket() {System.</a:t>
            </a:r>
            <a:r>
              <a:rPr b="1" i="1" lang="en-US" sz="1600" spc="-1" strike="noStrike">
                <a:solidFill>
                  <a:srgbClr val="0000c0"/>
                </a:solidFill>
                <a:latin typeface="Calibri"/>
                <a:ea typeface="Calibri"/>
              </a:rPr>
              <a:t>out</a:t>
            </a:r>
            <a:r>
              <a:rPr b="0" lang="en-US" sz="1600" spc="-1" strike="noStrike">
                <a:solidFill>
                  <a:srgbClr val="000000"/>
                </a:solidFill>
                <a:latin typeface="Calibri"/>
                <a:ea typeface="Calibri"/>
              </a:rPr>
              <a:t>.println(</a:t>
            </a:r>
            <a:r>
              <a:rPr b="0" lang="en-US" sz="1600" spc="-1" strike="noStrike">
                <a:solidFill>
                  <a:srgbClr val="2a00ff"/>
                </a:solidFill>
                <a:latin typeface="Calibri"/>
                <a:ea typeface="Calibri"/>
              </a:rPr>
              <a:t>"Ticket is "</a:t>
            </a:r>
            <a:r>
              <a:rPr b="0" lang="en-US" sz="1600" spc="-1" strike="noStrike">
                <a:solidFill>
                  <a:srgbClr val="000000"/>
                </a:solidFill>
                <a:latin typeface="Calibri"/>
                <a:ea typeface="Calibri"/>
              </a:rPr>
              <a:t>+ </a:t>
            </a:r>
            <a:r>
              <a:rPr b="0" lang="en-US" sz="1600" spc="-1" strike="noStrike">
                <a:solidFill>
                  <a:srgbClr val="0000c0"/>
                </a:solidFill>
                <a:latin typeface="Calibri"/>
                <a:ea typeface="Calibri"/>
              </a:rPr>
              <a:t>ticketdate</a:t>
            </a:r>
            <a:r>
              <a:rPr b="0" lang="en-US" sz="1600" spc="-1" strike="noStrike">
                <a:solidFill>
                  <a:srgbClr val="000000"/>
                </a:solidFill>
                <a:latin typeface="Calibri"/>
                <a:ea typeface="Calibri"/>
              </a:rPr>
              <a:t>);}  </a:t>
            </a:r>
            <a:endParaRPr b="0" lang="en-US" sz="1600" spc="-1" strike="noStrike">
              <a:latin typeface="Arial"/>
            </a:endParaRPr>
          </a:p>
          <a:p>
            <a:pPr>
              <a:lnSpc>
                <a:spcPct val="107000"/>
              </a:lnSpc>
            </a:pPr>
            <a:r>
              <a:rPr b="0" lang="en-US" sz="1600" spc="-1" strike="noStrike">
                <a:solidFill>
                  <a:srgbClr val="000000"/>
                </a:solidFill>
                <a:latin typeface="Calibri"/>
                <a:ea typeface="Calibri"/>
              </a:rPr>
              <a:t>	</a:t>
            </a:r>
            <a:r>
              <a:rPr b="0" lang="en-US" sz="1600" spc="-1" strike="noStrike">
                <a:solidFill>
                  <a:srgbClr val="000000"/>
                </a:solidFill>
                <a:latin typeface="Calibri"/>
                <a:ea typeface="Calibri"/>
              </a:rPr>
              <a:t>    </a:t>
            </a:r>
            <a:r>
              <a:rPr b="1" lang="en-US" sz="1600" spc="-1" strike="noStrike">
                <a:solidFill>
                  <a:srgbClr val="7f0055"/>
                </a:solidFill>
                <a:latin typeface="Calibri"/>
                <a:ea typeface="Calibri"/>
              </a:rPr>
              <a:t>public</a:t>
            </a:r>
            <a:r>
              <a:rPr b="0" lang="en-US" sz="1600" spc="-1" strike="noStrike">
                <a:solidFill>
                  <a:srgbClr val="000000"/>
                </a:solidFill>
                <a:latin typeface="Calibri"/>
                <a:ea typeface="Calibri"/>
              </a:rPr>
              <a:t> Ticket(</a:t>
            </a:r>
            <a:r>
              <a:rPr b="1" lang="en-US" sz="1600" spc="-1" strike="noStrike">
                <a:solidFill>
                  <a:srgbClr val="7f0055"/>
                </a:solidFill>
                <a:latin typeface="Calibri"/>
                <a:ea typeface="Calibri"/>
              </a:rPr>
              <a:t>int</a:t>
            </a:r>
            <a:r>
              <a:rPr b="0" lang="en-US" sz="1600" spc="-1" strike="noStrike">
                <a:solidFill>
                  <a:srgbClr val="000000"/>
                </a:solidFill>
                <a:latin typeface="Calibri"/>
                <a:ea typeface="Calibri"/>
              </a:rPr>
              <a:t> </a:t>
            </a:r>
            <a:r>
              <a:rPr b="0" lang="en-US" sz="1600" spc="-1" strike="noStrike">
                <a:solidFill>
                  <a:srgbClr val="6a3e3e"/>
                </a:solidFill>
                <a:latin typeface="Calibri"/>
                <a:ea typeface="Calibri"/>
              </a:rPr>
              <a:t>id</a:t>
            </a:r>
            <a:r>
              <a:rPr b="0" lang="en-US" sz="1600" spc="-1" strike="noStrike">
                <a:solidFill>
                  <a:srgbClr val="000000"/>
                </a:solidFill>
                <a:latin typeface="Calibri"/>
                <a:ea typeface="Calibri"/>
              </a:rPr>
              <a:t>) {</a:t>
            </a:r>
            <a:r>
              <a:rPr b="1" lang="en-US" sz="1600" spc="-1" strike="noStrike">
                <a:solidFill>
                  <a:srgbClr val="7f0055"/>
                </a:solidFill>
                <a:latin typeface="Calibri"/>
                <a:ea typeface="Calibri"/>
              </a:rPr>
              <a:t>this</a:t>
            </a:r>
            <a:r>
              <a:rPr b="0" lang="en-US" sz="1600" spc="-1" strike="noStrike">
                <a:solidFill>
                  <a:srgbClr val="000000"/>
                </a:solidFill>
                <a:latin typeface="Calibri"/>
                <a:ea typeface="Calibri"/>
              </a:rPr>
              <a:t>.</a:t>
            </a:r>
            <a:r>
              <a:rPr b="0" lang="en-US" sz="1600" spc="-1" strike="noStrike">
                <a:solidFill>
                  <a:srgbClr val="0000c0"/>
                </a:solidFill>
                <a:latin typeface="Calibri"/>
                <a:ea typeface="Calibri"/>
              </a:rPr>
              <a:t>id</a:t>
            </a:r>
            <a:r>
              <a:rPr b="0" lang="en-US" sz="1600" spc="-1" strike="noStrike">
                <a:solidFill>
                  <a:srgbClr val="000000"/>
                </a:solidFill>
                <a:latin typeface="Calibri"/>
                <a:ea typeface="Calibri"/>
              </a:rPr>
              <a:t> = </a:t>
            </a:r>
            <a:r>
              <a:rPr b="0" lang="en-US" sz="1600" spc="-1" strike="noStrike">
                <a:solidFill>
                  <a:srgbClr val="6a3e3e"/>
                </a:solidFill>
                <a:latin typeface="Calibri"/>
                <a:ea typeface="Calibri"/>
              </a:rPr>
              <a:t>id</a:t>
            </a:r>
            <a:r>
              <a:rPr b="0" lang="en-US" sz="1600" spc="-1" strike="noStrike">
                <a:solidFill>
                  <a:srgbClr val="000000"/>
                </a:solidFill>
                <a:latin typeface="Calibri"/>
                <a:ea typeface="Calibri"/>
              </a:rPr>
              <a:t>;}  </a:t>
            </a:r>
            <a:endParaRPr b="0" lang="en-US" sz="1600" spc="-1" strike="noStrike">
              <a:latin typeface="Arial"/>
            </a:endParaRPr>
          </a:p>
          <a:p>
            <a:pPr>
              <a:lnSpc>
                <a:spcPct val="107000"/>
              </a:lnSpc>
            </a:pPr>
            <a:r>
              <a:rPr b="0" lang="en-US" sz="1600" spc="-1" strike="noStrike">
                <a:solidFill>
                  <a:srgbClr val="000000"/>
                </a:solidFill>
                <a:latin typeface="Calibri"/>
                <a:ea typeface="Calibri"/>
              </a:rPr>
              <a:t>	</a:t>
            </a:r>
            <a:r>
              <a:rPr b="0" lang="en-US" sz="1600" spc="-1" strike="noStrike">
                <a:solidFill>
                  <a:srgbClr val="000000"/>
                </a:solidFill>
                <a:latin typeface="Calibri"/>
                <a:ea typeface="Calibri"/>
              </a:rPr>
              <a:t>    </a:t>
            </a:r>
            <a:r>
              <a:rPr b="1" lang="en-US" sz="1600" spc="-1" strike="noStrike">
                <a:solidFill>
                  <a:srgbClr val="7f0055"/>
                </a:solidFill>
                <a:latin typeface="Calibri"/>
                <a:ea typeface="Calibri"/>
              </a:rPr>
              <a:t>public</a:t>
            </a:r>
            <a:r>
              <a:rPr b="0" lang="en-US" sz="1600" spc="-1" strike="noStrike">
                <a:solidFill>
                  <a:srgbClr val="000000"/>
                </a:solidFill>
                <a:latin typeface="Calibri"/>
                <a:ea typeface="Calibri"/>
              </a:rPr>
              <a:t> Ticket(String </a:t>
            </a:r>
            <a:r>
              <a:rPr b="0" lang="en-US" sz="1600" spc="-1" strike="noStrike">
                <a:solidFill>
                  <a:srgbClr val="6a3e3e"/>
                </a:solidFill>
                <a:latin typeface="Calibri"/>
                <a:ea typeface="Calibri"/>
              </a:rPr>
              <a:t>ticketdate</a:t>
            </a:r>
            <a:r>
              <a:rPr b="0" lang="en-US" sz="1600" spc="-1" strike="noStrike">
                <a:solidFill>
                  <a:srgbClr val="000000"/>
                </a:solidFill>
                <a:latin typeface="Calibri"/>
                <a:ea typeface="Calibri"/>
              </a:rPr>
              <a:t>) {  </a:t>
            </a:r>
            <a:r>
              <a:rPr b="1" lang="en-US" sz="1600" spc="-1" strike="noStrike">
                <a:solidFill>
                  <a:srgbClr val="7f0055"/>
                </a:solidFill>
                <a:latin typeface="Calibri"/>
                <a:ea typeface="Calibri"/>
              </a:rPr>
              <a:t>this</a:t>
            </a:r>
            <a:r>
              <a:rPr b="0" lang="en-US" sz="1600" spc="-1" strike="noStrike">
                <a:solidFill>
                  <a:srgbClr val="000000"/>
                </a:solidFill>
                <a:latin typeface="Calibri"/>
                <a:ea typeface="Calibri"/>
              </a:rPr>
              <a:t>.</a:t>
            </a:r>
            <a:r>
              <a:rPr b="0" lang="en-US" sz="1600" spc="-1" strike="noStrike">
                <a:solidFill>
                  <a:srgbClr val="0000c0"/>
                </a:solidFill>
                <a:latin typeface="Calibri"/>
                <a:ea typeface="Calibri"/>
              </a:rPr>
              <a:t>ticketdate</a:t>
            </a:r>
            <a:r>
              <a:rPr b="0" lang="en-US" sz="1600" spc="-1" strike="noStrike">
                <a:solidFill>
                  <a:srgbClr val="000000"/>
                </a:solidFill>
                <a:latin typeface="Calibri"/>
                <a:ea typeface="Calibri"/>
              </a:rPr>
              <a:t> = </a:t>
            </a:r>
            <a:r>
              <a:rPr b="0" lang="en-US" sz="1600" spc="-1" strike="noStrike">
                <a:solidFill>
                  <a:srgbClr val="6a3e3e"/>
                </a:solidFill>
                <a:latin typeface="Calibri"/>
                <a:ea typeface="Calibri"/>
              </a:rPr>
              <a:t>ticketdate</a:t>
            </a:r>
            <a:r>
              <a:rPr b="0" lang="en-US" sz="1600" spc="-1" strike="noStrike">
                <a:solidFill>
                  <a:srgbClr val="000000"/>
                </a:solidFill>
                <a:latin typeface="Calibri"/>
                <a:ea typeface="Calibri"/>
              </a:rPr>
              <a:t>;}  </a:t>
            </a:r>
            <a:endParaRPr b="0" lang="en-US" sz="1600" spc="-1" strike="noStrike">
              <a:latin typeface="Arial"/>
            </a:endParaRPr>
          </a:p>
          <a:p>
            <a:pPr>
              <a:lnSpc>
                <a:spcPct val="107000"/>
              </a:lnSpc>
            </a:pPr>
            <a:r>
              <a:rPr b="0" lang="en-US" sz="1600" spc="-1" strike="noStrike">
                <a:solidFill>
                  <a:srgbClr val="000000"/>
                </a:solidFill>
                <a:latin typeface="Calibri"/>
                <a:ea typeface="Calibri"/>
              </a:rPr>
              <a:t>	</a:t>
            </a:r>
            <a:r>
              <a:rPr b="0" lang="en-US" sz="1600" spc="-1" strike="noStrike">
                <a:solidFill>
                  <a:srgbClr val="000000"/>
                </a:solidFill>
                <a:latin typeface="Calibri"/>
                <a:ea typeface="Calibri"/>
              </a:rPr>
              <a:t>    </a:t>
            </a:r>
            <a:r>
              <a:rPr b="1" lang="en-US" sz="1600" spc="-1" strike="noStrike">
                <a:solidFill>
                  <a:srgbClr val="7f0055"/>
                </a:solidFill>
                <a:latin typeface="Calibri"/>
                <a:ea typeface="Calibri"/>
              </a:rPr>
              <a:t>public</a:t>
            </a:r>
            <a:r>
              <a:rPr b="0" lang="en-US" sz="1600" spc="-1" strike="noStrike">
                <a:solidFill>
                  <a:srgbClr val="000000"/>
                </a:solidFill>
                <a:latin typeface="Calibri"/>
                <a:ea typeface="Calibri"/>
              </a:rPr>
              <a:t> Ticket(</a:t>
            </a:r>
            <a:r>
              <a:rPr b="1" lang="en-US" sz="1600" spc="-1" strike="noStrike">
                <a:solidFill>
                  <a:srgbClr val="7f0055"/>
                </a:solidFill>
                <a:latin typeface="Calibri"/>
                <a:ea typeface="Calibri"/>
              </a:rPr>
              <a:t>int</a:t>
            </a:r>
            <a:r>
              <a:rPr b="0" lang="en-US" sz="1600" spc="-1" strike="noStrike">
                <a:solidFill>
                  <a:srgbClr val="000000"/>
                </a:solidFill>
                <a:latin typeface="Calibri"/>
                <a:ea typeface="Calibri"/>
              </a:rPr>
              <a:t> </a:t>
            </a:r>
            <a:r>
              <a:rPr b="0" lang="en-US" sz="1600" spc="-1" strike="noStrike">
                <a:solidFill>
                  <a:srgbClr val="6a3e3e"/>
                </a:solidFill>
                <a:latin typeface="Calibri"/>
                <a:ea typeface="Calibri"/>
              </a:rPr>
              <a:t>id</a:t>
            </a:r>
            <a:r>
              <a:rPr b="0" lang="en-US" sz="1600" spc="-1" strike="noStrike">
                <a:solidFill>
                  <a:srgbClr val="000000"/>
                </a:solidFill>
                <a:latin typeface="Calibri"/>
                <a:ea typeface="Calibri"/>
              </a:rPr>
              <a:t>, String </a:t>
            </a:r>
            <a:r>
              <a:rPr b="0" lang="en-US" sz="1600" spc="-1" strike="noStrike">
                <a:solidFill>
                  <a:srgbClr val="6a3e3e"/>
                </a:solidFill>
                <a:latin typeface="Calibri"/>
                <a:ea typeface="Calibri"/>
              </a:rPr>
              <a:t>ticketdate</a:t>
            </a:r>
            <a:r>
              <a:rPr b="0" lang="en-US" sz="1600" spc="-1" strike="noStrike">
                <a:solidFill>
                  <a:srgbClr val="000000"/>
                </a:solidFill>
                <a:latin typeface="Calibri"/>
                <a:ea typeface="Calibri"/>
              </a:rPr>
              <a:t>) {  </a:t>
            </a:r>
            <a:endParaRPr b="0" lang="en-US" sz="1600" spc="-1" strike="noStrike">
              <a:latin typeface="Arial"/>
            </a:endParaRPr>
          </a:p>
          <a:p>
            <a:pPr>
              <a:lnSpc>
                <a:spcPct val="107000"/>
              </a:lnSpc>
            </a:pPr>
            <a:r>
              <a:rPr b="0" lang="en-US" sz="1600" spc="-1" strike="noStrike">
                <a:solidFill>
                  <a:srgbClr val="000000"/>
                </a:solidFill>
                <a:latin typeface="Calibri"/>
                <a:ea typeface="Calibri"/>
              </a:rPr>
              <a:t>	</a:t>
            </a:r>
            <a:r>
              <a:rPr b="0" lang="en-US" sz="1600" spc="-1" strike="noStrike">
                <a:solidFill>
                  <a:srgbClr val="000000"/>
                </a:solidFill>
                <a:latin typeface="Calibri"/>
                <a:ea typeface="Calibri"/>
              </a:rPr>
              <a:t>        </a:t>
            </a:r>
            <a:r>
              <a:rPr b="1" lang="en-US" sz="1600" spc="-1" strike="noStrike">
                <a:solidFill>
                  <a:srgbClr val="7f0055"/>
                </a:solidFill>
                <a:latin typeface="Calibri"/>
                <a:ea typeface="Calibri"/>
              </a:rPr>
              <a:t>this</a:t>
            </a:r>
            <a:r>
              <a:rPr b="0" lang="en-US" sz="1600" spc="-1" strike="noStrike">
                <a:solidFill>
                  <a:srgbClr val="000000"/>
                </a:solidFill>
                <a:latin typeface="Calibri"/>
                <a:ea typeface="Calibri"/>
              </a:rPr>
              <a:t>.</a:t>
            </a:r>
            <a:r>
              <a:rPr b="0" lang="en-US" sz="1600" spc="-1" strike="noStrike">
                <a:solidFill>
                  <a:srgbClr val="0000c0"/>
                </a:solidFill>
                <a:latin typeface="Calibri"/>
                <a:ea typeface="Calibri"/>
              </a:rPr>
              <a:t>id</a:t>
            </a:r>
            <a:r>
              <a:rPr b="0" lang="en-US" sz="1600" spc="-1" strike="noStrike">
                <a:solidFill>
                  <a:srgbClr val="000000"/>
                </a:solidFill>
                <a:latin typeface="Calibri"/>
                <a:ea typeface="Calibri"/>
              </a:rPr>
              <a:t> = </a:t>
            </a:r>
            <a:r>
              <a:rPr b="0" lang="en-US" sz="1600" spc="-1" strike="noStrike">
                <a:solidFill>
                  <a:srgbClr val="6a3e3e"/>
                </a:solidFill>
                <a:latin typeface="Calibri"/>
                <a:ea typeface="Calibri"/>
              </a:rPr>
              <a:t>id</a:t>
            </a:r>
            <a:r>
              <a:rPr b="0" lang="en-US" sz="1600" spc="-1" strike="noStrike">
                <a:solidFill>
                  <a:srgbClr val="000000"/>
                </a:solidFill>
                <a:latin typeface="Calibri"/>
                <a:ea typeface="Calibri"/>
              </a:rPr>
              <a:t>;  </a:t>
            </a:r>
            <a:endParaRPr b="0" lang="en-US" sz="1600" spc="-1" strike="noStrike">
              <a:latin typeface="Arial"/>
            </a:endParaRPr>
          </a:p>
          <a:p>
            <a:pPr>
              <a:lnSpc>
                <a:spcPct val="107000"/>
              </a:lnSpc>
            </a:pPr>
            <a:r>
              <a:rPr b="0" lang="en-US" sz="1600" spc="-1" strike="noStrike">
                <a:solidFill>
                  <a:srgbClr val="000000"/>
                </a:solidFill>
                <a:latin typeface="Calibri"/>
                <a:ea typeface="Calibri"/>
              </a:rPr>
              <a:t>	</a:t>
            </a:r>
            <a:r>
              <a:rPr b="0" lang="en-US" sz="1600" spc="-1" strike="noStrike">
                <a:solidFill>
                  <a:srgbClr val="000000"/>
                </a:solidFill>
                <a:latin typeface="Calibri"/>
                <a:ea typeface="Calibri"/>
              </a:rPr>
              <a:t>        </a:t>
            </a:r>
            <a:r>
              <a:rPr b="1" lang="en-US" sz="1600" spc="-1" strike="noStrike">
                <a:solidFill>
                  <a:srgbClr val="7f0055"/>
                </a:solidFill>
                <a:latin typeface="Calibri"/>
                <a:ea typeface="Calibri"/>
              </a:rPr>
              <a:t>this</a:t>
            </a:r>
            <a:r>
              <a:rPr b="0" lang="en-US" sz="1600" spc="-1" strike="noStrike">
                <a:solidFill>
                  <a:srgbClr val="000000"/>
                </a:solidFill>
                <a:latin typeface="Calibri"/>
                <a:ea typeface="Calibri"/>
              </a:rPr>
              <a:t>.</a:t>
            </a:r>
            <a:r>
              <a:rPr b="0" lang="en-US" sz="1600" spc="-1" strike="noStrike">
                <a:solidFill>
                  <a:srgbClr val="0000c0"/>
                </a:solidFill>
                <a:latin typeface="Calibri"/>
                <a:ea typeface="Calibri"/>
              </a:rPr>
              <a:t>ticketdate</a:t>
            </a:r>
            <a:r>
              <a:rPr b="0" lang="en-US" sz="1600" spc="-1" strike="noStrike">
                <a:solidFill>
                  <a:srgbClr val="000000"/>
                </a:solidFill>
                <a:latin typeface="Calibri"/>
                <a:ea typeface="Calibri"/>
              </a:rPr>
              <a:t> = </a:t>
            </a:r>
            <a:r>
              <a:rPr b="0" lang="en-US" sz="1600" spc="-1" strike="noStrike">
                <a:solidFill>
                  <a:srgbClr val="6a3e3e"/>
                </a:solidFill>
                <a:latin typeface="Calibri"/>
                <a:ea typeface="Calibri"/>
              </a:rPr>
              <a:t>ticketdate</a:t>
            </a:r>
            <a:r>
              <a:rPr b="0" lang="en-US" sz="1600" spc="-1" strike="noStrike">
                <a:solidFill>
                  <a:srgbClr val="000000"/>
                </a:solidFill>
                <a:latin typeface="Calibri"/>
                <a:ea typeface="Calibri"/>
              </a:rPr>
              <a:t>;  </a:t>
            </a:r>
            <a:endParaRPr b="0" lang="en-US" sz="1600" spc="-1" strike="noStrike">
              <a:latin typeface="Arial"/>
            </a:endParaRPr>
          </a:p>
          <a:p>
            <a:pPr>
              <a:lnSpc>
                <a:spcPct val="107000"/>
              </a:lnSpc>
            </a:pPr>
            <a:r>
              <a:rPr b="0" lang="en-US" sz="1600" spc="-1" strike="noStrike">
                <a:solidFill>
                  <a:srgbClr val="000000"/>
                </a:solidFill>
                <a:latin typeface="Calibri"/>
                <a:ea typeface="Calibri"/>
              </a:rPr>
              <a:t>	</a:t>
            </a:r>
            <a:r>
              <a:rPr b="0" lang="en-US" sz="1600" spc="-1" strike="noStrike">
                <a:solidFill>
                  <a:srgbClr val="000000"/>
                </a:solidFill>
                <a:latin typeface="Calibri"/>
                <a:ea typeface="Calibri"/>
              </a:rPr>
              <a:t>    </a:t>
            </a:r>
            <a:r>
              <a:rPr b="0" lang="en-US" sz="1600" spc="-1" strike="noStrike">
                <a:solidFill>
                  <a:srgbClr val="000000"/>
                </a:solidFill>
                <a:latin typeface="Calibri"/>
                <a:ea typeface="Calibri"/>
              </a:rPr>
              <a:t>}  </a:t>
            </a:r>
            <a:endParaRPr b="0" lang="en-US" sz="1600" spc="-1" strike="noStrike">
              <a:latin typeface="Arial"/>
            </a:endParaRPr>
          </a:p>
          <a:p>
            <a:pPr>
              <a:lnSpc>
                <a:spcPct val="107000"/>
              </a:lnSpc>
            </a:pPr>
            <a:r>
              <a:rPr b="0" lang="en-US" sz="1600" spc="-1" strike="noStrike">
                <a:solidFill>
                  <a:srgbClr val="000000"/>
                </a:solidFill>
                <a:latin typeface="Calibri"/>
                <a:ea typeface="Calibri"/>
              </a:rPr>
              <a:t>	</a:t>
            </a:r>
            <a:r>
              <a:rPr b="0" lang="en-US" sz="1600" spc="-1" strike="noStrike">
                <a:solidFill>
                  <a:srgbClr val="000000"/>
                </a:solidFill>
                <a:latin typeface="Calibri"/>
                <a:ea typeface="Calibri"/>
              </a:rPr>
              <a:t>    </a:t>
            </a:r>
            <a:r>
              <a:rPr b="1" lang="en-US" sz="1600" spc="-1" strike="noStrike">
                <a:solidFill>
                  <a:srgbClr val="7f0055"/>
                </a:solidFill>
                <a:latin typeface="Calibri"/>
                <a:ea typeface="Calibri"/>
              </a:rPr>
              <a:t>void</a:t>
            </a:r>
            <a:r>
              <a:rPr b="0" lang="en-US" sz="1600" spc="-1" strike="noStrike">
                <a:solidFill>
                  <a:srgbClr val="000000"/>
                </a:solidFill>
                <a:latin typeface="Calibri"/>
                <a:ea typeface="Calibri"/>
              </a:rPr>
              <a:t> display(){  </a:t>
            </a:r>
            <a:endParaRPr b="0" lang="en-US" sz="1600" spc="-1" strike="noStrike">
              <a:latin typeface="Arial"/>
            </a:endParaRPr>
          </a:p>
          <a:p>
            <a:pPr>
              <a:lnSpc>
                <a:spcPct val="107000"/>
              </a:lnSpc>
            </a:pPr>
            <a:r>
              <a:rPr b="0" lang="en-US" sz="1600" spc="-1" strike="noStrike">
                <a:solidFill>
                  <a:srgbClr val="000000"/>
                </a:solidFill>
                <a:latin typeface="Calibri"/>
                <a:ea typeface="Calibri"/>
              </a:rPr>
              <a:t>	</a:t>
            </a:r>
            <a:r>
              <a:rPr b="0" lang="en-US" sz="1600" spc="-1" strike="noStrike">
                <a:solidFill>
                  <a:srgbClr val="000000"/>
                </a:solidFill>
                <a:latin typeface="Calibri"/>
                <a:ea typeface="Calibri"/>
              </a:rPr>
              <a:t>        </a:t>
            </a:r>
            <a:r>
              <a:rPr b="0" lang="en-US" sz="1600" spc="-1" strike="noStrike">
                <a:solidFill>
                  <a:srgbClr val="000000"/>
                </a:solidFill>
                <a:latin typeface="Calibri"/>
                <a:ea typeface="Calibri"/>
              </a:rPr>
              <a:t>System.</a:t>
            </a:r>
            <a:r>
              <a:rPr b="1" i="1" lang="en-US" sz="1600" spc="-1" strike="noStrike">
                <a:solidFill>
                  <a:srgbClr val="0000c0"/>
                </a:solidFill>
                <a:latin typeface="Calibri"/>
                <a:ea typeface="Calibri"/>
              </a:rPr>
              <a:t>out</a:t>
            </a:r>
            <a:r>
              <a:rPr b="0" lang="en-US" sz="1600" spc="-1" strike="noStrike">
                <a:solidFill>
                  <a:srgbClr val="000000"/>
                </a:solidFill>
                <a:latin typeface="Calibri"/>
                <a:ea typeface="Calibri"/>
              </a:rPr>
              <a:t>.println(</a:t>
            </a:r>
            <a:r>
              <a:rPr b="0" lang="en-US" sz="1600" spc="-1" strike="noStrike">
                <a:solidFill>
                  <a:srgbClr val="0000c0"/>
                </a:solidFill>
                <a:latin typeface="Calibri"/>
                <a:ea typeface="Calibri"/>
              </a:rPr>
              <a:t>id</a:t>
            </a:r>
            <a:r>
              <a:rPr b="0" lang="en-US" sz="1600" spc="-1" strike="noStrike">
                <a:solidFill>
                  <a:srgbClr val="000000"/>
                </a:solidFill>
                <a:latin typeface="Calibri"/>
                <a:ea typeface="Calibri"/>
              </a:rPr>
              <a:t>+</a:t>
            </a:r>
            <a:r>
              <a:rPr b="0" lang="en-US" sz="1600" spc="-1" strike="noStrike">
                <a:solidFill>
                  <a:srgbClr val="2a00ff"/>
                </a:solidFill>
                <a:latin typeface="Calibri"/>
                <a:ea typeface="Calibri"/>
              </a:rPr>
              <a:t>" "</a:t>
            </a:r>
            <a:r>
              <a:rPr b="0" lang="en-US" sz="1600" spc="-1" strike="noStrike">
                <a:solidFill>
                  <a:srgbClr val="000000"/>
                </a:solidFill>
                <a:latin typeface="Calibri"/>
                <a:ea typeface="Calibri"/>
              </a:rPr>
              <a:t>+</a:t>
            </a:r>
            <a:r>
              <a:rPr b="0" lang="en-US" sz="1600" spc="-1" strike="noStrike">
                <a:solidFill>
                  <a:srgbClr val="0000c0"/>
                </a:solidFill>
                <a:latin typeface="Calibri"/>
                <a:ea typeface="Calibri"/>
              </a:rPr>
              <a:t>ticketdate</a:t>
            </a:r>
            <a:r>
              <a:rPr b="0" lang="en-US" sz="1600" spc="-1" strike="noStrike">
                <a:solidFill>
                  <a:srgbClr val="000000"/>
                </a:solidFill>
                <a:latin typeface="Calibri"/>
                <a:ea typeface="Calibri"/>
              </a:rPr>
              <a:t>);  </a:t>
            </a:r>
            <a:endParaRPr b="0" lang="en-US" sz="1600" spc="-1" strike="noStrike">
              <a:latin typeface="Arial"/>
            </a:endParaRPr>
          </a:p>
          <a:p>
            <a:pPr>
              <a:lnSpc>
                <a:spcPct val="107000"/>
              </a:lnSpc>
            </a:pPr>
            <a:r>
              <a:rPr b="0" lang="en-US" sz="1600" spc="-1" strike="noStrike">
                <a:solidFill>
                  <a:srgbClr val="000000"/>
                </a:solidFill>
                <a:latin typeface="Calibri"/>
                <a:ea typeface="Calibri"/>
              </a:rPr>
              <a:t>	</a:t>
            </a:r>
            <a:r>
              <a:rPr b="0" lang="en-US" sz="1600" spc="-1" strike="noStrike">
                <a:solidFill>
                  <a:srgbClr val="000000"/>
                </a:solidFill>
                <a:latin typeface="Calibri"/>
                <a:ea typeface="Calibri"/>
              </a:rPr>
              <a:t>    </a:t>
            </a:r>
            <a:r>
              <a:rPr b="0" lang="en-US" sz="1600" spc="-1" strike="noStrike">
                <a:solidFill>
                  <a:srgbClr val="000000"/>
                </a:solidFill>
                <a:latin typeface="Calibri"/>
                <a:ea typeface="Calibri"/>
              </a:rPr>
              <a:t>}  </a:t>
            </a:r>
            <a:endParaRPr b="0" lang="en-US" sz="1600" spc="-1" strike="noStrike">
              <a:latin typeface="Arial"/>
            </a:endParaRPr>
          </a:p>
          <a:p>
            <a:pPr>
              <a:lnSpc>
                <a:spcPct val="107000"/>
              </a:lnSpc>
              <a:spcAft>
                <a:spcPts val="799"/>
              </a:spcAft>
            </a:pPr>
            <a:r>
              <a:rPr b="0" lang="en-US" sz="1600" spc="-1" strike="noStrike">
                <a:solidFill>
                  <a:srgbClr val="000000"/>
                </a:solidFill>
                <a:latin typeface="Calibri"/>
                <a:ea typeface="Calibri"/>
              </a:rPr>
              <a:t>	</a:t>
            </a:r>
            <a:r>
              <a:rPr b="0" lang="en-US" sz="1600" spc="-1" strike="noStrike">
                <a:solidFill>
                  <a:srgbClr val="000000"/>
                </a:solidFill>
                <a:latin typeface="Calibri"/>
                <a:ea typeface="Calibri"/>
              </a:rPr>
              <a:t>}</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itle 1"/>
          <p:cNvSpPr txBox="1"/>
          <p:nvPr/>
        </p:nvSpPr>
        <p:spPr>
          <a:xfrm>
            <a:off x="1981080" y="76320"/>
            <a:ext cx="6933960" cy="639360"/>
          </a:xfrm>
          <a:prstGeom prst="rect">
            <a:avLst/>
          </a:prstGeom>
          <a:noFill/>
          <a:ln w="0">
            <a:noFill/>
          </a:ln>
        </p:spPr>
        <p:txBody>
          <a:bodyPr anchor="ctr">
            <a:normAutofit fontScale="54000"/>
          </a:bodyPr>
          <a:p>
            <a:pPr algn="ctr">
              <a:lnSpc>
                <a:spcPct val="100000"/>
              </a:lnSpc>
            </a:pPr>
            <a:r>
              <a:rPr b="1" lang="en-US" sz="3200" spc="-1" strike="noStrike">
                <a:solidFill>
                  <a:srgbClr val="ffffff"/>
                </a:solidFill>
                <a:latin typeface="Calibri"/>
              </a:rPr>
              <a:t>Demo: Constructor Based Dependency Injection Cont..</a:t>
            </a:r>
            <a:endParaRPr b="0" lang="en-US" sz="3200" spc="-1" strike="noStrike">
              <a:solidFill>
                <a:srgbClr val="000000"/>
              </a:solidFill>
              <a:latin typeface="Calibri"/>
            </a:endParaRPr>
          </a:p>
        </p:txBody>
      </p:sp>
      <p:sp>
        <p:nvSpPr>
          <p:cNvPr id="149" name="Rectangle 4"/>
          <p:cNvSpPr/>
          <p:nvPr/>
        </p:nvSpPr>
        <p:spPr>
          <a:xfrm>
            <a:off x="533520" y="990720"/>
            <a:ext cx="7772040" cy="349920"/>
          </a:xfrm>
          <a:prstGeom prst="rect">
            <a:avLst/>
          </a:prstGeom>
          <a:noFill/>
          <a:ln w="0">
            <a:noFill/>
          </a:ln>
        </p:spPr>
        <p:style>
          <a:lnRef idx="0"/>
          <a:fillRef idx="0"/>
          <a:effectRef idx="0"/>
          <a:fontRef idx="minor"/>
        </p:style>
        <p:txBody>
          <a:bodyPr lIns="90000" rIns="90000" tIns="45000" bIns="45000">
            <a:spAutoFit/>
          </a:bodyPr>
          <a:p>
            <a:pPr>
              <a:lnSpc>
                <a:spcPct val="107000"/>
              </a:lnSpc>
              <a:spcAft>
                <a:spcPts val="799"/>
              </a:spcAft>
            </a:pPr>
            <a:r>
              <a:rPr b="1" lang="en-US" sz="1600" spc="-1" strike="noStrike">
                <a:solidFill>
                  <a:srgbClr val="000000"/>
                </a:solidFill>
                <a:latin typeface="Calibri"/>
                <a:ea typeface="Calibri"/>
              </a:rPr>
              <a:t>Step 4: Create applicationContext.xml file in src folder</a:t>
            </a:r>
            <a:endParaRPr b="0" lang="en-US" sz="1600" spc="-1" strike="noStrike">
              <a:latin typeface="Arial"/>
            </a:endParaRPr>
          </a:p>
        </p:txBody>
      </p:sp>
      <p:sp>
        <p:nvSpPr>
          <p:cNvPr id="150" name="Rectangle 5"/>
          <p:cNvSpPr/>
          <p:nvPr/>
        </p:nvSpPr>
        <p:spPr>
          <a:xfrm>
            <a:off x="1448280" y="1752120"/>
            <a:ext cx="7238520" cy="3734280"/>
          </a:xfrm>
          <a:prstGeom prst="rect">
            <a:avLst/>
          </a:prstGeom>
          <a:noFill/>
          <a:ln w="0">
            <a:noFill/>
          </a:ln>
        </p:spPr>
        <p:style>
          <a:lnRef idx="0"/>
          <a:fillRef idx="0"/>
          <a:effectRef idx="0"/>
          <a:fontRef idx="minor"/>
        </p:style>
        <p:txBody>
          <a:bodyPr lIns="90000" rIns="90000" tIns="45000" bIns="45000">
            <a:spAutoFit/>
          </a:bodyPr>
          <a:p>
            <a:pPr>
              <a:lnSpc>
                <a:spcPct val="107000"/>
              </a:lnSpc>
            </a:pPr>
            <a:r>
              <a:rPr b="0" lang="en-US" sz="1600" spc="-1" strike="noStrike">
                <a:solidFill>
                  <a:srgbClr val="008080"/>
                </a:solidFill>
                <a:latin typeface="Calibri"/>
                <a:ea typeface="Calibri"/>
              </a:rPr>
              <a:t>applicationContext.xml </a:t>
            </a:r>
            <a:endParaRPr b="0" lang="en-US" sz="1600" spc="-1" strike="noStrike">
              <a:latin typeface="Arial"/>
            </a:endParaRPr>
          </a:p>
          <a:p>
            <a:pPr>
              <a:lnSpc>
                <a:spcPct val="107000"/>
              </a:lnSpc>
            </a:pPr>
            <a:r>
              <a:rPr b="0" lang="en-US" sz="1600" spc="-1" strike="noStrike">
                <a:solidFill>
                  <a:srgbClr val="008080"/>
                </a:solidFill>
                <a:latin typeface="Calibri"/>
                <a:ea typeface="Calibri"/>
              </a:rPr>
              <a:t> </a:t>
            </a:r>
            <a:endParaRPr b="0" lang="en-US" sz="1600" spc="-1" strike="noStrike">
              <a:latin typeface="Arial"/>
            </a:endParaRPr>
          </a:p>
          <a:p>
            <a:pPr>
              <a:lnSpc>
                <a:spcPct val="107000"/>
              </a:lnSpc>
            </a:pPr>
            <a:r>
              <a:rPr b="0" lang="en-US" sz="1600" spc="-1" strike="noStrike">
                <a:solidFill>
                  <a:srgbClr val="008080"/>
                </a:solidFill>
                <a:latin typeface="Calibri"/>
                <a:ea typeface="Calibri"/>
              </a:rPr>
              <a:t>&lt;?</a:t>
            </a:r>
            <a:r>
              <a:rPr b="0" lang="en-US" sz="1600" spc="-1" strike="noStrike">
                <a:solidFill>
                  <a:srgbClr val="3f7f7f"/>
                </a:solidFill>
                <a:latin typeface="Calibri"/>
                <a:ea typeface="Calibri"/>
              </a:rPr>
              <a:t>xml</a:t>
            </a:r>
            <a:r>
              <a:rPr b="0" lang="en-US" sz="1600" spc="-1" strike="noStrike">
                <a:solidFill>
                  <a:srgbClr val="000000"/>
                </a:solidFill>
                <a:latin typeface="Calibri"/>
                <a:ea typeface="Calibri"/>
              </a:rPr>
              <a:t> </a:t>
            </a:r>
            <a:r>
              <a:rPr b="0" lang="en-US" sz="1600" spc="-1" strike="noStrike">
                <a:solidFill>
                  <a:srgbClr val="7f007f"/>
                </a:solidFill>
                <a:latin typeface="Calibri"/>
                <a:ea typeface="Calibri"/>
              </a:rPr>
              <a:t>version</a:t>
            </a:r>
            <a:r>
              <a:rPr b="0" lang="en-US" sz="1600" spc="-1" strike="noStrike">
                <a:solidFill>
                  <a:srgbClr val="000000"/>
                </a:solidFill>
                <a:latin typeface="Calibri"/>
                <a:ea typeface="Calibri"/>
              </a:rPr>
              <a:t>=</a:t>
            </a:r>
            <a:r>
              <a:rPr b="0" i="1" lang="en-US" sz="1600" spc="-1" strike="noStrike">
                <a:solidFill>
                  <a:srgbClr val="2a00ff"/>
                </a:solidFill>
                <a:latin typeface="Calibri"/>
                <a:ea typeface="Calibri"/>
              </a:rPr>
              <a:t>"1.0"</a:t>
            </a:r>
            <a:r>
              <a:rPr b="0" lang="en-US" sz="1600" spc="-1" strike="noStrike">
                <a:solidFill>
                  <a:srgbClr val="000000"/>
                </a:solidFill>
                <a:latin typeface="Calibri"/>
                <a:ea typeface="Calibri"/>
              </a:rPr>
              <a:t> </a:t>
            </a:r>
            <a:r>
              <a:rPr b="0" lang="en-US" sz="1600" spc="-1" strike="noStrike">
                <a:solidFill>
                  <a:srgbClr val="7f007f"/>
                </a:solidFill>
                <a:latin typeface="Calibri"/>
                <a:ea typeface="Calibri"/>
              </a:rPr>
              <a:t>encoding</a:t>
            </a:r>
            <a:r>
              <a:rPr b="0" lang="en-US" sz="1600" spc="-1" strike="noStrike">
                <a:solidFill>
                  <a:srgbClr val="000000"/>
                </a:solidFill>
                <a:latin typeface="Calibri"/>
                <a:ea typeface="Calibri"/>
              </a:rPr>
              <a:t>=</a:t>
            </a:r>
            <a:r>
              <a:rPr b="0" i="1" lang="en-US" sz="1600" spc="-1" strike="noStrike">
                <a:solidFill>
                  <a:srgbClr val="2a00ff"/>
                </a:solidFill>
                <a:latin typeface="Calibri"/>
                <a:ea typeface="Calibri"/>
              </a:rPr>
              <a:t>"UTF-8"</a:t>
            </a:r>
            <a:r>
              <a:rPr b="0" lang="en-US" sz="1600" spc="-1" strike="noStrike">
                <a:solidFill>
                  <a:srgbClr val="008080"/>
                </a:solidFill>
                <a:latin typeface="Calibri"/>
                <a:ea typeface="Calibri"/>
              </a:rPr>
              <a:t>?&gt;</a:t>
            </a:r>
            <a:r>
              <a:rPr b="0" lang="en-US" sz="1600" spc="-1" strike="noStrike">
                <a:solidFill>
                  <a:srgbClr val="000000"/>
                </a:solidFill>
                <a:latin typeface="Calibri"/>
                <a:ea typeface="Calibri"/>
              </a:rPr>
              <a:t>  </a:t>
            </a:r>
            <a:endParaRPr b="0" lang="en-US" sz="1600" spc="-1" strike="noStrike">
              <a:latin typeface="Arial"/>
            </a:endParaRPr>
          </a:p>
          <a:p>
            <a:pPr>
              <a:lnSpc>
                <a:spcPct val="107000"/>
              </a:lnSpc>
            </a:pPr>
            <a:r>
              <a:rPr b="0" lang="en-US" sz="1600" spc="-1" strike="noStrike">
                <a:solidFill>
                  <a:srgbClr val="008080"/>
                </a:solidFill>
                <a:latin typeface="Calibri"/>
                <a:ea typeface="Calibri"/>
              </a:rPr>
              <a:t>&lt;</a:t>
            </a:r>
            <a:r>
              <a:rPr b="0" lang="en-US" sz="1600" spc="-1" strike="noStrike">
                <a:solidFill>
                  <a:srgbClr val="3f7f7f"/>
                </a:solidFill>
                <a:latin typeface="Calibri"/>
                <a:ea typeface="Calibri"/>
              </a:rPr>
              <a:t>beans</a:t>
            </a:r>
            <a:r>
              <a:rPr b="0" lang="en-US" sz="1600" spc="-1" strike="noStrike">
                <a:solidFill>
                  <a:srgbClr val="000000"/>
                </a:solidFill>
                <a:latin typeface="Calibri"/>
                <a:ea typeface="Calibri"/>
              </a:rPr>
              <a:t>  </a:t>
            </a:r>
            <a:endParaRPr b="0" lang="en-US" sz="1600" spc="-1" strike="noStrike">
              <a:latin typeface="Arial"/>
            </a:endParaRPr>
          </a:p>
          <a:p>
            <a:pPr>
              <a:lnSpc>
                <a:spcPct val="107000"/>
              </a:lnSpc>
            </a:pPr>
            <a:r>
              <a:rPr b="0" lang="en-US" sz="1600" spc="-1" strike="noStrike">
                <a:solidFill>
                  <a:srgbClr val="000000"/>
                </a:solidFill>
                <a:latin typeface="Calibri"/>
                <a:ea typeface="Calibri"/>
              </a:rPr>
              <a:t>    </a:t>
            </a:r>
            <a:r>
              <a:rPr b="0" lang="en-US" sz="1600" spc="-1" strike="noStrike">
                <a:solidFill>
                  <a:srgbClr val="7f007f"/>
                </a:solidFill>
                <a:latin typeface="Calibri"/>
                <a:ea typeface="Calibri"/>
              </a:rPr>
              <a:t>xmlns</a:t>
            </a:r>
            <a:r>
              <a:rPr b="0" lang="en-US" sz="1600" spc="-1" strike="noStrike">
                <a:solidFill>
                  <a:srgbClr val="000000"/>
                </a:solidFill>
                <a:latin typeface="Calibri"/>
                <a:ea typeface="Calibri"/>
              </a:rPr>
              <a:t>=</a:t>
            </a:r>
            <a:r>
              <a:rPr b="0" i="1" lang="en-US" sz="1600" spc="-1" strike="noStrike">
                <a:solidFill>
                  <a:srgbClr val="2a00ff"/>
                </a:solidFill>
                <a:latin typeface="Calibri"/>
                <a:ea typeface="Calibri"/>
              </a:rPr>
              <a:t>"http://www.springframework.org/schema/beans"</a:t>
            </a:r>
            <a:r>
              <a:rPr b="0" lang="en-US" sz="1600" spc="-1" strike="noStrike">
                <a:solidFill>
                  <a:srgbClr val="000000"/>
                </a:solidFill>
                <a:latin typeface="Calibri"/>
                <a:ea typeface="Calibri"/>
              </a:rPr>
              <a:t>  </a:t>
            </a:r>
            <a:endParaRPr b="0" lang="en-US" sz="1600" spc="-1" strike="noStrike">
              <a:latin typeface="Arial"/>
            </a:endParaRPr>
          </a:p>
          <a:p>
            <a:pPr>
              <a:lnSpc>
                <a:spcPct val="107000"/>
              </a:lnSpc>
            </a:pPr>
            <a:r>
              <a:rPr b="0" lang="en-US" sz="1600" spc="-1" strike="noStrike">
                <a:solidFill>
                  <a:srgbClr val="000000"/>
                </a:solidFill>
                <a:latin typeface="Calibri"/>
                <a:ea typeface="Calibri"/>
              </a:rPr>
              <a:t>    </a:t>
            </a:r>
            <a:r>
              <a:rPr b="0" lang="en-US" sz="1600" spc="-1" strike="noStrike">
                <a:solidFill>
                  <a:srgbClr val="7f007f"/>
                </a:solidFill>
                <a:latin typeface="Calibri"/>
                <a:ea typeface="Calibri"/>
              </a:rPr>
              <a:t>xmlns:xsi</a:t>
            </a:r>
            <a:r>
              <a:rPr b="0" lang="en-US" sz="1600" spc="-1" strike="noStrike">
                <a:solidFill>
                  <a:srgbClr val="000000"/>
                </a:solidFill>
                <a:latin typeface="Calibri"/>
                <a:ea typeface="Calibri"/>
              </a:rPr>
              <a:t>=</a:t>
            </a:r>
            <a:r>
              <a:rPr b="0" i="1" lang="en-US" sz="1600" spc="-1" strike="noStrike">
                <a:solidFill>
                  <a:srgbClr val="2a00ff"/>
                </a:solidFill>
                <a:latin typeface="Calibri"/>
                <a:ea typeface="Calibri"/>
              </a:rPr>
              <a:t>"http://www.w3.org/2001/XMLSchema-instance"</a:t>
            </a:r>
            <a:r>
              <a:rPr b="0" lang="en-US" sz="1600" spc="-1" strike="noStrike">
                <a:solidFill>
                  <a:srgbClr val="000000"/>
                </a:solidFill>
                <a:latin typeface="Calibri"/>
                <a:ea typeface="Calibri"/>
              </a:rPr>
              <a:t>  </a:t>
            </a:r>
            <a:endParaRPr b="0" lang="en-US" sz="1600" spc="-1" strike="noStrike">
              <a:latin typeface="Arial"/>
            </a:endParaRPr>
          </a:p>
          <a:p>
            <a:pPr>
              <a:lnSpc>
                <a:spcPct val="107000"/>
              </a:lnSpc>
            </a:pPr>
            <a:r>
              <a:rPr b="0" lang="en-US" sz="1600" spc="-1" strike="noStrike">
                <a:solidFill>
                  <a:srgbClr val="000000"/>
                </a:solidFill>
                <a:latin typeface="Calibri"/>
                <a:ea typeface="Calibri"/>
              </a:rPr>
              <a:t>    </a:t>
            </a:r>
            <a:r>
              <a:rPr b="0" lang="en-US" sz="1600" spc="-1" strike="noStrike">
                <a:solidFill>
                  <a:srgbClr val="7f007f"/>
                </a:solidFill>
                <a:latin typeface="Calibri"/>
                <a:ea typeface="Calibri"/>
              </a:rPr>
              <a:t>xmlns:p</a:t>
            </a:r>
            <a:r>
              <a:rPr b="0" lang="en-US" sz="1600" spc="-1" strike="noStrike">
                <a:solidFill>
                  <a:srgbClr val="000000"/>
                </a:solidFill>
                <a:latin typeface="Calibri"/>
                <a:ea typeface="Calibri"/>
              </a:rPr>
              <a:t>=</a:t>
            </a:r>
            <a:r>
              <a:rPr b="0" i="1" lang="en-US" sz="1600" spc="-1" strike="noStrike">
                <a:solidFill>
                  <a:srgbClr val="2a00ff"/>
                </a:solidFill>
                <a:latin typeface="Calibri"/>
                <a:ea typeface="Calibri"/>
              </a:rPr>
              <a:t>"http://www.springframework.org/schema/p"</a:t>
            </a:r>
            <a:r>
              <a:rPr b="0" lang="en-US" sz="1600" spc="-1" strike="noStrike">
                <a:solidFill>
                  <a:srgbClr val="000000"/>
                </a:solidFill>
                <a:latin typeface="Calibri"/>
                <a:ea typeface="Calibri"/>
              </a:rPr>
              <a:t>  </a:t>
            </a:r>
            <a:endParaRPr b="0" lang="en-US" sz="1600" spc="-1" strike="noStrike">
              <a:latin typeface="Arial"/>
            </a:endParaRPr>
          </a:p>
          <a:p>
            <a:pPr>
              <a:lnSpc>
                <a:spcPct val="107000"/>
              </a:lnSpc>
            </a:pPr>
            <a:r>
              <a:rPr b="0" lang="en-US" sz="1600" spc="-1" strike="noStrike">
                <a:solidFill>
                  <a:srgbClr val="000000"/>
                </a:solidFill>
                <a:latin typeface="Calibri"/>
                <a:ea typeface="Calibri"/>
              </a:rPr>
              <a:t>    </a:t>
            </a:r>
            <a:r>
              <a:rPr b="0" lang="en-US" sz="1600" spc="-1" strike="noStrike">
                <a:solidFill>
                  <a:srgbClr val="7f007f"/>
                </a:solidFill>
                <a:latin typeface="Calibri"/>
                <a:ea typeface="Calibri"/>
              </a:rPr>
              <a:t>xsi:schemaLocation</a:t>
            </a:r>
            <a:r>
              <a:rPr b="0" lang="en-US" sz="1600" spc="-1" strike="noStrike">
                <a:solidFill>
                  <a:srgbClr val="000000"/>
                </a:solidFill>
                <a:latin typeface="Calibri"/>
                <a:ea typeface="Calibri"/>
              </a:rPr>
              <a:t>=</a:t>
            </a:r>
            <a:r>
              <a:rPr b="0" i="1" lang="en-US" sz="1600" spc="-1" strike="noStrike">
                <a:solidFill>
                  <a:srgbClr val="2a00ff"/>
                </a:solidFill>
                <a:latin typeface="Calibri"/>
                <a:ea typeface="Calibri"/>
              </a:rPr>
              <a:t>"http://www.springframework.org/schema/beans  </a:t>
            </a:r>
            <a:endParaRPr b="0" lang="en-US" sz="1600" spc="-1" strike="noStrike">
              <a:latin typeface="Arial"/>
            </a:endParaRPr>
          </a:p>
          <a:p>
            <a:pPr>
              <a:lnSpc>
                <a:spcPct val="107000"/>
              </a:lnSpc>
            </a:pPr>
            <a:r>
              <a:rPr b="0" i="1" lang="en-US" sz="1600" spc="-1" strike="noStrike">
                <a:solidFill>
                  <a:srgbClr val="2a00ff"/>
                </a:solidFill>
                <a:latin typeface="Calibri"/>
                <a:ea typeface="Calibri"/>
              </a:rPr>
              <a:t>                </a:t>
            </a:r>
            <a:r>
              <a:rPr b="0" i="1" lang="en-US" sz="1600" spc="-1" strike="noStrike">
                <a:solidFill>
                  <a:srgbClr val="2a00ff"/>
                </a:solidFill>
                <a:latin typeface="Calibri"/>
                <a:ea typeface="Calibri"/>
              </a:rPr>
              <a:t>http://www.springframework.org/schema/beans/spring-beans-3.0.xsd"</a:t>
            </a:r>
            <a:r>
              <a:rPr b="0" lang="en-US" sz="1600" spc="-1" strike="noStrike">
                <a:solidFill>
                  <a:srgbClr val="008080"/>
                </a:solidFill>
                <a:latin typeface="Calibri"/>
                <a:ea typeface="Calibri"/>
              </a:rPr>
              <a:t>&gt;</a:t>
            </a:r>
            <a:r>
              <a:rPr b="0" lang="en-US" sz="1600" spc="-1" strike="noStrike">
                <a:solidFill>
                  <a:srgbClr val="000000"/>
                </a:solidFill>
                <a:latin typeface="Calibri"/>
                <a:ea typeface="Calibri"/>
              </a:rPr>
              <a:t>  </a:t>
            </a:r>
            <a:endParaRPr b="0" lang="en-US" sz="1600" spc="-1" strike="noStrike">
              <a:latin typeface="Arial"/>
            </a:endParaRPr>
          </a:p>
          <a:p>
            <a:pPr>
              <a:lnSpc>
                <a:spcPct val="107000"/>
              </a:lnSpc>
            </a:pPr>
            <a:r>
              <a:rPr b="0" lang="en-US" sz="1600" spc="-1" strike="noStrike">
                <a:solidFill>
                  <a:srgbClr val="008080"/>
                </a:solidFill>
                <a:latin typeface="Calibri"/>
                <a:ea typeface="Calibri"/>
              </a:rPr>
              <a:t>&lt;</a:t>
            </a:r>
            <a:r>
              <a:rPr b="0" lang="en-US" sz="1600" spc="-1" strike="noStrike">
                <a:solidFill>
                  <a:srgbClr val="3f7f7f"/>
                </a:solidFill>
                <a:latin typeface="Calibri"/>
                <a:ea typeface="Calibri"/>
              </a:rPr>
              <a:t>bean</a:t>
            </a:r>
            <a:r>
              <a:rPr b="0" lang="en-US" sz="1600" spc="-1" strike="noStrike">
                <a:solidFill>
                  <a:srgbClr val="000000"/>
                </a:solidFill>
                <a:latin typeface="Calibri"/>
                <a:ea typeface="Calibri"/>
              </a:rPr>
              <a:t> </a:t>
            </a:r>
            <a:r>
              <a:rPr b="0" lang="en-US" sz="1600" spc="-1" strike="noStrike">
                <a:solidFill>
                  <a:srgbClr val="7f007f"/>
                </a:solidFill>
                <a:latin typeface="Calibri"/>
                <a:ea typeface="Calibri"/>
              </a:rPr>
              <a:t>id</a:t>
            </a:r>
            <a:r>
              <a:rPr b="0" lang="en-US" sz="1600" spc="-1" strike="noStrike">
                <a:solidFill>
                  <a:srgbClr val="000000"/>
                </a:solidFill>
                <a:latin typeface="Calibri"/>
                <a:ea typeface="Calibri"/>
              </a:rPr>
              <a:t>=</a:t>
            </a:r>
            <a:r>
              <a:rPr b="0" i="1" lang="en-US" sz="1600" spc="-1" strike="noStrike">
                <a:solidFill>
                  <a:srgbClr val="2a00ff"/>
                </a:solidFill>
                <a:latin typeface="Calibri"/>
                <a:ea typeface="Calibri"/>
              </a:rPr>
              <a:t>"ticket"</a:t>
            </a:r>
            <a:r>
              <a:rPr b="0" lang="en-US" sz="1600" spc="-1" strike="noStrike">
                <a:solidFill>
                  <a:srgbClr val="000000"/>
                </a:solidFill>
                <a:latin typeface="Calibri"/>
                <a:ea typeface="Calibri"/>
              </a:rPr>
              <a:t> </a:t>
            </a:r>
            <a:r>
              <a:rPr b="0" lang="en-US" sz="1600" spc="-1" strike="noStrike">
                <a:solidFill>
                  <a:srgbClr val="7f007f"/>
                </a:solidFill>
                <a:latin typeface="Calibri"/>
                <a:ea typeface="Calibri"/>
              </a:rPr>
              <a:t>class</a:t>
            </a:r>
            <a:r>
              <a:rPr b="0" lang="en-US" sz="1600" spc="-1" strike="noStrike">
                <a:solidFill>
                  <a:srgbClr val="000000"/>
                </a:solidFill>
                <a:latin typeface="Calibri"/>
                <a:ea typeface="Calibri"/>
              </a:rPr>
              <a:t>=</a:t>
            </a:r>
            <a:r>
              <a:rPr b="0" i="1" lang="en-US" sz="1600" spc="-1" strike="noStrike">
                <a:solidFill>
                  <a:srgbClr val="2a00ff"/>
                </a:solidFill>
                <a:latin typeface="Calibri"/>
                <a:ea typeface="Calibri"/>
              </a:rPr>
              <a:t>"com.test.springconstructor.Ticket"</a:t>
            </a:r>
            <a:r>
              <a:rPr b="0" lang="en-US" sz="1600" spc="-1" strike="noStrike">
                <a:solidFill>
                  <a:srgbClr val="008080"/>
                </a:solidFill>
                <a:latin typeface="Calibri"/>
                <a:ea typeface="Calibri"/>
              </a:rPr>
              <a:t>&gt;</a:t>
            </a:r>
            <a:r>
              <a:rPr b="0" lang="en-US" sz="1600" spc="-1" strike="noStrike">
                <a:solidFill>
                  <a:srgbClr val="000000"/>
                </a:solidFill>
                <a:latin typeface="Calibri"/>
                <a:ea typeface="Calibri"/>
              </a:rPr>
              <a:t>  </a:t>
            </a:r>
            <a:endParaRPr b="0" lang="en-US" sz="1600" spc="-1" strike="noStrike">
              <a:latin typeface="Arial"/>
            </a:endParaRPr>
          </a:p>
          <a:p>
            <a:pPr>
              <a:lnSpc>
                <a:spcPct val="107000"/>
              </a:lnSpc>
            </a:pPr>
            <a:r>
              <a:rPr b="0" lang="en-US" sz="1600" spc="-1" strike="noStrike">
                <a:solidFill>
                  <a:srgbClr val="000000"/>
                </a:solidFill>
                <a:latin typeface="Calibri"/>
                <a:ea typeface="Calibri"/>
              </a:rPr>
              <a:t>      </a:t>
            </a:r>
            <a:r>
              <a:rPr b="0" lang="en-US" sz="1600" spc="-1" strike="noStrike">
                <a:solidFill>
                  <a:srgbClr val="008080"/>
                </a:solidFill>
                <a:latin typeface="Calibri"/>
                <a:ea typeface="Calibri"/>
              </a:rPr>
              <a:t>&lt;</a:t>
            </a:r>
            <a:r>
              <a:rPr b="0" lang="en-US" sz="1600" spc="-1" strike="noStrike">
                <a:solidFill>
                  <a:srgbClr val="3f7f7f"/>
                </a:solidFill>
                <a:latin typeface="Calibri"/>
                <a:ea typeface="Calibri"/>
              </a:rPr>
              <a:t>constructor-arg</a:t>
            </a:r>
            <a:r>
              <a:rPr b="0" lang="en-US" sz="1600" spc="-1" strike="noStrike">
                <a:solidFill>
                  <a:srgbClr val="000000"/>
                </a:solidFill>
                <a:latin typeface="Calibri"/>
                <a:ea typeface="Calibri"/>
              </a:rPr>
              <a:t> </a:t>
            </a:r>
            <a:r>
              <a:rPr b="0" lang="en-US" sz="1600" spc="-1" strike="noStrike">
                <a:solidFill>
                  <a:srgbClr val="7f007f"/>
                </a:solidFill>
                <a:latin typeface="Calibri"/>
                <a:ea typeface="Calibri"/>
              </a:rPr>
              <a:t>index</a:t>
            </a:r>
            <a:r>
              <a:rPr b="0" lang="en-US" sz="1600" spc="-1" strike="noStrike">
                <a:solidFill>
                  <a:srgbClr val="000000"/>
                </a:solidFill>
                <a:latin typeface="Calibri"/>
                <a:ea typeface="Calibri"/>
              </a:rPr>
              <a:t> = </a:t>
            </a:r>
            <a:r>
              <a:rPr b="0" i="1" lang="en-US" sz="1600" spc="-1" strike="noStrike">
                <a:solidFill>
                  <a:srgbClr val="2a00ff"/>
                </a:solidFill>
                <a:latin typeface="Calibri"/>
                <a:ea typeface="Calibri"/>
              </a:rPr>
              <a:t>"0"</a:t>
            </a:r>
            <a:r>
              <a:rPr b="0" lang="en-US" sz="1600" spc="-1" strike="noStrike">
                <a:solidFill>
                  <a:srgbClr val="000000"/>
                </a:solidFill>
                <a:latin typeface="Calibri"/>
                <a:ea typeface="Calibri"/>
              </a:rPr>
              <a:t> </a:t>
            </a:r>
            <a:r>
              <a:rPr b="0" lang="en-US" sz="1600" spc="-1" strike="noStrike">
                <a:solidFill>
                  <a:srgbClr val="7f007f"/>
                </a:solidFill>
                <a:latin typeface="Calibri"/>
                <a:ea typeface="Calibri"/>
              </a:rPr>
              <a:t>value</a:t>
            </a:r>
            <a:r>
              <a:rPr b="0" lang="en-US" sz="1600" spc="-1" strike="noStrike">
                <a:solidFill>
                  <a:srgbClr val="000000"/>
                </a:solidFill>
                <a:latin typeface="Calibri"/>
                <a:ea typeface="Calibri"/>
              </a:rPr>
              <a:t> = </a:t>
            </a:r>
            <a:r>
              <a:rPr b="0" i="1" lang="en-US" sz="1600" spc="-1" strike="noStrike">
                <a:solidFill>
                  <a:srgbClr val="2a00ff"/>
                </a:solidFill>
                <a:latin typeface="Calibri"/>
                <a:ea typeface="Calibri"/>
              </a:rPr>
              <a:t>"101"</a:t>
            </a:r>
            <a:r>
              <a:rPr b="0" lang="en-US" sz="1600" spc="-1" strike="noStrike">
                <a:solidFill>
                  <a:srgbClr val="008080"/>
                </a:solidFill>
                <a:latin typeface="Calibri"/>
                <a:ea typeface="Calibri"/>
              </a:rPr>
              <a:t>/&gt;</a:t>
            </a:r>
            <a:endParaRPr b="0" lang="en-US" sz="1600" spc="-1" strike="noStrike">
              <a:latin typeface="Arial"/>
            </a:endParaRPr>
          </a:p>
          <a:p>
            <a:pPr>
              <a:lnSpc>
                <a:spcPct val="107000"/>
              </a:lnSpc>
            </a:pPr>
            <a:r>
              <a:rPr b="0" lang="en-US" sz="1600" spc="-1" strike="noStrike">
                <a:solidFill>
                  <a:srgbClr val="000000"/>
                </a:solidFill>
                <a:latin typeface="Calibri"/>
                <a:ea typeface="Calibri"/>
              </a:rPr>
              <a:t>      </a:t>
            </a:r>
            <a:r>
              <a:rPr b="0" lang="en-US" sz="1600" spc="-1" strike="noStrike">
                <a:solidFill>
                  <a:srgbClr val="008080"/>
                </a:solidFill>
                <a:latin typeface="Calibri"/>
                <a:ea typeface="Calibri"/>
              </a:rPr>
              <a:t>&lt;</a:t>
            </a:r>
            <a:r>
              <a:rPr b="0" lang="en-US" sz="1600" spc="-1" strike="noStrike">
                <a:solidFill>
                  <a:srgbClr val="3f7f7f"/>
                </a:solidFill>
                <a:latin typeface="Calibri"/>
                <a:ea typeface="Calibri"/>
              </a:rPr>
              <a:t>constructor-arg</a:t>
            </a:r>
            <a:r>
              <a:rPr b="0" lang="en-US" sz="1600" spc="-1" strike="noStrike">
                <a:solidFill>
                  <a:srgbClr val="000000"/>
                </a:solidFill>
                <a:latin typeface="Calibri"/>
                <a:ea typeface="Calibri"/>
              </a:rPr>
              <a:t> </a:t>
            </a:r>
            <a:r>
              <a:rPr b="0" lang="en-US" sz="1600" spc="-1" strike="noStrike">
                <a:solidFill>
                  <a:srgbClr val="7f007f"/>
                </a:solidFill>
                <a:latin typeface="Calibri"/>
                <a:ea typeface="Calibri"/>
              </a:rPr>
              <a:t>index</a:t>
            </a:r>
            <a:r>
              <a:rPr b="0" lang="en-US" sz="1600" spc="-1" strike="noStrike">
                <a:solidFill>
                  <a:srgbClr val="000000"/>
                </a:solidFill>
                <a:latin typeface="Calibri"/>
                <a:ea typeface="Calibri"/>
              </a:rPr>
              <a:t> = </a:t>
            </a:r>
            <a:r>
              <a:rPr b="0" i="1" lang="en-US" sz="1600" spc="-1" strike="noStrike">
                <a:solidFill>
                  <a:srgbClr val="2a00ff"/>
                </a:solidFill>
                <a:latin typeface="Calibri"/>
                <a:ea typeface="Calibri"/>
              </a:rPr>
              <a:t>"1"</a:t>
            </a:r>
            <a:r>
              <a:rPr b="0" lang="en-US" sz="1600" spc="-1" strike="noStrike">
                <a:solidFill>
                  <a:srgbClr val="000000"/>
                </a:solidFill>
                <a:latin typeface="Calibri"/>
                <a:ea typeface="Calibri"/>
              </a:rPr>
              <a:t> </a:t>
            </a:r>
            <a:r>
              <a:rPr b="0" lang="en-US" sz="1600" spc="-1" strike="noStrike">
                <a:solidFill>
                  <a:srgbClr val="7f007f"/>
                </a:solidFill>
                <a:latin typeface="Calibri"/>
                <a:ea typeface="Calibri"/>
              </a:rPr>
              <a:t>value</a:t>
            </a:r>
            <a:r>
              <a:rPr b="0" lang="en-US" sz="1600" spc="-1" strike="noStrike">
                <a:solidFill>
                  <a:srgbClr val="000000"/>
                </a:solidFill>
                <a:latin typeface="Calibri"/>
                <a:ea typeface="Calibri"/>
              </a:rPr>
              <a:t> = </a:t>
            </a:r>
            <a:r>
              <a:rPr b="0" i="1" lang="en-US" sz="1600" spc="-1" strike="noStrike">
                <a:solidFill>
                  <a:srgbClr val="2a00ff"/>
                </a:solidFill>
                <a:latin typeface="Calibri"/>
                <a:ea typeface="Calibri"/>
              </a:rPr>
              <a:t>"24/9/2019"</a:t>
            </a:r>
            <a:r>
              <a:rPr b="0" lang="en-US" sz="1600" spc="-1" strike="noStrike">
                <a:solidFill>
                  <a:srgbClr val="008080"/>
                </a:solidFill>
                <a:latin typeface="Calibri"/>
                <a:ea typeface="Calibri"/>
              </a:rPr>
              <a:t>/&gt;</a:t>
            </a:r>
            <a:endParaRPr b="0" lang="en-US" sz="1600" spc="-1" strike="noStrike">
              <a:latin typeface="Arial"/>
            </a:endParaRPr>
          </a:p>
          <a:p>
            <a:pPr>
              <a:lnSpc>
                <a:spcPct val="107000"/>
              </a:lnSpc>
            </a:pPr>
            <a:r>
              <a:rPr b="0" lang="en-US" sz="1600" spc="-1" strike="noStrike">
                <a:solidFill>
                  <a:srgbClr val="000000"/>
                </a:solidFill>
                <a:latin typeface="Calibri"/>
                <a:ea typeface="Calibri"/>
              </a:rPr>
              <a:t>   </a:t>
            </a:r>
            <a:r>
              <a:rPr b="0" lang="en-US" sz="1600" spc="-1" strike="noStrike">
                <a:solidFill>
                  <a:srgbClr val="008080"/>
                </a:solidFill>
                <a:latin typeface="Calibri"/>
                <a:ea typeface="Calibri"/>
              </a:rPr>
              <a:t>&lt;/</a:t>
            </a:r>
            <a:r>
              <a:rPr b="0" lang="en-US" sz="1600" spc="-1" strike="noStrike">
                <a:solidFill>
                  <a:srgbClr val="3f7f7f"/>
                </a:solidFill>
                <a:latin typeface="Calibri"/>
                <a:ea typeface="Calibri"/>
              </a:rPr>
              <a:t>bean</a:t>
            </a:r>
            <a:r>
              <a:rPr b="0" lang="en-US" sz="1600" spc="-1" strike="noStrike">
                <a:solidFill>
                  <a:srgbClr val="008080"/>
                </a:solidFill>
                <a:latin typeface="Calibri"/>
                <a:ea typeface="Calibri"/>
              </a:rPr>
              <a:t>&gt;</a:t>
            </a:r>
            <a:endParaRPr b="0" lang="en-US" sz="1600" spc="-1" strike="noStrike">
              <a:latin typeface="Arial"/>
            </a:endParaRPr>
          </a:p>
          <a:p>
            <a:pPr>
              <a:lnSpc>
                <a:spcPct val="107000"/>
              </a:lnSpc>
              <a:spcAft>
                <a:spcPts val="799"/>
              </a:spcAft>
            </a:pPr>
            <a:r>
              <a:rPr b="0" lang="en-US" sz="1600" spc="-1" strike="noStrike">
                <a:solidFill>
                  <a:srgbClr val="008080"/>
                </a:solidFill>
                <a:latin typeface="Calibri"/>
                <a:ea typeface="Calibri"/>
              </a:rPr>
              <a:t>&lt;/</a:t>
            </a:r>
            <a:r>
              <a:rPr b="0" lang="en-US" sz="1600" spc="-1" strike="noStrike">
                <a:solidFill>
                  <a:srgbClr val="3f7f7f"/>
                </a:solidFill>
                <a:latin typeface="Calibri"/>
                <a:ea typeface="Calibri"/>
              </a:rPr>
              <a:t>beans</a:t>
            </a:r>
            <a:r>
              <a:rPr b="0" lang="en-US" sz="1600" spc="-1" strike="noStrike">
                <a:solidFill>
                  <a:srgbClr val="008080"/>
                </a:solidFill>
                <a:latin typeface="Calibri"/>
                <a:ea typeface="Calibri"/>
              </a:rPr>
              <a:t>&gt;</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itle 1"/>
          <p:cNvSpPr txBox="1"/>
          <p:nvPr/>
        </p:nvSpPr>
        <p:spPr>
          <a:xfrm>
            <a:off x="1981080" y="76320"/>
            <a:ext cx="6933960" cy="639360"/>
          </a:xfrm>
          <a:prstGeom prst="rect">
            <a:avLst/>
          </a:prstGeom>
          <a:noFill/>
          <a:ln w="0">
            <a:noFill/>
          </a:ln>
        </p:spPr>
        <p:txBody>
          <a:bodyPr anchor="ctr">
            <a:normAutofit fontScale="54000"/>
          </a:bodyPr>
          <a:p>
            <a:pPr algn="ctr">
              <a:lnSpc>
                <a:spcPct val="100000"/>
              </a:lnSpc>
            </a:pPr>
            <a:r>
              <a:rPr b="1" lang="en-US" sz="3200" spc="-1" strike="noStrike">
                <a:solidFill>
                  <a:srgbClr val="ffffff"/>
                </a:solidFill>
                <a:latin typeface="Calibri"/>
              </a:rPr>
              <a:t>Demo: Constructor Based Dependency Injection Cont..</a:t>
            </a:r>
            <a:endParaRPr b="0" lang="en-US" sz="3200" spc="-1" strike="noStrike">
              <a:solidFill>
                <a:srgbClr val="000000"/>
              </a:solidFill>
              <a:latin typeface="Calibri"/>
            </a:endParaRPr>
          </a:p>
        </p:txBody>
      </p:sp>
      <p:sp>
        <p:nvSpPr>
          <p:cNvPr id="152" name="Rectangle 3"/>
          <p:cNvSpPr/>
          <p:nvPr/>
        </p:nvSpPr>
        <p:spPr>
          <a:xfrm>
            <a:off x="228600" y="1219320"/>
            <a:ext cx="7848360" cy="349920"/>
          </a:xfrm>
          <a:prstGeom prst="rect">
            <a:avLst/>
          </a:prstGeom>
          <a:noFill/>
          <a:ln w="0">
            <a:noFill/>
          </a:ln>
        </p:spPr>
        <p:style>
          <a:lnRef idx="0"/>
          <a:fillRef idx="0"/>
          <a:effectRef idx="0"/>
          <a:fontRef idx="minor"/>
        </p:style>
        <p:txBody>
          <a:bodyPr lIns="90000" rIns="90000" tIns="45000" bIns="45000">
            <a:spAutoFit/>
          </a:bodyPr>
          <a:p>
            <a:pPr>
              <a:lnSpc>
                <a:spcPct val="107000"/>
              </a:lnSpc>
              <a:spcAft>
                <a:spcPts val="799"/>
              </a:spcAft>
            </a:pPr>
            <a:r>
              <a:rPr b="1" lang="en-US" sz="1600" spc="-1" strike="noStrike">
                <a:solidFill>
                  <a:srgbClr val="000000"/>
                </a:solidFill>
                <a:latin typeface="Calibri"/>
                <a:ea typeface="Calibri"/>
              </a:rPr>
              <a:t>Step 5: Create MainApp.java to run the application</a:t>
            </a:r>
            <a:endParaRPr b="0" lang="en-US" sz="1600" spc="-1" strike="noStrike">
              <a:latin typeface="Arial"/>
            </a:endParaRPr>
          </a:p>
        </p:txBody>
      </p:sp>
      <p:sp>
        <p:nvSpPr>
          <p:cNvPr id="153" name="Rectangle 4"/>
          <p:cNvSpPr/>
          <p:nvPr/>
        </p:nvSpPr>
        <p:spPr>
          <a:xfrm>
            <a:off x="228600" y="1676520"/>
            <a:ext cx="8076960" cy="3964320"/>
          </a:xfrm>
          <a:prstGeom prst="rect">
            <a:avLst/>
          </a:prstGeom>
          <a:noFill/>
          <a:ln w="0">
            <a:noFill/>
          </a:ln>
        </p:spPr>
        <p:style>
          <a:lnRef idx="0"/>
          <a:fillRef idx="0"/>
          <a:effectRef idx="0"/>
          <a:fontRef idx="minor"/>
        </p:style>
        <p:txBody>
          <a:bodyPr lIns="90000" rIns="90000" tIns="45000" bIns="45000">
            <a:spAutoFit/>
          </a:bodyPr>
          <a:p>
            <a:pPr>
              <a:lnSpc>
                <a:spcPct val="107000"/>
              </a:lnSpc>
            </a:pPr>
            <a:r>
              <a:rPr b="1" lang="en-US" sz="1400" spc="-1" strike="noStrike">
                <a:solidFill>
                  <a:srgbClr val="7f0055"/>
                </a:solidFill>
                <a:latin typeface="Calibri"/>
                <a:ea typeface="Calibri"/>
              </a:rPr>
              <a:t>package</a:t>
            </a:r>
            <a:r>
              <a:rPr b="0" lang="en-US" sz="1400" spc="-1" strike="noStrike">
                <a:solidFill>
                  <a:srgbClr val="000000"/>
                </a:solidFill>
                <a:latin typeface="Calibri"/>
                <a:ea typeface="Calibri"/>
              </a:rPr>
              <a:t> com.test.springconstructor;</a:t>
            </a:r>
            <a:endParaRPr b="0" lang="en-US" sz="1400" spc="-1" strike="noStrike">
              <a:latin typeface="Arial"/>
            </a:endParaRPr>
          </a:p>
          <a:p>
            <a:pPr>
              <a:lnSpc>
                <a:spcPct val="107000"/>
              </a:lnSpc>
            </a:pPr>
            <a:r>
              <a:rPr b="0" lang="en-US" sz="1400" spc="-1" strike="noStrike">
                <a:solidFill>
                  <a:srgbClr val="000000"/>
                </a:solidFill>
                <a:latin typeface="Calibri"/>
                <a:ea typeface="Calibri"/>
              </a:rPr>
              <a:t> </a:t>
            </a:r>
            <a:endParaRPr b="0" lang="en-US" sz="1400" spc="-1" strike="noStrike">
              <a:latin typeface="Arial"/>
            </a:endParaRPr>
          </a:p>
          <a:p>
            <a:pPr>
              <a:lnSpc>
                <a:spcPct val="107000"/>
              </a:lnSpc>
            </a:pPr>
            <a:r>
              <a:rPr b="1" lang="en-US" sz="1400" spc="-1" strike="noStrike">
                <a:solidFill>
                  <a:srgbClr val="7f0055"/>
                </a:solidFill>
                <a:latin typeface="Calibri"/>
                <a:ea typeface="Calibri"/>
              </a:rPr>
              <a:t>import</a:t>
            </a:r>
            <a:r>
              <a:rPr b="0" lang="en-US" sz="1400" spc="-1" strike="noStrike">
                <a:solidFill>
                  <a:srgbClr val="000000"/>
                </a:solidFill>
                <a:latin typeface="Calibri"/>
                <a:ea typeface="Calibri"/>
              </a:rPr>
              <a:t> </a:t>
            </a:r>
            <a:r>
              <a:rPr b="0" lang="en-US" sz="1400" spc="-1" strike="noStrike" u="sng">
                <a:solidFill>
                  <a:srgbClr val="000000"/>
                </a:solidFill>
                <a:uFillTx/>
                <a:latin typeface="Calibri"/>
                <a:ea typeface="Calibri"/>
              </a:rPr>
              <a:t>org.springframework.beans.factory.BeanFactory</a:t>
            </a:r>
            <a:r>
              <a:rPr b="0" lang="en-US" sz="1400" spc="-1" strike="noStrike">
                <a:solidFill>
                  <a:srgbClr val="000000"/>
                </a:solidFill>
                <a:latin typeface="Calibri"/>
                <a:ea typeface="Calibri"/>
              </a:rPr>
              <a:t>;</a:t>
            </a:r>
            <a:endParaRPr b="0" lang="en-US" sz="1400" spc="-1" strike="noStrike">
              <a:latin typeface="Arial"/>
            </a:endParaRPr>
          </a:p>
          <a:p>
            <a:pPr>
              <a:lnSpc>
                <a:spcPct val="107000"/>
              </a:lnSpc>
            </a:pPr>
            <a:r>
              <a:rPr b="1" lang="en-US" sz="1400" spc="-1" strike="noStrike">
                <a:solidFill>
                  <a:srgbClr val="7f0055"/>
                </a:solidFill>
                <a:latin typeface="Calibri"/>
                <a:ea typeface="Calibri"/>
              </a:rPr>
              <a:t>import</a:t>
            </a:r>
            <a:r>
              <a:rPr b="0" lang="en-US" sz="1400" spc="-1" strike="noStrike">
                <a:solidFill>
                  <a:srgbClr val="000000"/>
                </a:solidFill>
                <a:latin typeface="Calibri"/>
                <a:ea typeface="Calibri"/>
              </a:rPr>
              <a:t> </a:t>
            </a:r>
            <a:r>
              <a:rPr b="0" lang="en-US" sz="1400" spc="-1" strike="noStrike" u="sng">
                <a:solidFill>
                  <a:srgbClr val="000000"/>
                </a:solidFill>
                <a:uFillTx/>
                <a:latin typeface="Calibri"/>
                <a:ea typeface="Calibri"/>
              </a:rPr>
              <a:t>org.springframework.beans.factory.xml.</a:t>
            </a:r>
            <a:r>
              <a:rPr b="0" lang="en-US" sz="1400" spc="-1" strike="sngStrike" u="sng">
                <a:solidFill>
                  <a:srgbClr val="000000"/>
                </a:solidFill>
                <a:uFillTx/>
                <a:latin typeface="Calibri"/>
                <a:ea typeface="Calibri"/>
              </a:rPr>
              <a:t>XmlBeanFactory</a:t>
            </a:r>
            <a:r>
              <a:rPr b="0" lang="en-US" sz="1400" spc="-1" strike="noStrike">
                <a:solidFill>
                  <a:srgbClr val="000000"/>
                </a:solidFill>
                <a:latin typeface="Calibri"/>
                <a:ea typeface="Calibri"/>
              </a:rPr>
              <a:t>;</a:t>
            </a:r>
            <a:endParaRPr b="0" lang="en-US" sz="1400" spc="-1" strike="noStrike">
              <a:latin typeface="Arial"/>
            </a:endParaRPr>
          </a:p>
          <a:p>
            <a:pPr>
              <a:lnSpc>
                <a:spcPct val="107000"/>
              </a:lnSpc>
            </a:pPr>
            <a:r>
              <a:rPr b="1" lang="en-US" sz="1400" spc="-1" strike="noStrike">
                <a:solidFill>
                  <a:srgbClr val="7f0055"/>
                </a:solidFill>
                <a:latin typeface="Calibri"/>
                <a:ea typeface="Calibri"/>
              </a:rPr>
              <a:t>import</a:t>
            </a:r>
            <a:r>
              <a:rPr b="0" lang="en-US" sz="1400" spc="-1" strike="noStrike">
                <a:solidFill>
                  <a:srgbClr val="000000"/>
                </a:solidFill>
                <a:latin typeface="Calibri"/>
                <a:ea typeface="Calibri"/>
              </a:rPr>
              <a:t> org.springframework.context.ApplicationContext;</a:t>
            </a:r>
            <a:endParaRPr b="0" lang="en-US" sz="1400" spc="-1" strike="noStrike">
              <a:latin typeface="Arial"/>
            </a:endParaRPr>
          </a:p>
          <a:p>
            <a:pPr>
              <a:lnSpc>
                <a:spcPct val="107000"/>
              </a:lnSpc>
            </a:pPr>
            <a:r>
              <a:rPr b="1" lang="en-US" sz="1400" spc="-1" strike="noStrike">
                <a:solidFill>
                  <a:srgbClr val="7f0055"/>
                </a:solidFill>
                <a:latin typeface="Calibri"/>
                <a:ea typeface="Calibri"/>
              </a:rPr>
              <a:t>import</a:t>
            </a:r>
            <a:r>
              <a:rPr b="0" lang="en-US" sz="1400" spc="-1" strike="noStrike">
                <a:solidFill>
                  <a:srgbClr val="000000"/>
                </a:solidFill>
                <a:latin typeface="Calibri"/>
                <a:ea typeface="Calibri"/>
              </a:rPr>
              <a:t> org.springframework.context.support.ClassPathXmlApplicationContext;</a:t>
            </a:r>
            <a:endParaRPr b="0" lang="en-US" sz="1400" spc="-1" strike="noStrike">
              <a:latin typeface="Arial"/>
            </a:endParaRPr>
          </a:p>
          <a:p>
            <a:pPr>
              <a:lnSpc>
                <a:spcPct val="107000"/>
              </a:lnSpc>
            </a:pPr>
            <a:r>
              <a:rPr b="1" lang="en-US" sz="1400" spc="-1" strike="noStrike">
                <a:solidFill>
                  <a:srgbClr val="7f0055"/>
                </a:solidFill>
                <a:latin typeface="Calibri"/>
                <a:ea typeface="Calibri"/>
              </a:rPr>
              <a:t>import</a:t>
            </a:r>
            <a:r>
              <a:rPr b="0" lang="en-US" sz="1400" spc="-1" strike="noStrike">
                <a:solidFill>
                  <a:srgbClr val="000000"/>
                </a:solidFill>
                <a:latin typeface="Calibri"/>
                <a:ea typeface="Calibri"/>
              </a:rPr>
              <a:t> </a:t>
            </a:r>
            <a:r>
              <a:rPr b="0" lang="en-US" sz="1400" spc="-1" strike="noStrike" u="sng">
                <a:solidFill>
                  <a:srgbClr val="000000"/>
                </a:solidFill>
                <a:uFillTx/>
                <a:latin typeface="Calibri"/>
                <a:ea typeface="Calibri"/>
              </a:rPr>
              <a:t>org.springframework.core.io.ClassPathResource</a:t>
            </a:r>
            <a:r>
              <a:rPr b="0" lang="en-US" sz="1400" spc="-1" strike="noStrike">
                <a:solidFill>
                  <a:srgbClr val="000000"/>
                </a:solidFill>
                <a:latin typeface="Calibri"/>
                <a:ea typeface="Calibri"/>
              </a:rPr>
              <a:t>;</a:t>
            </a:r>
            <a:endParaRPr b="0" lang="en-US" sz="1400" spc="-1" strike="noStrike">
              <a:latin typeface="Arial"/>
            </a:endParaRPr>
          </a:p>
          <a:p>
            <a:pPr>
              <a:lnSpc>
                <a:spcPct val="107000"/>
              </a:lnSpc>
            </a:pPr>
            <a:r>
              <a:rPr b="1" lang="en-US" sz="1400" spc="-1" strike="noStrike">
                <a:solidFill>
                  <a:srgbClr val="7f0055"/>
                </a:solidFill>
                <a:latin typeface="Calibri"/>
                <a:ea typeface="Calibri"/>
              </a:rPr>
              <a:t>import</a:t>
            </a:r>
            <a:r>
              <a:rPr b="0" lang="en-US" sz="1400" spc="-1" strike="noStrike">
                <a:solidFill>
                  <a:srgbClr val="000000"/>
                </a:solidFill>
                <a:latin typeface="Calibri"/>
                <a:ea typeface="Calibri"/>
              </a:rPr>
              <a:t> </a:t>
            </a:r>
            <a:r>
              <a:rPr b="0" lang="en-US" sz="1400" spc="-1" strike="noStrike" u="sng">
                <a:solidFill>
                  <a:srgbClr val="000000"/>
                </a:solidFill>
                <a:uFillTx/>
                <a:latin typeface="Calibri"/>
                <a:ea typeface="Calibri"/>
              </a:rPr>
              <a:t>org.springframework.core.io.Resource</a:t>
            </a:r>
            <a:r>
              <a:rPr b="0" lang="en-US" sz="1400" spc="-1" strike="noStrike">
                <a:solidFill>
                  <a:srgbClr val="000000"/>
                </a:solidFill>
                <a:latin typeface="Calibri"/>
                <a:ea typeface="Calibri"/>
              </a:rPr>
              <a:t>;</a:t>
            </a:r>
            <a:endParaRPr b="0" lang="en-US" sz="1400" spc="-1" strike="noStrike">
              <a:latin typeface="Arial"/>
            </a:endParaRPr>
          </a:p>
          <a:p>
            <a:pPr>
              <a:lnSpc>
                <a:spcPct val="107000"/>
              </a:lnSpc>
            </a:pPr>
            <a:r>
              <a:rPr b="0" lang="en-US" sz="1400" spc="-1" strike="noStrike">
                <a:solidFill>
                  <a:srgbClr val="000000"/>
                </a:solidFill>
                <a:latin typeface="Calibri"/>
                <a:ea typeface="Calibri"/>
              </a:rPr>
              <a:t> </a:t>
            </a:r>
            <a:endParaRPr b="0" lang="en-US" sz="1400" spc="-1" strike="noStrike">
              <a:latin typeface="Arial"/>
            </a:endParaRPr>
          </a:p>
          <a:p>
            <a:pPr>
              <a:lnSpc>
                <a:spcPct val="107000"/>
              </a:lnSpc>
            </a:pPr>
            <a:r>
              <a:rPr b="1" lang="en-US" sz="1400" spc="-1" strike="noStrike">
                <a:solidFill>
                  <a:srgbClr val="7f0055"/>
                </a:solidFill>
                <a:latin typeface="Calibri"/>
                <a:ea typeface="Calibri"/>
              </a:rPr>
              <a:t>public</a:t>
            </a:r>
            <a:r>
              <a:rPr b="0" lang="en-US" sz="1400" spc="-1" strike="noStrike">
                <a:solidFill>
                  <a:srgbClr val="000000"/>
                </a:solidFill>
                <a:latin typeface="Calibri"/>
                <a:ea typeface="Calibri"/>
              </a:rPr>
              <a:t> </a:t>
            </a:r>
            <a:r>
              <a:rPr b="1" lang="en-US" sz="1400" spc="-1" strike="noStrike">
                <a:solidFill>
                  <a:srgbClr val="7f0055"/>
                </a:solidFill>
                <a:latin typeface="Calibri"/>
                <a:ea typeface="Calibri"/>
              </a:rPr>
              <a:t>class</a:t>
            </a:r>
            <a:r>
              <a:rPr b="0" lang="en-US" sz="1400" spc="-1" strike="noStrike">
                <a:solidFill>
                  <a:srgbClr val="000000"/>
                </a:solidFill>
                <a:latin typeface="Calibri"/>
                <a:ea typeface="Calibri"/>
              </a:rPr>
              <a:t> MainTicket {</a:t>
            </a:r>
            <a:endParaRPr b="0" lang="en-US" sz="1400" spc="-1" strike="noStrike">
              <a:latin typeface="Arial"/>
            </a:endParaRPr>
          </a:p>
          <a:p>
            <a:pPr>
              <a:lnSpc>
                <a:spcPct val="107000"/>
              </a:lnSpc>
            </a:pPr>
            <a:r>
              <a:rPr b="0" lang="en-US" sz="1400" spc="-1" strike="noStrike">
                <a:solidFill>
                  <a:srgbClr val="000000"/>
                </a:solidFill>
                <a:latin typeface="Calibri"/>
                <a:ea typeface="Calibri"/>
              </a:rPr>
              <a:t> </a:t>
            </a:r>
            <a:endParaRPr b="0" lang="en-US" sz="1400" spc="-1" strike="noStrike">
              <a:latin typeface="Arial"/>
            </a:endParaRPr>
          </a:p>
          <a:p>
            <a:pPr>
              <a:lnSpc>
                <a:spcPct val="107000"/>
              </a:lnSpc>
            </a:pPr>
            <a:r>
              <a:rPr b="1" lang="en-US" sz="1400" spc="-1" strike="noStrike">
                <a:solidFill>
                  <a:srgbClr val="7f0055"/>
                </a:solidFill>
                <a:latin typeface="Calibri"/>
                <a:ea typeface="Calibri"/>
              </a:rPr>
              <a:t>public</a:t>
            </a:r>
            <a:r>
              <a:rPr b="0" lang="en-US" sz="1400" spc="-1" strike="noStrike">
                <a:solidFill>
                  <a:srgbClr val="000000"/>
                </a:solidFill>
                <a:latin typeface="Calibri"/>
                <a:ea typeface="Calibri"/>
              </a:rPr>
              <a:t> </a:t>
            </a:r>
            <a:r>
              <a:rPr b="1" lang="en-US" sz="1400" spc="-1" strike="noStrike">
                <a:solidFill>
                  <a:srgbClr val="7f0055"/>
                </a:solidFill>
                <a:latin typeface="Calibri"/>
                <a:ea typeface="Calibri"/>
              </a:rPr>
              <a:t>static</a:t>
            </a:r>
            <a:r>
              <a:rPr b="0" lang="en-US" sz="1400" spc="-1" strike="noStrike">
                <a:solidFill>
                  <a:srgbClr val="000000"/>
                </a:solidFill>
                <a:latin typeface="Calibri"/>
                <a:ea typeface="Calibri"/>
              </a:rPr>
              <a:t> </a:t>
            </a:r>
            <a:r>
              <a:rPr b="1" lang="en-US" sz="1400" spc="-1" strike="noStrike">
                <a:solidFill>
                  <a:srgbClr val="7f0055"/>
                </a:solidFill>
                <a:latin typeface="Calibri"/>
                <a:ea typeface="Calibri"/>
              </a:rPr>
              <a:t>void</a:t>
            </a:r>
            <a:r>
              <a:rPr b="0" lang="en-US" sz="1400" spc="-1" strike="noStrike">
                <a:solidFill>
                  <a:srgbClr val="000000"/>
                </a:solidFill>
                <a:latin typeface="Calibri"/>
                <a:ea typeface="Calibri"/>
              </a:rPr>
              <a:t> main(String[] </a:t>
            </a:r>
            <a:r>
              <a:rPr b="0" lang="en-US" sz="1400" spc="-1" strike="noStrike">
                <a:solidFill>
                  <a:srgbClr val="6a3e3e"/>
                </a:solidFill>
                <a:latin typeface="Calibri"/>
                <a:ea typeface="Calibri"/>
              </a:rPr>
              <a:t>args</a:t>
            </a:r>
            <a:r>
              <a:rPr b="0" lang="en-US" sz="1400" spc="-1" strike="noStrike">
                <a:solidFill>
                  <a:srgbClr val="000000"/>
                </a:solidFill>
                <a:latin typeface="Calibri"/>
                <a:ea typeface="Calibri"/>
              </a:rPr>
              <a:t>) {</a:t>
            </a:r>
            <a:endParaRPr b="0" lang="en-US" sz="1400" spc="-1" strike="noStrike">
              <a:latin typeface="Arial"/>
            </a:endParaRPr>
          </a:p>
          <a:p>
            <a:pPr>
              <a:lnSpc>
                <a:spcPct val="107000"/>
              </a:lnSpc>
            </a:pPr>
            <a:r>
              <a:rPr b="0" lang="en-US" sz="1400" spc="-1" strike="noStrike">
                <a:solidFill>
                  <a:srgbClr val="000000"/>
                </a:solidFill>
                <a:latin typeface="Calibri"/>
                <a:ea typeface="Calibri"/>
              </a:rPr>
              <a:t>ApplicationContext </a:t>
            </a:r>
            <a:r>
              <a:rPr b="0" lang="en-US" sz="1400" spc="-1" strike="noStrike" u="sng">
                <a:solidFill>
                  <a:srgbClr val="6a3e3e"/>
                </a:solidFill>
                <a:uFillTx/>
                <a:latin typeface="Calibri"/>
                <a:ea typeface="Calibri"/>
              </a:rPr>
              <a:t>context</a:t>
            </a:r>
            <a:r>
              <a:rPr b="0" lang="en-US" sz="1400" spc="-1" strike="noStrike">
                <a:solidFill>
                  <a:srgbClr val="000000"/>
                </a:solidFill>
                <a:latin typeface="Calibri"/>
                <a:ea typeface="Calibri"/>
              </a:rPr>
              <a:t> = </a:t>
            </a:r>
            <a:r>
              <a:rPr b="1" lang="en-US" sz="1400" spc="-1" strike="noStrike">
                <a:solidFill>
                  <a:srgbClr val="7f0055"/>
                </a:solidFill>
                <a:latin typeface="Calibri"/>
                <a:ea typeface="Calibri"/>
              </a:rPr>
              <a:t>new </a:t>
            </a:r>
            <a:r>
              <a:rPr b="0" lang="en-US" sz="1400" spc="-1" strike="noStrike">
                <a:solidFill>
                  <a:srgbClr val="000000"/>
                </a:solidFill>
                <a:latin typeface="Calibri"/>
                <a:ea typeface="Calibri"/>
              </a:rPr>
              <a:t> ClassPathXmlApplicationContext(</a:t>
            </a:r>
            <a:r>
              <a:rPr b="0" lang="en-US" sz="1400" spc="-1" strike="noStrike">
                <a:solidFill>
                  <a:srgbClr val="2a00ff"/>
                </a:solidFill>
                <a:latin typeface="Calibri"/>
                <a:ea typeface="Calibri"/>
              </a:rPr>
              <a:t>"applicationContext.xml"</a:t>
            </a:r>
            <a:r>
              <a:rPr b="0" lang="en-US" sz="1400" spc="-1" strike="noStrike">
                <a:solidFill>
                  <a:srgbClr val="000000"/>
                </a:solidFill>
                <a:latin typeface="Calibri"/>
                <a:ea typeface="Calibri"/>
              </a:rPr>
              <a:t>);</a:t>
            </a:r>
            <a:endParaRPr b="0" lang="en-US" sz="1400" spc="-1" strike="noStrike">
              <a:latin typeface="Arial"/>
            </a:endParaRPr>
          </a:p>
          <a:p>
            <a:pPr>
              <a:lnSpc>
                <a:spcPct val="107000"/>
              </a:lnSpc>
            </a:pPr>
            <a:r>
              <a:rPr b="0" lang="en-US" sz="1400" spc="-1" strike="noStrike">
                <a:solidFill>
                  <a:srgbClr val="000000"/>
                </a:solidFill>
                <a:latin typeface="Calibri"/>
                <a:ea typeface="Calibri"/>
              </a:rPr>
              <a:t>   </a:t>
            </a:r>
            <a:r>
              <a:rPr b="0" lang="en-US" sz="1400" spc="-1" strike="noStrike">
                <a:solidFill>
                  <a:srgbClr val="000000"/>
                </a:solidFill>
                <a:latin typeface="Calibri"/>
                <a:ea typeface="Calibri"/>
              </a:rPr>
              <a:t>Ticket </a:t>
            </a:r>
            <a:r>
              <a:rPr b="0" lang="en-US" sz="1400" spc="-1" strike="noStrike">
                <a:solidFill>
                  <a:srgbClr val="6a3e3e"/>
                </a:solidFill>
                <a:latin typeface="Calibri"/>
                <a:ea typeface="Calibri"/>
              </a:rPr>
              <a:t>t1</a:t>
            </a:r>
            <a:r>
              <a:rPr b="0" lang="en-US" sz="1400" spc="-1" strike="noStrike">
                <a:solidFill>
                  <a:srgbClr val="000000"/>
                </a:solidFill>
                <a:latin typeface="Calibri"/>
                <a:ea typeface="Calibri"/>
              </a:rPr>
              <a:t>=(Ticket)</a:t>
            </a:r>
            <a:r>
              <a:rPr b="0" lang="en-US" sz="1400" spc="-1" strike="noStrike">
                <a:solidFill>
                  <a:srgbClr val="6a3e3e"/>
                </a:solidFill>
                <a:latin typeface="Calibri"/>
                <a:ea typeface="Calibri"/>
              </a:rPr>
              <a:t>context</a:t>
            </a:r>
            <a:r>
              <a:rPr b="0" lang="en-US" sz="1400" spc="-1" strike="noStrike">
                <a:solidFill>
                  <a:srgbClr val="000000"/>
                </a:solidFill>
                <a:latin typeface="Calibri"/>
                <a:ea typeface="Calibri"/>
              </a:rPr>
              <a:t>.getBean(</a:t>
            </a:r>
            <a:r>
              <a:rPr b="0" lang="en-US" sz="1400" spc="-1" strike="noStrike">
                <a:solidFill>
                  <a:srgbClr val="2a00ff"/>
                </a:solidFill>
                <a:latin typeface="Calibri"/>
                <a:ea typeface="Calibri"/>
              </a:rPr>
              <a:t>"ticket"</a:t>
            </a:r>
            <a:r>
              <a:rPr b="0" lang="en-US" sz="1400" spc="-1" strike="noStrike">
                <a:solidFill>
                  <a:srgbClr val="000000"/>
                </a:solidFill>
                <a:latin typeface="Calibri"/>
                <a:ea typeface="Calibri"/>
              </a:rPr>
              <a:t>);  </a:t>
            </a:r>
            <a:endParaRPr b="0" lang="en-US" sz="1400" spc="-1" strike="noStrike">
              <a:latin typeface="Arial"/>
            </a:endParaRPr>
          </a:p>
          <a:p>
            <a:pPr>
              <a:lnSpc>
                <a:spcPct val="107000"/>
              </a:lnSpc>
            </a:pPr>
            <a:r>
              <a:rPr b="0" lang="en-US" sz="1400" spc="-1" strike="noStrike">
                <a:solidFill>
                  <a:srgbClr val="000000"/>
                </a:solidFill>
                <a:latin typeface="Calibri"/>
                <a:ea typeface="Calibri"/>
              </a:rPr>
              <a:t>     </a:t>
            </a:r>
            <a:r>
              <a:rPr b="0" lang="en-US" sz="1400" spc="-1" strike="noStrike">
                <a:solidFill>
                  <a:srgbClr val="6a3e3e"/>
                </a:solidFill>
                <a:latin typeface="Calibri"/>
                <a:ea typeface="Calibri"/>
              </a:rPr>
              <a:t>t1</a:t>
            </a:r>
            <a:r>
              <a:rPr b="0" lang="en-US" sz="1400" spc="-1" strike="noStrike">
                <a:solidFill>
                  <a:srgbClr val="000000"/>
                </a:solidFill>
                <a:latin typeface="Calibri"/>
                <a:ea typeface="Calibri"/>
              </a:rPr>
              <a:t>.display();  </a:t>
            </a:r>
            <a:endParaRPr b="0" lang="en-US" sz="1400" spc="-1" strike="noStrike">
              <a:latin typeface="Arial"/>
            </a:endParaRPr>
          </a:p>
          <a:p>
            <a:pPr>
              <a:lnSpc>
                <a:spcPct val="107000"/>
              </a:lnSpc>
            </a:pPr>
            <a:r>
              <a:rPr b="0" lang="en-US" sz="1400" spc="-1" strike="noStrike">
                <a:solidFill>
                  <a:srgbClr val="000000"/>
                </a:solidFill>
                <a:latin typeface="Calibri"/>
                <a:ea typeface="Calibri"/>
              </a:rPr>
              <a:t>}</a:t>
            </a:r>
            <a:endParaRPr b="0" lang="en-US" sz="1400" spc="-1" strike="noStrike">
              <a:latin typeface="Arial"/>
            </a:endParaRPr>
          </a:p>
          <a:p>
            <a:pPr>
              <a:lnSpc>
                <a:spcPct val="107000"/>
              </a:lnSpc>
            </a:pPr>
            <a:r>
              <a:rPr b="0" lang="en-US" sz="1400" spc="-1" strike="noStrike">
                <a:solidFill>
                  <a:srgbClr val="000000"/>
                </a:solidFill>
                <a:latin typeface="Calibri"/>
                <a:ea typeface="Calibri"/>
              </a:rPr>
              <a:t> </a:t>
            </a:r>
            <a:r>
              <a:rPr b="0" lang="en-US" sz="1400" spc="-1" strike="noStrike">
                <a:solidFill>
                  <a:srgbClr val="000000"/>
                </a:solidFill>
                <a:latin typeface="Calibri"/>
                <a:ea typeface="Calibri"/>
              </a:rPr>
              <a:t>}</a:t>
            </a:r>
            <a:endParaRPr b="0" lang="en-US" sz="1400" spc="-1" strike="noStrike">
              <a:latin typeface="Arial"/>
            </a:endParaRPr>
          </a:p>
        </p:txBody>
      </p:sp>
      <p:sp>
        <p:nvSpPr>
          <p:cNvPr id="154" name="Rectangle 5"/>
          <p:cNvSpPr/>
          <p:nvPr/>
        </p:nvSpPr>
        <p:spPr>
          <a:xfrm>
            <a:off x="152280" y="5705640"/>
            <a:ext cx="7086240" cy="1074240"/>
          </a:xfrm>
          <a:prstGeom prst="rect">
            <a:avLst/>
          </a:prstGeom>
          <a:noFill/>
          <a:ln w="0">
            <a:noFill/>
          </a:ln>
        </p:spPr>
        <p:style>
          <a:lnRef idx="0"/>
          <a:fillRef idx="0"/>
          <a:effectRef idx="0"/>
          <a:fontRef idx="minor"/>
        </p:style>
        <p:txBody>
          <a:bodyPr lIns="90000" rIns="90000" tIns="45000" bIns="45000">
            <a:spAutoFit/>
          </a:bodyPr>
          <a:p>
            <a:pPr>
              <a:lnSpc>
                <a:spcPct val="107000"/>
              </a:lnSpc>
              <a:spcAft>
                <a:spcPts val="799"/>
              </a:spcAft>
            </a:pPr>
            <a:r>
              <a:rPr b="1" lang="en-US" sz="1600" spc="-1" strike="noStrike">
                <a:solidFill>
                  <a:srgbClr val="000000"/>
                </a:solidFill>
                <a:latin typeface="Calibri"/>
                <a:ea typeface="Calibri"/>
              </a:rPr>
              <a:t>Step 6: Run the project as Java Applicati</a:t>
            </a:r>
            <a:r>
              <a:rPr b="0" lang="en-US" sz="1600" spc="-1" strike="noStrike">
                <a:solidFill>
                  <a:srgbClr val="000000"/>
                </a:solidFill>
                <a:latin typeface="Calibri"/>
                <a:ea typeface="Calibri"/>
              </a:rPr>
              <a:t>on.</a:t>
            </a:r>
            <a:endParaRPr b="0" lang="en-US" sz="1600" spc="-1" strike="noStrike">
              <a:latin typeface="Arial"/>
            </a:endParaRPr>
          </a:p>
          <a:p>
            <a:pPr>
              <a:lnSpc>
                <a:spcPct val="107000"/>
              </a:lnSpc>
              <a:spcAft>
                <a:spcPts val="799"/>
              </a:spcAft>
            </a:pPr>
            <a:r>
              <a:rPr b="0" lang="en-US" sz="1600" spc="-1" strike="noStrike">
                <a:solidFill>
                  <a:srgbClr val="000000"/>
                </a:solidFill>
                <a:latin typeface="Calibri"/>
                <a:ea typeface="Calibri"/>
              </a:rPr>
              <a:t>We can see the following output</a:t>
            </a:r>
            <a:endParaRPr b="0" lang="en-US" sz="1600" spc="-1" strike="noStrike">
              <a:latin typeface="Arial"/>
            </a:endParaRPr>
          </a:p>
          <a:p>
            <a:pPr>
              <a:lnSpc>
                <a:spcPct val="107000"/>
              </a:lnSpc>
            </a:pPr>
            <a:r>
              <a:rPr b="0" lang="en-US" sz="1600" spc="-1" strike="noStrike">
                <a:solidFill>
                  <a:srgbClr val="000000"/>
                </a:solidFill>
                <a:latin typeface="Calibri"/>
                <a:ea typeface="Calibri"/>
              </a:rPr>
              <a:t>101 24/9/2019</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Title 1"/>
          <p:cNvSpPr txBox="1"/>
          <p:nvPr/>
        </p:nvSpPr>
        <p:spPr>
          <a:xfrm>
            <a:off x="1981080" y="76320"/>
            <a:ext cx="6933960" cy="639360"/>
          </a:xfrm>
          <a:prstGeom prst="rect">
            <a:avLst/>
          </a:prstGeom>
          <a:noFill/>
          <a:ln w="0">
            <a:noFill/>
          </a:ln>
        </p:spPr>
        <p:txBody>
          <a:bodyPr anchor="ctr">
            <a:normAutofit fontScale="54000"/>
          </a:bodyPr>
          <a:p>
            <a:pPr algn="ctr">
              <a:lnSpc>
                <a:spcPct val="100000"/>
              </a:lnSpc>
            </a:pPr>
            <a:r>
              <a:rPr b="1" lang="en-US" sz="3200" spc="-1" strike="noStrike">
                <a:solidFill>
                  <a:srgbClr val="ffffff"/>
                </a:solidFill>
                <a:latin typeface="Calibri"/>
              </a:rPr>
              <a:t>Demo: Constructor Based Dependency Injection Cont..</a:t>
            </a:r>
            <a:endParaRPr b="0" lang="en-US" sz="3200" spc="-1" strike="noStrike">
              <a:solidFill>
                <a:srgbClr val="000000"/>
              </a:solidFill>
              <a:latin typeface="Calibri"/>
            </a:endParaRPr>
          </a:p>
        </p:txBody>
      </p:sp>
      <p:sp>
        <p:nvSpPr>
          <p:cNvPr id="156" name="Rectangle 3"/>
          <p:cNvSpPr/>
          <p:nvPr/>
        </p:nvSpPr>
        <p:spPr>
          <a:xfrm>
            <a:off x="380880" y="1152000"/>
            <a:ext cx="8381520" cy="5574600"/>
          </a:xfrm>
          <a:prstGeom prst="rect">
            <a:avLst/>
          </a:prstGeom>
          <a:noFill/>
          <a:ln w="0">
            <a:noFill/>
          </a:ln>
        </p:spPr>
        <p:style>
          <a:lnRef idx="0"/>
          <a:fillRef idx="0"/>
          <a:effectRef idx="0"/>
          <a:fontRef idx="minor"/>
        </p:style>
        <p:txBody>
          <a:bodyPr lIns="90000" rIns="90000" tIns="45000" bIns="45000">
            <a:spAutoFit/>
          </a:bodyPr>
          <a:p>
            <a:pPr>
              <a:lnSpc>
                <a:spcPct val="107000"/>
              </a:lnSpc>
              <a:spcAft>
                <a:spcPts val="799"/>
              </a:spcAft>
            </a:pPr>
            <a:r>
              <a:rPr b="0" lang="en-US" sz="1600" spc="-1" strike="noStrike">
                <a:solidFill>
                  <a:srgbClr val="000000"/>
                </a:solidFill>
                <a:latin typeface="Calibri"/>
                <a:ea typeface="Calibri"/>
              </a:rPr>
              <a:t>The container can also use type matching with simple types, if you explicitly specify the type of the constructor argument using the type attribute. For example −</a:t>
            </a:r>
            <a:endParaRPr b="0" lang="en-US" sz="1600" spc="-1" strike="noStrike">
              <a:latin typeface="Arial"/>
            </a:endParaRPr>
          </a:p>
          <a:p>
            <a:pPr>
              <a:lnSpc>
                <a:spcPct val="107000"/>
              </a:lnSpc>
              <a:spcAft>
                <a:spcPts val="799"/>
              </a:spcAft>
            </a:pPr>
            <a:r>
              <a:rPr b="0" lang="en-US" sz="1600" spc="-1" strike="noStrike">
                <a:solidFill>
                  <a:srgbClr val="000000"/>
                </a:solidFill>
                <a:latin typeface="Calibri"/>
                <a:ea typeface="Calibri"/>
              </a:rPr>
              <a:t>&lt;beans&gt;</a:t>
            </a:r>
            <a:endParaRPr b="0" lang="en-US" sz="1600" spc="-1" strike="noStrike">
              <a:latin typeface="Arial"/>
            </a:endParaRPr>
          </a:p>
          <a:p>
            <a:pPr>
              <a:lnSpc>
                <a:spcPct val="107000"/>
              </a:lnSpc>
              <a:spcAft>
                <a:spcPts val="799"/>
              </a:spcAft>
            </a:pPr>
            <a:r>
              <a:rPr b="0" lang="en-US" sz="1600" spc="-1" strike="noStrike">
                <a:solidFill>
                  <a:srgbClr val="000000"/>
                </a:solidFill>
                <a:latin typeface="Calibri"/>
                <a:ea typeface="Calibri"/>
              </a:rPr>
              <a:t>    </a:t>
            </a:r>
            <a:r>
              <a:rPr b="0" lang="en-US" sz="1600" spc="-1" strike="noStrike">
                <a:solidFill>
                  <a:srgbClr val="000000"/>
                </a:solidFill>
                <a:latin typeface="Calibri"/>
                <a:ea typeface="Calibri"/>
              </a:rPr>
              <a:t>&lt;bean id = "ticket" class = " com.test.springconstructor.Ticket "&gt;</a:t>
            </a:r>
            <a:endParaRPr b="0" lang="en-US" sz="1600" spc="-1" strike="noStrike">
              <a:latin typeface="Arial"/>
            </a:endParaRPr>
          </a:p>
          <a:p>
            <a:pPr>
              <a:lnSpc>
                <a:spcPct val="107000"/>
              </a:lnSpc>
              <a:spcAft>
                <a:spcPts val="799"/>
              </a:spcAft>
            </a:pPr>
            <a:r>
              <a:rPr b="0" lang="en-US" sz="1600" spc="-1" strike="noStrike">
                <a:solidFill>
                  <a:srgbClr val="000000"/>
                </a:solidFill>
                <a:latin typeface="Calibri"/>
                <a:ea typeface="Calibri"/>
              </a:rPr>
              <a:t>      </a:t>
            </a:r>
            <a:r>
              <a:rPr b="0" lang="en-US" sz="1600" spc="-1" strike="noStrike">
                <a:solidFill>
                  <a:srgbClr val="000000"/>
                </a:solidFill>
                <a:latin typeface="Calibri"/>
                <a:ea typeface="Calibri"/>
              </a:rPr>
              <a:t>&lt;constructor-arg type = "int" value = "101"/&gt;</a:t>
            </a:r>
            <a:endParaRPr b="0" lang="en-US" sz="1600" spc="-1" strike="noStrike">
              <a:latin typeface="Arial"/>
            </a:endParaRPr>
          </a:p>
          <a:p>
            <a:pPr>
              <a:lnSpc>
                <a:spcPct val="107000"/>
              </a:lnSpc>
              <a:spcAft>
                <a:spcPts val="799"/>
              </a:spcAft>
            </a:pPr>
            <a:r>
              <a:rPr b="0" lang="en-US" sz="1600" spc="-1" strike="noStrike">
                <a:solidFill>
                  <a:srgbClr val="000000"/>
                </a:solidFill>
                <a:latin typeface="Calibri"/>
                <a:ea typeface="Calibri"/>
              </a:rPr>
              <a:t>      </a:t>
            </a:r>
            <a:r>
              <a:rPr b="0" lang="en-US" sz="1600" spc="-1" strike="noStrike">
                <a:solidFill>
                  <a:srgbClr val="000000"/>
                </a:solidFill>
                <a:latin typeface="Calibri"/>
                <a:ea typeface="Calibri"/>
              </a:rPr>
              <a:t>&lt;constructor-arg type = "java.lang.String" value = "21/3/2019"/&gt;</a:t>
            </a:r>
            <a:endParaRPr b="0" lang="en-US" sz="1600" spc="-1" strike="noStrike">
              <a:latin typeface="Arial"/>
            </a:endParaRPr>
          </a:p>
          <a:p>
            <a:pPr>
              <a:lnSpc>
                <a:spcPct val="107000"/>
              </a:lnSpc>
              <a:spcAft>
                <a:spcPts val="799"/>
              </a:spcAft>
            </a:pPr>
            <a:r>
              <a:rPr b="0" lang="en-US" sz="1600" spc="-1" strike="noStrike">
                <a:solidFill>
                  <a:srgbClr val="000000"/>
                </a:solidFill>
                <a:latin typeface="Calibri"/>
                <a:ea typeface="Calibri"/>
              </a:rPr>
              <a:t>   </a:t>
            </a:r>
            <a:r>
              <a:rPr b="0" lang="en-US" sz="1600" spc="-1" strike="noStrike">
                <a:solidFill>
                  <a:srgbClr val="000000"/>
                </a:solidFill>
                <a:latin typeface="Calibri"/>
                <a:ea typeface="Calibri"/>
              </a:rPr>
              <a:t>&lt;/bean&gt;</a:t>
            </a:r>
            <a:endParaRPr b="0" lang="en-US" sz="1600" spc="-1" strike="noStrike">
              <a:latin typeface="Arial"/>
            </a:endParaRPr>
          </a:p>
          <a:p>
            <a:pPr>
              <a:lnSpc>
                <a:spcPct val="107000"/>
              </a:lnSpc>
              <a:spcAft>
                <a:spcPts val="799"/>
              </a:spcAft>
            </a:pPr>
            <a:r>
              <a:rPr b="0" lang="en-US" sz="1600" spc="-1" strike="noStrike">
                <a:solidFill>
                  <a:srgbClr val="000000"/>
                </a:solidFill>
                <a:latin typeface="Calibri"/>
                <a:ea typeface="Calibri"/>
              </a:rPr>
              <a:t> </a:t>
            </a:r>
            <a:r>
              <a:rPr b="0" lang="en-US" sz="1600" spc="-1" strike="noStrike">
                <a:solidFill>
                  <a:srgbClr val="000000"/>
                </a:solidFill>
                <a:latin typeface="Calibri"/>
                <a:ea typeface="Calibri"/>
              </a:rPr>
              <a:t>&lt;/beans&gt;</a:t>
            </a:r>
            <a:endParaRPr b="0" lang="en-US" sz="1600" spc="-1" strike="noStrike">
              <a:latin typeface="Arial"/>
            </a:endParaRPr>
          </a:p>
          <a:p>
            <a:pPr>
              <a:lnSpc>
                <a:spcPct val="107000"/>
              </a:lnSpc>
              <a:spcAft>
                <a:spcPts val="799"/>
              </a:spcAft>
            </a:pPr>
            <a:r>
              <a:rPr b="0" lang="en-US" sz="1600" spc="-1" strike="noStrike">
                <a:solidFill>
                  <a:srgbClr val="000000"/>
                </a:solidFill>
                <a:latin typeface="Calibri"/>
                <a:ea typeface="Calibri"/>
              </a:rPr>
              <a:t>Finally, the best way to pass constructor arguments, use the index attribute to specify explicitly the index of constructor arguments. Here, the index is 0 based. For example −</a:t>
            </a:r>
            <a:endParaRPr b="0" lang="en-US" sz="1600" spc="-1" strike="noStrike">
              <a:latin typeface="Arial"/>
            </a:endParaRPr>
          </a:p>
          <a:p>
            <a:pPr>
              <a:lnSpc>
                <a:spcPct val="107000"/>
              </a:lnSpc>
              <a:spcAft>
                <a:spcPts val="799"/>
              </a:spcAft>
            </a:pPr>
            <a:r>
              <a:rPr b="0" lang="en-US" sz="1600" spc="-1" strike="noStrike">
                <a:solidFill>
                  <a:srgbClr val="000000"/>
                </a:solidFill>
                <a:latin typeface="Calibri"/>
                <a:ea typeface="Calibri"/>
              </a:rPr>
              <a:t>&lt;beans&gt;</a:t>
            </a:r>
            <a:endParaRPr b="0" lang="en-US" sz="1600" spc="-1" strike="noStrike">
              <a:latin typeface="Arial"/>
            </a:endParaRPr>
          </a:p>
          <a:p>
            <a:pPr>
              <a:lnSpc>
                <a:spcPct val="107000"/>
              </a:lnSpc>
              <a:spcAft>
                <a:spcPts val="799"/>
              </a:spcAft>
            </a:pPr>
            <a:r>
              <a:rPr b="0" lang="en-US" sz="1600" spc="-1" strike="noStrike">
                <a:solidFill>
                  <a:srgbClr val="000000"/>
                </a:solidFill>
                <a:latin typeface="Calibri"/>
                <a:ea typeface="Calibri"/>
              </a:rPr>
              <a:t>       </a:t>
            </a:r>
            <a:r>
              <a:rPr b="0" lang="en-US" sz="1600" spc="-1" strike="noStrike">
                <a:solidFill>
                  <a:srgbClr val="000000"/>
                </a:solidFill>
                <a:latin typeface="Calibri"/>
                <a:ea typeface="Calibri"/>
              </a:rPr>
              <a:t>&lt;bean id = "ticket" class = " com.test.springconstructor.Ticket "&gt;</a:t>
            </a:r>
            <a:endParaRPr b="0" lang="en-US" sz="1600" spc="-1" strike="noStrike">
              <a:latin typeface="Arial"/>
            </a:endParaRPr>
          </a:p>
          <a:p>
            <a:pPr>
              <a:lnSpc>
                <a:spcPct val="107000"/>
              </a:lnSpc>
              <a:spcAft>
                <a:spcPts val="799"/>
              </a:spcAft>
            </a:pPr>
            <a:r>
              <a:rPr b="0" lang="en-US" sz="1600" spc="-1" strike="noStrike">
                <a:solidFill>
                  <a:srgbClr val="000000"/>
                </a:solidFill>
                <a:latin typeface="Calibri"/>
                <a:ea typeface="Calibri"/>
              </a:rPr>
              <a:t>      </a:t>
            </a:r>
            <a:r>
              <a:rPr b="0" lang="en-US" sz="1600" spc="-1" strike="noStrike">
                <a:solidFill>
                  <a:srgbClr val="000000"/>
                </a:solidFill>
                <a:latin typeface="Calibri"/>
                <a:ea typeface="Calibri"/>
              </a:rPr>
              <a:t>&lt;constructor-arg index = "0" value = "101"/&gt;</a:t>
            </a:r>
            <a:endParaRPr b="0" lang="en-US" sz="1600" spc="-1" strike="noStrike">
              <a:latin typeface="Arial"/>
            </a:endParaRPr>
          </a:p>
          <a:p>
            <a:pPr>
              <a:lnSpc>
                <a:spcPct val="107000"/>
              </a:lnSpc>
              <a:spcAft>
                <a:spcPts val="799"/>
              </a:spcAft>
            </a:pPr>
            <a:r>
              <a:rPr b="0" lang="en-US" sz="1600" spc="-1" strike="noStrike">
                <a:solidFill>
                  <a:srgbClr val="000000"/>
                </a:solidFill>
                <a:latin typeface="Calibri"/>
                <a:ea typeface="Calibri"/>
              </a:rPr>
              <a:t>      </a:t>
            </a:r>
            <a:r>
              <a:rPr b="0" lang="en-US" sz="1600" spc="-1" strike="noStrike">
                <a:solidFill>
                  <a:srgbClr val="000000"/>
                </a:solidFill>
                <a:latin typeface="Calibri"/>
                <a:ea typeface="Calibri"/>
              </a:rPr>
              <a:t>&lt;constructor-arg index = "1" value = "21/3/2019"/&gt;</a:t>
            </a:r>
            <a:endParaRPr b="0" lang="en-US" sz="1600" spc="-1" strike="noStrike">
              <a:latin typeface="Arial"/>
            </a:endParaRPr>
          </a:p>
          <a:p>
            <a:pPr>
              <a:lnSpc>
                <a:spcPct val="107000"/>
              </a:lnSpc>
              <a:spcAft>
                <a:spcPts val="799"/>
              </a:spcAft>
            </a:pPr>
            <a:r>
              <a:rPr b="0" lang="en-US" sz="1600" spc="-1" strike="noStrike">
                <a:solidFill>
                  <a:srgbClr val="000000"/>
                </a:solidFill>
                <a:latin typeface="Calibri"/>
                <a:ea typeface="Calibri"/>
              </a:rPr>
              <a:t>   </a:t>
            </a:r>
            <a:r>
              <a:rPr b="0" lang="en-US" sz="1600" spc="-1" strike="noStrike">
                <a:solidFill>
                  <a:srgbClr val="000000"/>
                </a:solidFill>
                <a:latin typeface="Calibri"/>
                <a:ea typeface="Calibri"/>
              </a:rPr>
              <a:t>&lt;/bean&gt;</a:t>
            </a:r>
            <a:endParaRPr b="0" lang="en-US" sz="1600" spc="-1" strike="noStrike">
              <a:latin typeface="Arial"/>
            </a:endParaRPr>
          </a:p>
          <a:p>
            <a:pPr>
              <a:lnSpc>
                <a:spcPct val="107000"/>
              </a:lnSpc>
              <a:spcAft>
                <a:spcPts val="799"/>
              </a:spcAft>
            </a:pPr>
            <a:r>
              <a:rPr b="0" lang="en-US" sz="1600" spc="-1" strike="noStrike">
                <a:solidFill>
                  <a:srgbClr val="000000"/>
                </a:solidFill>
                <a:latin typeface="Calibri"/>
                <a:ea typeface="Calibri"/>
              </a:rPr>
              <a:t> </a:t>
            </a:r>
            <a:r>
              <a:rPr b="0" lang="en-US" sz="1600" spc="-1" strike="noStrike">
                <a:solidFill>
                  <a:srgbClr val="000000"/>
                </a:solidFill>
                <a:latin typeface="Calibri"/>
                <a:ea typeface="Calibri"/>
              </a:rPr>
              <a:t>&lt;/beans&gt;</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3. SA Cloud &amp;  Virtualization</Template>
  <TotalTime>3409</TotalTime>
  <Application>LibreOffice/7.1.7.2$Windows_X86_64 LibreOffice_project/c6a4e3954236145e2acb0b65f68614365aeee33f</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2017-09-12T06:44:37Z</dcterms:created>
  <dc:creator>sme2</dc:creator>
  <dc:description/>
  <dc:language>en-US</dc:language>
  <cp:lastModifiedBy/>
  <dcterms:modified xsi:type="dcterms:W3CDTF">2021-12-10T12:53:23Z</dcterms:modified>
  <cp:revision>701</cp:revision>
  <dc:subject/>
  <dc:title>Course Name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r8>14</vt:r8>
  </property>
  <property fmtid="{D5CDD505-2E9C-101B-9397-08002B2CF9AE}" pid="3" name="PresentationFormat">
    <vt:lpwstr>On-screen Show (4:3)</vt:lpwstr>
  </property>
  <property fmtid="{D5CDD505-2E9C-101B-9397-08002B2CF9AE}" pid="4" name="Slides">
    <vt:r8>35</vt:r8>
  </property>
</Properties>
</file>