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9586E90-1F21-4752-A242-794D2C5C0E30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10/11/21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144D10-971A-4F1F-87E6-2D0D05DC05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C75D51E-CB80-46A1-8230-691721E82C7B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10/11/21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6F9FCB-A362-4BA0-8AE5-FA500530B65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Arial Black"/>
              </a:rPr>
              <a:t>Load Testing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ontent Placeholder 2"/>
          <p:cNvSpPr txBox="1"/>
          <p:nvPr/>
        </p:nvSpPr>
        <p:spPr>
          <a:xfrm>
            <a:off x="677160" y="2160720"/>
            <a:ext cx="9105480" cy="4381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In software testing, load testing is an integral part of performance testing under non-functional testing.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Load testing is testing where we check an application's performance by applying some load, which is either less than or equal to the desired load.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Here, load means that when </a:t>
            </a:r>
            <a:r>
              <a:rPr b="1" lang="en-US" sz="2000" spc="-1" strike="noStrike">
                <a:solidFill>
                  <a:srgbClr val="000000"/>
                </a:solidFill>
                <a:latin typeface="inter-bold"/>
              </a:rPr>
              <a:t>N-number</a:t>
            </a: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 of users using the application simultaneously or sending the request to the server at a time.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Load testing will help to detect the maximum operating capacity of an application and any </a:t>
            </a:r>
            <a:r>
              <a:rPr b="1" lang="en-US" sz="2000" spc="-1" strike="noStrike">
                <a:solidFill>
                  <a:srgbClr val="000000"/>
                </a:solidFill>
                <a:latin typeface="inter-bold"/>
              </a:rPr>
              <a:t>blockages</a:t>
            </a:r>
            <a:r>
              <a:rPr b="0" lang="en-US" sz="2000" spc="-1" strike="noStrike">
                <a:solidFill>
                  <a:srgbClr val="000000"/>
                </a:solidFill>
                <a:latin typeface="inter-regular"/>
              </a:rPr>
              <a:t> or bottlenecks.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erdana"/>
              </a:rPr>
              <a:t>Rules for load testing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During the execution of the load testing, a test engineer should follow the below rules: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A test engineer tries to evade downloading images on the site.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Once the application becomes functionally stable, load testing should be planned.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The reliability of response time concludes the past period should be logged and the same should be compared with several test runs.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For each scenario or script number of users should be decided.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erdana"/>
              </a:rPr>
              <a:t>Load Testing Process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2" descr="Load Testing"/>
          <p:cNvPicPr/>
          <p:nvPr/>
        </p:nvPicPr>
        <p:blipFill>
          <a:blip r:embed="rId1"/>
          <a:stretch/>
        </p:blipFill>
        <p:spPr>
          <a:xfrm>
            <a:off x="996480" y="2469600"/>
            <a:ext cx="10198800" cy="19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erdana"/>
              </a:rPr>
              <a:t>Types of Load Testing tools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 descr="Load Testing"/>
          <p:cNvPicPr/>
          <p:nvPr/>
        </p:nvPicPr>
        <p:blipFill>
          <a:blip r:embed="rId1"/>
          <a:stretch/>
        </p:blipFill>
        <p:spPr>
          <a:xfrm>
            <a:off x="3265200" y="1690560"/>
            <a:ext cx="5661000" cy="42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erdana"/>
              </a:rPr>
              <a:t>Advantages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tent Placeholder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6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Some of the vital </a:t>
            </a: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benefits</a:t>
            </a: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 of performing the load testing are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Load testing helps us to detect the bottlenecks and performance-related issues before production.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The load testing enhances the scalability regarding network, software and database for the system or software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The major advantage of performing the load testing is reducing the cost failures, which also helps us minimize the system interruption risks.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Customer's satisfaction is enhanced while using the load testing.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Performance Testing Tools - javatpoint"/>
          <p:cNvPicPr/>
          <p:nvPr/>
        </p:nvPicPr>
        <p:blipFill>
          <a:blip r:embed="rId1"/>
          <a:stretch/>
        </p:blipFill>
        <p:spPr>
          <a:xfrm>
            <a:off x="1571400" y="692280"/>
            <a:ext cx="8389080" cy="55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1143360" y="2789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</a:t>
            </a: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LibreOffice/7.1.6.2$Windows_X86_64 LibreOffice_project/0e133318fcee89abacd6a7d077e292f1145735c3</Application>
  <AppVersion>15.0000</AppVersion>
  <Words>265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2021-11-09T18:05:34Z</dcterms:created>
  <dc:creator>prajwal S M</dc:creator>
  <dc:description/>
  <dc:language>en-US</dc:language>
  <cp:lastModifiedBy/>
  <dcterms:modified xsi:type="dcterms:W3CDTF">2021-11-10T09:09:36Z</dcterms:modified>
  <cp:revision>4</cp:revision>
  <dc:subject/>
  <dc:title>Load Testing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