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BEF53A-0A5F-4C2E-BF60-0D02DBB08921}" v="233" dt="2021-11-07T12:35:32.9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D3B7E5-1461-43FB-ABF4-60E77B5D04AD}" type="doc">
      <dgm:prSet loTypeId="urn:microsoft.com/office/officeart/2018/2/layout/IconCircle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07EFB7A9-EF61-4653-93D8-B3C507964DAA}">
      <dgm:prSet phldrT="[Text]" phldr="0"/>
      <dgm:spPr/>
      <dgm:t>
        <a:bodyPr/>
        <a:lstStyle/>
        <a:p>
          <a:pPr>
            <a:lnSpc>
              <a:spcPct val="100000"/>
            </a:lnSpc>
          </a:pPr>
          <a:r>
            <a:rPr lang="en-US"/>
            <a:t>Easy To Perform Testing</a:t>
          </a:r>
        </a:p>
      </dgm:t>
    </dgm:pt>
    <dgm:pt modelId="{D4028B3F-F327-47A2-9106-B22DA533D3DF}" type="parTrans" cxnId="{BBBFF020-EC47-4EDB-B771-3A8B8583F2D0}">
      <dgm:prSet/>
      <dgm:spPr/>
      <dgm:t>
        <a:bodyPr/>
        <a:lstStyle/>
        <a:p>
          <a:endParaRPr lang="en-US"/>
        </a:p>
      </dgm:t>
    </dgm:pt>
    <dgm:pt modelId="{AB1C019E-725A-467C-8AB8-1312DFC564A8}" type="sibTrans" cxnId="{BBBFF020-EC47-4EDB-B771-3A8B8583F2D0}">
      <dgm:prSet/>
      <dgm:spPr/>
      <dgm:t>
        <a:bodyPr/>
        <a:lstStyle/>
        <a:p>
          <a:pPr>
            <a:lnSpc>
              <a:spcPct val="100000"/>
            </a:lnSpc>
          </a:pPr>
          <a:endParaRPr lang="en-US"/>
        </a:p>
      </dgm:t>
    </dgm:pt>
    <dgm:pt modelId="{CB9038BE-E769-473C-AB02-A7DCB3EC0BA9}">
      <dgm:prSet phldrT="[Text]" phldr="0"/>
      <dgm:spPr/>
      <dgm:t>
        <a:bodyPr/>
        <a:lstStyle/>
        <a:p>
          <a:pPr>
            <a:lnSpc>
              <a:spcPct val="100000"/>
            </a:lnSpc>
          </a:pPr>
          <a:r>
            <a:rPr lang="en-US"/>
            <a:t>Defects will be identified in early stages</a:t>
          </a:r>
        </a:p>
      </dgm:t>
    </dgm:pt>
    <dgm:pt modelId="{535E7B91-F08A-4AB4-992A-7EC82F103898}" type="parTrans" cxnId="{52CB5275-7BD2-4084-ADC7-3D400591D836}">
      <dgm:prSet/>
      <dgm:spPr/>
      <dgm:t>
        <a:bodyPr/>
        <a:lstStyle/>
        <a:p>
          <a:endParaRPr lang="en-US"/>
        </a:p>
      </dgm:t>
    </dgm:pt>
    <dgm:pt modelId="{C03E1E0E-6F60-4C37-9F8E-A69B499083AC}" type="sibTrans" cxnId="{52CB5275-7BD2-4084-ADC7-3D400591D836}">
      <dgm:prSet/>
      <dgm:spPr/>
      <dgm:t>
        <a:bodyPr/>
        <a:lstStyle/>
        <a:p>
          <a:pPr>
            <a:lnSpc>
              <a:spcPct val="100000"/>
            </a:lnSpc>
          </a:pPr>
          <a:endParaRPr lang="en-US"/>
        </a:p>
      </dgm:t>
    </dgm:pt>
    <dgm:pt modelId="{C7EB2B55-4DEC-4DC6-96DD-80BC492909BF}">
      <dgm:prSet phldrT="[Text]" phldr="0"/>
      <dgm:spPr/>
      <dgm:t>
        <a:bodyPr/>
        <a:lstStyle/>
        <a:p>
          <a:pPr>
            <a:lnSpc>
              <a:spcPct val="100000"/>
            </a:lnSpc>
          </a:pPr>
          <a:r>
            <a:rPr lang="en-US"/>
            <a:t>Improves the quality of the system</a:t>
          </a:r>
        </a:p>
      </dgm:t>
    </dgm:pt>
    <dgm:pt modelId="{5D86C424-3888-4BF2-A9CA-F8E0BF1CEC22}" type="parTrans" cxnId="{8C9587E0-F6D4-4C1A-AEB3-E70E954DA31B}">
      <dgm:prSet/>
      <dgm:spPr/>
      <dgm:t>
        <a:bodyPr/>
        <a:lstStyle/>
        <a:p>
          <a:endParaRPr lang="en-US"/>
        </a:p>
      </dgm:t>
    </dgm:pt>
    <dgm:pt modelId="{ED296F6D-364B-481B-84F4-243C3BBA2BD8}" type="sibTrans" cxnId="{8C9587E0-F6D4-4C1A-AEB3-E70E954DA31B}">
      <dgm:prSet/>
      <dgm:spPr/>
      <dgm:t>
        <a:bodyPr/>
        <a:lstStyle/>
        <a:p>
          <a:pPr>
            <a:lnSpc>
              <a:spcPct val="100000"/>
            </a:lnSpc>
          </a:pPr>
          <a:endParaRPr lang="en-US"/>
        </a:p>
      </dgm:t>
    </dgm:pt>
    <dgm:pt modelId="{D126B28A-23B2-47E8-B31A-B8422110433D}">
      <dgm:prSet phldrT="[Text]" phldr="0"/>
      <dgm:spPr/>
      <dgm:t>
        <a:bodyPr/>
        <a:lstStyle/>
        <a:p>
          <a:pPr>
            <a:lnSpc>
              <a:spcPct val="100000"/>
            </a:lnSpc>
          </a:pPr>
          <a:r>
            <a:rPr lang="en-US"/>
            <a:t>Reduces the risk</a:t>
          </a:r>
        </a:p>
      </dgm:t>
    </dgm:pt>
    <dgm:pt modelId="{9A72A55C-5097-4884-91A7-CCD52045634F}" type="parTrans" cxnId="{FAFED793-6A3C-418F-A4C1-2ADE435DFDF9}">
      <dgm:prSet/>
      <dgm:spPr/>
      <dgm:t>
        <a:bodyPr/>
        <a:lstStyle/>
        <a:p>
          <a:endParaRPr lang="en-US"/>
        </a:p>
      </dgm:t>
    </dgm:pt>
    <dgm:pt modelId="{C2586EA1-3326-4A96-9898-5892DF6F1BC7}" type="sibTrans" cxnId="{FAFED793-6A3C-418F-A4C1-2ADE435DFDF9}">
      <dgm:prSet/>
      <dgm:spPr/>
      <dgm:t>
        <a:bodyPr/>
        <a:lstStyle/>
        <a:p>
          <a:pPr>
            <a:lnSpc>
              <a:spcPct val="100000"/>
            </a:lnSpc>
          </a:pPr>
          <a:endParaRPr lang="en-US"/>
        </a:p>
      </dgm:t>
    </dgm:pt>
    <dgm:pt modelId="{DF437F6F-CF90-4A81-A27F-B88A3C51A033}">
      <dgm:prSet phldr="0"/>
      <dgm:spPr/>
      <dgm:t>
        <a:bodyPr/>
        <a:lstStyle/>
        <a:p>
          <a:pPr>
            <a:lnSpc>
              <a:spcPct val="100000"/>
            </a:lnSpc>
          </a:pPr>
          <a:r>
            <a:rPr lang="en-US"/>
            <a:t>Progress is easier to access</a:t>
          </a:r>
        </a:p>
      </dgm:t>
    </dgm:pt>
    <dgm:pt modelId="{FEE3F139-3CF2-4525-AD5A-18CBCBCAA114}" type="parTrans" cxnId="{4608F94A-E856-4CFD-8B7C-953F40403C4E}">
      <dgm:prSet/>
      <dgm:spPr/>
      <dgm:t>
        <a:bodyPr/>
        <a:lstStyle/>
        <a:p>
          <a:endParaRPr lang="en-US"/>
        </a:p>
      </dgm:t>
    </dgm:pt>
    <dgm:pt modelId="{25008606-BE46-4873-B9CF-E25E3B88E621}" type="sibTrans" cxnId="{4608F94A-E856-4CFD-8B7C-953F40403C4E}">
      <dgm:prSet/>
      <dgm:spPr/>
      <dgm:t>
        <a:bodyPr/>
        <a:lstStyle/>
        <a:p>
          <a:pPr>
            <a:lnSpc>
              <a:spcPct val="100000"/>
            </a:lnSpc>
          </a:pPr>
          <a:endParaRPr lang="en-US"/>
        </a:p>
      </dgm:t>
    </dgm:pt>
    <dgm:pt modelId="{CA5E1197-9914-4864-8AD5-FCD827BC1CF6}">
      <dgm:prSet phldr="0"/>
      <dgm:spPr/>
      <dgm:t>
        <a:bodyPr/>
        <a:lstStyle/>
        <a:p>
          <a:pPr>
            <a:lnSpc>
              <a:spcPct val="100000"/>
            </a:lnSpc>
          </a:pPr>
          <a:r>
            <a:rPr lang="en-US"/>
            <a:t>Saves test effort and time</a:t>
          </a:r>
        </a:p>
      </dgm:t>
    </dgm:pt>
    <dgm:pt modelId="{C3DF5119-0822-48B3-9280-69FD1C827308}" type="parTrans" cxnId="{F6FA09D5-5712-452B-8759-EE983CC27F10}">
      <dgm:prSet/>
      <dgm:spPr/>
      <dgm:t>
        <a:bodyPr/>
        <a:lstStyle/>
        <a:p>
          <a:endParaRPr lang="en-US"/>
        </a:p>
      </dgm:t>
    </dgm:pt>
    <dgm:pt modelId="{FB2C47AC-AA61-4D76-9DDB-EDD71F0DC52D}" type="sibTrans" cxnId="{F6FA09D5-5712-452B-8759-EE983CC27F10}">
      <dgm:prSet/>
      <dgm:spPr/>
      <dgm:t>
        <a:bodyPr/>
        <a:lstStyle/>
        <a:p>
          <a:pPr>
            <a:lnSpc>
              <a:spcPct val="100000"/>
            </a:lnSpc>
          </a:pPr>
          <a:endParaRPr lang="en-US"/>
        </a:p>
      </dgm:t>
    </dgm:pt>
    <dgm:pt modelId="{6484E994-92EC-4543-AA98-46E2C4C11FA7}">
      <dgm:prSet phldr="0"/>
      <dgm:spPr/>
      <dgm:t>
        <a:bodyPr/>
        <a:lstStyle/>
        <a:p>
          <a:pPr>
            <a:lnSpc>
              <a:spcPct val="100000"/>
            </a:lnSpc>
          </a:pPr>
          <a:r>
            <a:rPr lang="en-US"/>
            <a:t>Easy to detect critical errors and connection error</a:t>
          </a:r>
        </a:p>
      </dgm:t>
    </dgm:pt>
    <dgm:pt modelId="{F71449F5-3EE9-4551-8865-20AACA8E0207}" type="parTrans" cxnId="{6BA7B575-AB54-49DA-943C-5A25732C7CC3}">
      <dgm:prSet/>
      <dgm:spPr/>
      <dgm:t>
        <a:bodyPr/>
        <a:lstStyle/>
        <a:p>
          <a:endParaRPr lang="en-US"/>
        </a:p>
      </dgm:t>
    </dgm:pt>
    <dgm:pt modelId="{A51EFFEA-0321-456E-8032-8CC2FCAA1A2E}" type="sibTrans" cxnId="{6BA7B575-AB54-49DA-943C-5A25732C7CC3}">
      <dgm:prSet/>
      <dgm:spPr/>
      <dgm:t>
        <a:bodyPr/>
        <a:lstStyle/>
        <a:p>
          <a:pPr>
            <a:lnSpc>
              <a:spcPct val="100000"/>
            </a:lnSpc>
          </a:pPr>
          <a:endParaRPr lang="en-US"/>
        </a:p>
      </dgm:t>
    </dgm:pt>
    <dgm:pt modelId="{D0908E6F-D198-49CF-AF2C-9D8A8A29E0CA}">
      <dgm:prSet phldr="0"/>
      <dgm:spPr/>
      <dgm:t>
        <a:bodyPr/>
        <a:lstStyle/>
        <a:p>
          <a:pPr>
            <a:lnSpc>
              <a:spcPct val="100000"/>
            </a:lnSpc>
          </a:pPr>
          <a:r>
            <a:rPr lang="en-US"/>
            <a:t>It run Quickly</a:t>
          </a:r>
        </a:p>
      </dgm:t>
    </dgm:pt>
    <dgm:pt modelId="{6477AFFA-E1E3-464A-B2CE-372EBE905161}" type="parTrans" cxnId="{FC45CEBC-76A9-4934-9204-DEDA1C186F4E}">
      <dgm:prSet/>
      <dgm:spPr/>
      <dgm:t>
        <a:bodyPr/>
        <a:lstStyle/>
        <a:p>
          <a:endParaRPr lang="en-US"/>
        </a:p>
      </dgm:t>
    </dgm:pt>
    <dgm:pt modelId="{2AE0D76B-811F-476C-A3B0-AC59474E5BA5}" type="sibTrans" cxnId="{FC45CEBC-76A9-4934-9204-DEDA1C186F4E}">
      <dgm:prSet/>
      <dgm:spPr/>
      <dgm:t>
        <a:bodyPr/>
        <a:lstStyle/>
        <a:p>
          <a:endParaRPr lang="en-US"/>
        </a:p>
      </dgm:t>
    </dgm:pt>
    <dgm:pt modelId="{DA2CDB30-6B41-4A15-B93C-C3B62615D4C0}" type="pres">
      <dgm:prSet presAssocID="{0FD3B7E5-1461-43FB-ABF4-60E77B5D04AD}" presName="root" presStyleCnt="0">
        <dgm:presLayoutVars>
          <dgm:dir/>
          <dgm:resizeHandles val="exact"/>
        </dgm:presLayoutVars>
      </dgm:prSet>
      <dgm:spPr/>
    </dgm:pt>
    <dgm:pt modelId="{2A5466DA-0C10-4357-A35F-D3E50A1F9FEE}" type="pres">
      <dgm:prSet presAssocID="{0FD3B7E5-1461-43FB-ABF4-60E77B5D04AD}" presName="container" presStyleCnt="0">
        <dgm:presLayoutVars>
          <dgm:dir/>
          <dgm:resizeHandles val="exact"/>
        </dgm:presLayoutVars>
      </dgm:prSet>
      <dgm:spPr/>
    </dgm:pt>
    <dgm:pt modelId="{4C54C327-694D-4D64-A982-1AD07F947A22}" type="pres">
      <dgm:prSet presAssocID="{07EFB7A9-EF61-4653-93D8-B3C507964DAA}" presName="compNode" presStyleCnt="0"/>
      <dgm:spPr/>
    </dgm:pt>
    <dgm:pt modelId="{D2AD2B60-4372-40B3-AFB4-B9A766DD4177}" type="pres">
      <dgm:prSet presAssocID="{07EFB7A9-EF61-4653-93D8-B3C507964DAA}" presName="iconBgRect" presStyleLbl="bgShp" presStyleIdx="0" presStyleCnt="8"/>
      <dgm:spPr/>
    </dgm:pt>
    <dgm:pt modelId="{7E05C798-DFCF-49CF-9C88-4DF41AD7B64F}" type="pres">
      <dgm:prSet presAssocID="{07EFB7A9-EF61-4653-93D8-B3C507964DAA}"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058038F-E132-43EC-A5F1-721892B562A8}" type="pres">
      <dgm:prSet presAssocID="{07EFB7A9-EF61-4653-93D8-B3C507964DAA}" presName="spaceRect" presStyleCnt="0"/>
      <dgm:spPr/>
    </dgm:pt>
    <dgm:pt modelId="{8DC57873-D49B-4246-897C-8B3396907727}" type="pres">
      <dgm:prSet presAssocID="{07EFB7A9-EF61-4653-93D8-B3C507964DAA}" presName="textRect" presStyleLbl="revTx" presStyleIdx="0" presStyleCnt="8">
        <dgm:presLayoutVars>
          <dgm:chMax val="1"/>
          <dgm:chPref val="1"/>
        </dgm:presLayoutVars>
      </dgm:prSet>
      <dgm:spPr/>
    </dgm:pt>
    <dgm:pt modelId="{1613FFB1-1D72-4195-ACBA-5AB2AA8BC0CB}" type="pres">
      <dgm:prSet presAssocID="{AB1C019E-725A-467C-8AB8-1312DFC564A8}" presName="sibTrans" presStyleLbl="sibTrans2D1" presStyleIdx="0" presStyleCnt="0"/>
      <dgm:spPr/>
    </dgm:pt>
    <dgm:pt modelId="{0BF5856A-1E1D-487A-9E62-CA6D947EFC18}" type="pres">
      <dgm:prSet presAssocID="{CB9038BE-E769-473C-AB02-A7DCB3EC0BA9}" presName="compNode" presStyleCnt="0"/>
      <dgm:spPr/>
    </dgm:pt>
    <dgm:pt modelId="{E193ABA8-5BD8-4111-80A1-2D9917C430B9}" type="pres">
      <dgm:prSet presAssocID="{CB9038BE-E769-473C-AB02-A7DCB3EC0BA9}" presName="iconBgRect" presStyleLbl="bgShp" presStyleIdx="1" presStyleCnt="8"/>
      <dgm:spPr/>
    </dgm:pt>
    <dgm:pt modelId="{102687CD-9AE4-4D32-9FCA-BA15D64F376C}" type="pres">
      <dgm:prSet presAssocID="{CB9038BE-E769-473C-AB02-A7DCB3EC0BA9}"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C3C4C83F-93BB-43C4-BFD6-95BCE9C26040}" type="pres">
      <dgm:prSet presAssocID="{CB9038BE-E769-473C-AB02-A7DCB3EC0BA9}" presName="spaceRect" presStyleCnt="0"/>
      <dgm:spPr/>
    </dgm:pt>
    <dgm:pt modelId="{98AEDCF1-5875-49CE-8215-21E9E2C5D4FD}" type="pres">
      <dgm:prSet presAssocID="{CB9038BE-E769-473C-AB02-A7DCB3EC0BA9}" presName="textRect" presStyleLbl="revTx" presStyleIdx="1" presStyleCnt="8">
        <dgm:presLayoutVars>
          <dgm:chMax val="1"/>
          <dgm:chPref val="1"/>
        </dgm:presLayoutVars>
      </dgm:prSet>
      <dgm:spPr/>
    </dgm:pt>
    <dgm:pt modelId="{BB11B46B-818E-47D7-B0E0-11DE1DB46006}" type="pres">
      <dgm:prSet presAssocID="{C03E1E0E-6F60-4C37-9F8E-A69B499083AC}" presName="sibTrans" presStyleLbl="sibTrans2D1" presStyleIdx="0" presStyleCnt="0"/>
      <dgm:spPr/>
    </dgm:pt>
    <dgm:pt modelId="{91E7CD54-EDA6-45E6-A12D-22B32AADD48A}" type="pres">
      <dgm:prSet presAssocID="{C7EB2B55-4DEC-4DC6-96DD-80BC492909BF}" presName="compNode" presStyleCnt="0"/>
      <dgm:spPr/>
    </dgm:pt>
    <dgm:pt modelId="{55D73CFD-CD1E-4463-80CD-5517E7219418}" type="pres">
      <dgm:prSet presAssocID="{C7EB2B55-4DEC-4DC6-96DD-80BC492909BF}" presName="iconBgRect" presStyleLbl="bgShp" presStyleIdx="2" presStyleCnt="8"/>
      <dgm:spPr/>
    </dgm:pt>
    <dgm:pt modelId="{7642B72E-C99A-419E-93D2-244CA35FFE3F}" type="pres">
      <dgm:prSet presAssocID="{C7EB2B55-4DEC-4DC6-96DD-80BC492909BF}"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517C5B97-1253-432E-8079-F64008A5553D}" type="pres">
      <dgm:prSet presAssocID="{C7EB2B55-4DEC-4DC6-96DD-80BC492909BF}" presName="spaceRect" presStyleCnt="0"/>
      <dgm:spPr/>
    </dgm:pt>
    <dgm:pt modelId="{1BA66CA6-CEB4-42ED-BA73-FDC1D6BE04C4}" type="pres">
      <dgm:prSet presAssocID="{C7EB2B55-4DEC-4DC6-96DD-80BC492909BF}" presName="textRect" presStyleLbl="revTx" presStyleIdx="2" presStyleCnt="8">
        <dgm:presLayoutVars>
          <dgm:chMax val="1"/>
          <dgm:chPref val="1"/>
        </dgm:presLayoutVars>
      </dgm:prSet>
      <dgm:spPr/>
    </dgm:pt>
    <dgm:pt modelId="{2E75B2F3-532B-4132-8CB6-5FCE51BFF30E}" type="pres">
      <dgm:prSet presAssocID="{ED296F6D-364B-481B-84F4-243C3BBA2BD8}" presName="sibTrans" presStyleLbl="sibTrans2D1" presStyleIdx="0" presStyleCnt="0"/>
      <dgm:spPr/>
    </dgm:pt>
    <dgm:pt modelId="{73DF84C1-D1AE-4A36-A5B5-90012BA56081}" type="pres">
      <dgm:prSet presAssocID="{D126B28A-23B2-47E8-B31A-B8422110433D}" presName="compNode" presStyleCnt="0"/>
      <dgm:spPr/>
    </dgm:pt>
    <dgm:pt modelId="{2B7585F1-985B-4809-9E7F-3D2A2845EE3A}" type="pres">
      <dgm:prSet presAssocID="{D126B28A-23B2-47E8-B31A-B8422110433D}" presName="iconBgRect" presStyleLbl="bgShp" presStyleIdx="3" presStyleCnt="8"/>
      <dgm:spPr/>
    </dgm:pt>
    <dgm:pt modelId="{95D99A3C-404A-4C23-993C-3FFE85722007}" type="pres">
      <dgm:prSet presAssocID="{D126B28A-23B2-47E8-B31A-B8422110433D}"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wnward trend"/>
        </a:ext>
      </dgm:extLst>
    </dgm:pt>
    <dgm:pt modelId="{748E71C1-562D-40E7-B7BB-E277A3DC14B2}" type="pres">
      <dgm:prSet presAssocID="{D126B28A-23B2-47E8-B31A-B8422110433D}" presName="spaceRect" presStyleCnt="0"/>
      <dgm:spPr/>
    </dgm:pt>
    <dgm:pt modelId="{8151A4B1-B170-4A89-B0E2-942B4EEABC8E}" type="pres">
      <dgm:prSet presAssocID="{D126B28A-23B2-47E8-B31A-B8422110433D}" presName="textRect" presStyleLbl="revTx" presStyleIdx="3" presStyleCnt="8">
        <dgm:presLayoutVars>
          <dgm:chMax val="1"/>
          <dgm:chPref val="1"/>
        </dgm:presLayoutVars>
      </dgm:prSet>
      <dgm:spPr/>
    </dgm:pt>
    <dgm:pt modelId="{FAEB15D1-01E1-4A61-BBDD-1DBD4890FD0B}" type="pres">
      <dgm:prSet presAssocID="{C2586EA1-3326-4A96-9898-5892DF6F1BC7}" presName="sibTrans" presStyleLbl="sibTrans2D1" presStyleIdx="0" presStyleCnt="0"/>
      <dgm:spPr/>
    </dgm:pt>
    <dgm:pt modelId="{46ADEF4D-CD02-4F0C-868A-D2BFFEB50B81}" type="pres">
      <dgm:prSet presAssocID="{DF437F6F-CF90-4A81-A27F-B88A3C51A033}" presName="compNode" presStyleCnt="0"/>
      <dgm:spPr/>
    </dgm:pt>
    <dgm:pt modelId="{FA04B9E3-DDA5-4DE8-85A0-47372F822CA0}" type="pres">
      <dgm:prSet presAssocID="{DF437F6F-CF90-4A81-A27F-B88A3C51A033}" presName="iconBgRect" presStyleLbl="bgShp" presStyleIdx="4" presStyleCnt="8"/>
      <dgm:spPr/>
    </dgm:pt>
    <dgm:pt modelId="{63CF3638-60C3-4AC6-A39D-633788DFC697}" type="pres">
      <dgm:prSet presAssocID="{DF437F6F-CF90-4A81-A27F-B88A3C51A033}"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siness Growth"/>
        </a:ext>
      </dgm:extLst>
    </dgm:pt>
    <dgm:pt modelId="{2F195CA4-038C-40C4-91E3-57E60360A760}" type="pres">
      <dgm:prSet presAssocID="{DF437F6F-CF90-4A81-A27F-B88A3C51A033}" presName="spaceRect" presStyleCnt="0"/>
      <dgm:spPr/>
    </dgm:pt>
    <dgm:pt modelId="{0F5640BE-6244-41BC-B2B2-9767DE557416}" type="pres">
      <dgm:prSet presAssocID="{DF437F6F-CF90-4A81-A27F-B88A3C51A033}" presName="textRect" presStyleLbl="revTx" presStyleIdx="4" presStyleCnt="8">
        <dgm:presLayoutVars>
          <dgm:chMax val="1"/>
          <dgm:chPref val="1"/>
        </dgm:presLayoutVars>
      </dgm:prSet>
      <dgm:spPr/>
    </dgm:pt>
    <dgm:pt modelId="{D6BBD8BF-78BF-46DC-9943-24A98BE9774A}" type="pres">
      <dgm:prSet presAssocID="{25008606-BE46-4873-B9CF-E25E3B88E621}" presName="sibTrans" presStyleLbl="sibTrans2D1" presStyleIdx="0" presStyleCnt="0"/>
      <dgm:spPr/>
    </dgm:pt>
    <dgm:pt modelId="{06FBD79D-7777-4D12-A1CC-5529121ABBEE}" type="pres">
      <dgm:prSet presAssocID="{CA5E1197-9914-4864-8AD5-FCD827BC1CF6}" presName="compNode" presStyleCnt="0"/>
      <dgm:spPr/>
    </dgm:pt>
    <dgm:pt modelId="{4F2F2DA7-D48C-4E57-AE72-23BF5EF2C535}" type="pres">
      <dgm:prSet presAssocID="{CA5E1197-9914-4864-8AD5-FCD827BC1CF6}" presName="iconBgRect" presStyleLbl="bgShp" presStyleIdx="5" presStyleCnt="8"/>
      <dgm:spPr/>
    </dgm:pt>
    <dgm:pt modelId="{215EDE0A-D8B0-4967-BC7F-A80EB0BF6A42}" type="pres">
      <dgm:prSet presAssocID="{CA5E1197-9914-4864-8AD5-FCD827BC1CF6}"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opwatch"/>
        </a:ext>
      </dgm:extLst>
    </dgm:pt>
    <dgm:pt modelId="{E52BB581-8D60-41EC-94BF-FADEA0CDD199}" type="pres">
      <dgm:prSet presAssocID="{CA5E1197-9914-4864-8AD5-FCD827BC1CF6}" presName="spaceRect" presStyleCnt="0"/>
      <dgm:spPr/>
    </dgm:pt>
    <dgm:pt modelId="{B393724D-15D8-450F-B227-DA8211D5FF5E}" type="pres">
      <dgm:prSet presAssocID="{CA5E1197-9914-4864-8AD5-FCD827BC1CF6}" presName="textRect" presStyleLbl="revTx" presStyleIdx="5" presStyleCnt="8">
        <dgm:presLayoutVars>
          <dgm:chMax val="1"/>
          <dgm:chPref val="1"/>
        </dgm:presLayoutVars>
      </dgm:prSet>
      <dgm:spPr/>
    </dgm:pt>
    <dgm:pt modelId="{33FAEB29-99E5-4DA6-8D2D-BDA7D6733E24}" type="pres">
      <dgm:prSet presAssocID="{FB2C47AC-AA61-4D76-9DDB-EDD71F0DC52D}" presName="sibTrans" presStyleLbl="sibTrans2D1" presStyleIdx="0" presStyleCnt="0"/>
      <dgm:spPr/>
    </dgm:pt>
    <dgm:pt modelId="{F8473FC7-9D80-4CAB-9555-98E3171187DE}" type="pres">
      <dgm:prSet presAssocID="{6484E994-92EC-4543-AA98-46E2C4C11FA7}" presName="compNode" presStyleCnt="0"/>
      <dgm:spPr/>
    </dgm:pt>
    <dgm:pt modelId="{53113649-DD53-430A-8893-17D098F944A8}" type="pres">
      <dgm:prSet presAssocID="{6484E994-92EC-4543-AA98-46E2C4C11FA7}" presName="iconBgRect" presStyleLbl="bgShp" presStyleIdx="6" presStyleCnt="8"/>
      <dgm:spPr/>
    </dgm:pt>
    <dgm:pt modelId="{2E042D64-BB2C-4033-A744-E368AD2D9A84}" type="pres">
      <dgm:prSet presAssocID="{6484E994-92EC-4543-AA98-46E2C4C11FA7}"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Warning"/>
        </a:ext>
      </dgm:extLst>
    </dgm:pt>
    <dgm:pt modelId="{47BBA318-0571-4240-9E0D-EB1310A34BC6}" type="pres">
      <dgm:prSet presAssocID="{6484E994-92EC-4543-AA98-46E2C4C11FA7}" presName="spaceRect" presStyleCnt="0"/>
      <dgm:spPr/>
    </dgm:pt>
    <dgm:pt modelId="{C8A02DC4-38C7-43BE-BF0A-8395FD69B79F}" type="pres">
      <dgm:prSet presAssocID="{6484E994-92EC-4543-AA98-46E2C4C11FA7}" presName="textRect" presStyleLbl="revTx" presStyleIdx="6" presStyleCnt="8">
        <dgm:presLayoutVars>
          <dgm:chMax val="1"/>
          <dgm:chPref val="1"/>
        </dgm:presLayoutVars>
      </dgm:prSet>
      <dgm:spPr/>
    </dgm:pt>
    <dgm:pt modelId="{18F2F5EE-1A54-4B7A-80EB-33B3B13D1F97}" type="pres">
      <dgm:prSet presAssocID="{A51EFFEA-0321-456E-8032-8CC2FCAA1A2E}" presName="sibTrans" presStyleLbl="sibTrans2D1" presStyleIdx="0" presStyleCnt="0"/>
      <dgm:spPr/>
    </dgm:pt>
    <dgm:pt modelId="{38FF202E-209B-46AB-9A7F-06D778CE02B8}" type="pres">
      <dgm:prSet presAssocID="{D0908E6F-D198-49CF-AF2C-9D8A8A29E0CA}" presName="compNode" presStyleCnt="0"/>
      <dgm:spPr/>
    </dgm:pt>
    <dgm:pt modelId="{974239B5-BD86-4FDC-9918-E3F8FC9AF8A1}" type="pres">
      <dgm:prSet presAssocID="{D0908E6F-D198-49CF-AF2C-9D8A8A29E0CA}" presName="iconBgRect" presStyleLbl="bgShp" presStyleIdx="7" presStyleCnt="8"/>
      <dgm:spPr/>
    </dgm:pt>
    <dgm:pt modelId="{BC0A8A7D-3309-487E-86A7-CCCBD6019AB4}" type="pres">
      <dgm:prSet presAssocID="{D0908E6F-D198-49CF-AF2C-9D8A8A29E0CA}"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Run"/>
        </a:ext>
      </dgm:extLst>
    </dgm:pt>
    <dgm:pt modelId="{1FDB01DF-4609-4E7E-8893-53CB3FD03B6C}" type="pres">
      <dgm:prSet presAssocID="{D0908E6F-D198-49CF-AF2C-9D8A8A29E0CA}" presName="spaceRect" presStyleCnt="0"/>
      <dgm:spPr/>
    </dgm:pt>
    <dgm:pt modelId="{6F3E5CC1-7587-4C39-BA50-FFD18A600CEE}" type="pres">
      <dgm:prSet presAssocID="{D0908E6F-D198-49CF-AF2C-9D8A8A29E0CA}" presName="textRect" presStyleLbl="revTx" presStyleIdx="7" presStyleCnt="8">
        <dgm:presLayoutVars>
          <dgm:chMax val="1"/>
          <dgm:chPref val="1"/>
        </dgm:presLayoutVars>
      </dgm:prSet>
      <dgm:spPr/>
    </dgm:pt>
  </dgm:ptLst>
  <dgm:cxnLst>
    <dgm:cxn modelId="{45199A04-2852-45E7-B0A0-6FB1F7ADF2D5}" type="presOf" srcId="{D0908E6F-D198-49CF-AF2C-9D8A8A29E0CA}" destId="{6F3E5CC1-7587-4C39-BA50-FFD18A600CEE}" srcOrd="0" destOrd="0" presId="urn:microsoft.com/office/officeart/2018/2/layout/IconCircleList"/>
    <dgm:cxn modelId="{AFA5310B-3D53-49B9-8F50-1B759DCAC402}" type="presOf" srcId="{AB1C019E-725A-467C-8AB8-1312DFC564A8}" destId="{1613FFB1-1D72-4195-ACBA-5AB2AA8BC0CB}" srcOrd="0" destOrd="0" presId="urn:microsoft.com/office/officeart/2018/2/layout/IconCircleList"/>
    <dgm:cxn modelId="{F1485016-25AE-4FB6-8F8F-0DE681A372B7}" type="presOf" srcId="{ED296F6D-364B-481B-84F4-243C3BBA2BD8}" destId="{2E75B2F3-532B-4132-8CB6-5FCE51BFF30E}" srcOrd="0" destOrd="0" presId="urn:microsoft.com/office/officeart/2018/2/layout/IconCircleList"/>
    <dgm:cxn modelId="{BBBFF020-EC47-4EDB-B771-3A8B8583F2D0}" srcId="{0FD3B7E5-1461-43FB-ABF4-60E77B5D04AD}" destId="{07EFB7A9-EF61-4653-93D8-B3C507964DAA}" srcOrd="0" destOrd="0" parTransId="{D4028B3F-F327-47A2-9106-B22DA533D3DF}" sibTransId="{AB1C019E-725A-467C-8AB8-1312DFC564A8}"/>
    <dgm:cxn modelId="{135F1D40-2EF5-420E-ACA2-9E9D2A8E697D}" type="presOf" srcId="{D126B28A-23B2-47E8-B31A-B8422110433D}" destId="{8151A4B1-B170-4A89-B0E2-942B4EEABC8E}" srcOrd="0" destOrd="0" presId="urn:microsoft.com/office/officeart/2018/2/layout/IconCircleList"/>
    <dgm:cxn modelId="{36C9435B-B838-411F-8844-9280D08AF2D0}" type="presOf" srcId="{0FD3B7E5-1461-43FB-ABF4-60E77B5D04AD}" destId="{DA2CDB30-6B41-4A15-B93C-C3B62615D4C0}" srcOrd="0" destOrd="0" presId="urn:microsoft.com/office/officeart/2018/2/layout/IconCircleList"/>
    <dgm:cxn modelId="{A97E5A5B-A594-4BE3-B542-8CF3BFC95A11}" type="presOf" srcId="{DF437F6F-CF90-4A81-A27F-B88A3C51A033}" destId="{0F5640BE-6244-41BC-B2B2-9767DE557416}" srcOrd="0" destOrd="0" presId="urn:microsoft.com/office/officeart/2018/2/layout/IconCircleList"/>
    <dgm:cxn modelId="{B23E326A-18C8-4542-A976-A387F7D14316}" type="presOf" srcId="{FB2C47AC-AA61-4D76-9DDB-EDD71F0DC52D}" destId="{33FAEB29-99E5-4DA6-8D2D-BDA7D6733E24}" srcOrd="0" destOrd="0" presId="urn:microsoft.com/office/officeart/2018/2/layout/IconCircleList"/>
    <dgm:cxn modelId="{4608F94A-E856-4CFD-8B7C-953F40403C4E}" srcId="{0FD3B7E5-1461-43FB-ABF4-60E77B5D04AD}" destId="{DF437F6F-CF90-4A81-A27F-B88A3C51A033}" srcOrd="4" destOrd="0" parTransId="{FEE3F139-3CF2-4525-AD5A-18CBCBCAA114}" sibTransId="{25008606-BE46-4873-B9CF-E25E3B88E621}"/>
    <dgm:cxn modelId="{48CAF553-B6F3-4A55-97F8-200CB6875A73}" type="presOf" srcId="{07EFB7A9-EF61-4653-93D8-B3C507964DAA}" destId="{8DC57873-D49B-4246-897C-8B3396907727}" srcOrd="0" destOrd="0" presId="urn:microsoft.com/office/officeart/2018/2/layout/IconCircleList"/>
    <dgm:cxn modelId="{52CB5275-7BD2-4084-ADC7-3D400591D836}" srcId="{0FD3B7E5-1461-43FB-ABF4-60E77B5D04AD}" destId="{CB9038BE-E769-473C-AB02-A7DCB3EC0BA9}" srcOrd="1" destOrd="0" parTransId="{535E7B91-F08A-4AB4-992A-7EC82F103898}" sibTransId="{C03E1E0E-6F60-4C37-9F8E-A69B499083AC}"/>
    <dgm:cxn modelId="{6BA7B575-AB54-49DA-943C-5A25732C7CC3}" srcId="{0FD3B7E5-1461-43FB-ABF4-60E77B5D04AD}" destId="{6484E994-92EC-4543-AA98-46E2C4C11FA7}" srcOrd="6" destOrd="0" parTransId="{F71449F5-3EE9-4551-8865-20AACA8E0207}" sibTransId="{A51EFFEA-0321-456E-8032-8CC2FCAA1A2E}"/>
    <dgm:cxn modelId="{08BB9085-6493-4288-A1B3-D1B74BD1AA10}" type="presOf" srcId="{6484E994-92EC-4543-AA98-46E2C4C11FA7}" destId="{C8A02DC4-38C7-43BE-BF0A-8395FD69B79F}" srcOrd="0" destOrd="0" presId="urn:microsoft.com/office/officeart/2018/2/layout/IconCircleList"/>
    <dgm:cxn modelId="{FAFED793-6A3C-418F-A4C1-2ADE435DFDF9}" srcId="{0FD3B7E5-1461-43FB-ABF4-60E77B5D04AD}" destId="{D126B28A-23B2-47E8-B31A-B8422110433D}" srcOrd="3" destOrd="0" parTransId="{9A72A55C-5097-4884-91A7-CCD52045634F}" sibTransId="{C2586EA1-3326-4A96-9898-5892DF6F1BC7}"/>
    <dgm:cxn modelId="{62906A99-FCA6-4CDE-B123-18D3C20C77A4}" type="presOf" srcId="{C7EB2B55-4DEC-4DC6-96DD-80BC492909BF}" destId="{1BA66CA6-CEB4-42ED-BA73-FDC1D6BE04C4}" srcOrd="0" destOrd="0" presId="urn:microsoft.com/office/officeart/2018/2/layout/IconCircleList"/>
    <dgm:cxn modelId="{9319F0A3-F61F-463B-9F1C-6FEF5A4A3ED5}" type="presOf" srcId="{A51EFFEA-0321-456E-8032-8CC2FCAA1A2E}" destId="{18F2F5EE-1A54-4B7A-80EB-33B3B13D1F97}" srcOrd="0" destOrd="0" presId="urn:microsoft.com/office/officeart/2018/2/layout/IconCircleList"/>
    <dgm:cxn modelId="{311072B8-41A6-4BE0-95BD-6B3614545FEF}" type="presOf" srcId="{CA5E1197-9914-4864-8AD5-FCD827BC1CF6}" destId="{B393724D-15D8-450F-B227-DA8211D5FF5E}" srcOrd="0" destOrd="0" presId="urn:microsoft.com/office/officeart/2018/2/layout/IconCircleList"/>
    <dgm:cxn modelId="{FC45CEBC-76A9-4934-9204-DEDA1C186F4E}" srcId="{0FD3B7E5-1461-43FB-ABF4-60E77B5D04AD}" destId="{D0908E6F-D198-49CF-AF2C-9D8A8A29E0CA}" srcOrd="7" destOrd="0" parTransId="{6477AFFA-E1E3-464A-B2CE-372EBE905161}" sibTransId="{2AE0D76B-811F-476C-A3B0-AC59474E5BA5}"/>
    <dgm:cxn modelId="{FE918FC1-BA40-47D4-B074-9832DA8B4390}" type="presOf" srcId="{C03E1E0E-6F60-4C37-9F8E-A69B499083AC}" destId="{BB11B46B-818E-47D7-B0E0-11DE1DB46006}" srcOrd="0" destOrd="0" presId="urn:microsoft.com/office/officeart/2018/2/layout/IconCircleList"/>
    <dgm:cxn modelId="{D14A57C8-8031-40CD-ADDD-A785C1AFDDFC}" type="presOf" srcId="{C2586EA1-3326-4A96-9898-5892DF6F1BC7}" destId="{FAEB15D1-01E1-4A61-BBDD-1DBD4890FD0B}" srcOrd="0" destOrd="0" presId="urn:microsoft.com/office/officeart/2018/2/layout/IconCircleList"/>
    <dgm:cxn modelId="{F6FA09D5-5712-452B-8759-EE983CC27F10}" srcId="{0FD3B7E5-1461-43FB-ABF4-60E77B5D04AD}" destId="{CA5E1197-9914-4864-8AD5-FCD827BC1CF6}" srcOrd="5" destOrd="0" parTransId="{C3DF5119-0822-48B3-9280-69FD1C827308}" sibTransId="{FB2C47AC-AA61-4D76-9DDB-EDD71F0DC52D}"/>
    <dgm:cxn modelId="{8C9587E0-F6D4-4C1A-AEB3-E70E954DA31B}" srcId="{0FD3B7E5-1461-43FB-ABF4-60E77B5D04AD}" destId="{C7EB2B55-4DEC-4DC6-96DD-80BC492909BF}" srcOrd="2" destOrd="0" parTransId="{5D86C424-3888-4BF2-A9CA-F8E0BF1CEC22}" sibTransId="{ED296F6D-364B-481B-84F4-243C3BBA2BD8}"/>
    <dgm:cxn modelId="{6D2A26FC-56E3-4403-80DC-F0E420C341CE}" type="presOf" srcId="{25008606-BE46-4873-B9CF-E25E3B88E621}" destId="{D6BBD8BF-78BF-46DC-9943-24A98BE9774A}" srcOrd="0" destOrd="0" presId="urn:microsoft.com/office/officeart/2018/2/layout/IconCircleList"/>
    <dgm:cxn modelId="{C9905CFE-7F79-445B-84D1-EDD1A6C2241C}" type="presOf" srcId="{CB9038BE-E769-473C-AB02-A7DCB3EC0BA9}" destId="{98AEDCF1-5875-49CE-8215-21E9E2C5D4FD}" srcOrd="0" destOrd="0" presId="urn:microsoft.com/office/officeart/2018/2/layout/IconCircleList"/>
    <dgm:cxn modelId="{161943F0-BFEB-4935-9DDA-A6B36AC7C785}" type="presParOf" srcId="{DA2CDB30-6B41-4A15-B93C-C3B62615D4C0}" destId="{2A5466DA-0C10-4357-A35F-D3E50A1F9FEE}" srcOrd="0" destOrd="0" presId="urn:microsoft.com/office/officeart/2018/2/layout/IconCircleList"/>
    <dgm:cxn modelId="{56830DAE-C802-41C0-B37C-4D4CAC03F1BD}" type="presParOf" srcId="{2A5466DA-0C10-4357-A35F-D3E50A1F9FEE}" destId="{4C54C327-694D-4D64-A982-1AD07F947A22}" srcOrd="0" destOrd="0" presId="urn:microsoft.com/office/officeart/2018/2/layout/IconCircleList"/>
    <dgm:cxn modelId="{5B371A37-8F7D-464A-9627-A047C902421A}" type="presParOf" srcId="{4C54C327-694D-4D64-A982-1AD07F947A22}" destId="{D2AD2B60-4372-40B3-AFB4-B9A766DD4177}" srcOrd="0" destOrd="0" presId="urn:microsoft.com/office/officeart/2018/2/layout/IconCircleList"/>
    <dgm:cxn modelId="{E633840D-BFB9-4120-9ACE-910C7C2D470B}" type="presParOf" srcId="{4C54C327-694D-4D64-A982-1AD07F947A22}" destId="{7E05C798-DFCF-49CF-9C88-4DF41AD7B64F}" srcOrd="1" destOrd="0" presId="urn:microsoft.com/office/officeart/2018/2/layout/IconCircleList"/>
    <dgm:cxn modelId="{4E6585E4-0154-47C9-9A7A-C613E610AF64}" type="presParOf" srcId="{4C54C327-694D-4D64-A982-1AD07F947A22}" destId="{9058038F-E132-43EC-A5F1-721892B562A8}" srcOrd="2" destOrd="0" presId="urn:microsoft.com/office/officeart/2018/2/layout/IconCircleList"/>
    <dgm:cxn modelId="{4C04C216-FB35-4F15-9EE8-300D378271D4}" type="presParOf" srcId="{4C54C327-694D-4D64-A982-1AD07F947A22}" destId="{8DC57873-D49B-4246-897C-8B3396907727}" srcOrd="3" destOrd="0" presId="urn:microsoft.com/office/officeart/2018/2/layout/IconCircleList"/>
    <dgm:cxn modelId="{2A9CBD21-EEF0-4896-8B8D-1E6CC15336C4}" type="presParOf" srcId="{2A5466DA-0C10-4357-A35F-D3E50A1F9FEE}" destId="{1613FFB1-1D72-4195-ACBA-5AB2AA8BC0CB}" srcOrd="1" destOrd="0" presId="urn:microsoft.com/office/officeart/2018/2/layout/IconCircleList"/>
    <dgm:cxn modelId="{5FEAE3E1-4224-4579-8041-F5E038246ABE}" type="presParOf" srcId="{2A5466DA-0C10-4357-A35F-D3E50A1F9FEE}" destId="{0BF5856A-1E1D-487A-9E62-CA6D947EFC18}" srcOrd="2" destOrd="0" presId="urn:microsoft.com/office/officeart/2018/2/layout/IconCircleList"/>
    <dgm:cxn modelId="{9417BDC0-C036-4868-8CC1-FAA4F96AC9D7}" type="presParOf" srcId="{0BF5856A-1E1D-487A-9E62-CA6D947EFC18}" destId="{E193ABA8-5BD8-4111-80A1-2D9917C430B9}" srcOrd="0" destOrd="0" presId="urn:microsoft.com/office/officeart/2018/2/layout/IconCircleList"/>
    <dgm:cxn modelId="{F9F0593D-A37B-4CB8-9BEE-EBB9A7443387}" type="presParOf" srcId="{0BF5856A-1E1D-487A-9E62-CA6D947EFC18}" destId="{102687CD-9AE4-4D32-9FCA-BA15D64F376C}" srcOrd="1" destOrd="0" presId="urn:microsoft.com/office/officeart/2018/2/layout/IconCircleList"/>
    <dgm:cxn modelId="{A55745C0-4970-41D1-9723-D74CBCB9EC4E}" type="presParOf" srcId="{0BF5856A-1E1D-487A-9E62-CA6D947EFC18}" destId="{C3C4C83F-93BB-43C4-BFD6-95BCE9C26040}" srcOrd="2" destOrd="0" presId="urn:microsoft.com/office/officeart/2018/2/layout/IconCircleList"/>
    <dgm:cxn modelId="{41CE515E-1C03-41B1-BC8D-47699DBEEA99}" type="presParOf" srcId="{0BF5856A-1E1D-487A-9E62-CA6D947EFC18}" destId="{98AEDCF1-5875-49CE-8215-21E9E2C5D4FD}" srcOrd="3" destOrd="0" presId="urn:microsoft.com/office/officeart/2018/2/layout/IconCircleList"/>
    <dgm:cxn modelId="{F2BA0A4E-CCD2-4E8F-B792-F2BBC9B679F8}" type="presParOf" srcId="{2A5466DA-0C10-4357-A35F-D3E50A1F9FEE}" destId="{BB11B46B-818E-47D7-B0E0-11DE1DB46006}" srcOrd="3" destOrd="0" presId="urn:microsoft.com/office/officeart/2018/2/layout/IconCircleList"/>
    <dgm:cxn modelId="{E0C30475-C92A-4B72-AE8C-C653F5994015}" type="presParOf" srcId="{2A5466DA-0C10-4357-A35F-D3E50A1F9FEE}" destId="{91E7CD54-EDA6-45E6-A12D-22B32AADD48A}" srcOrd="4" destOrd="0" presId="urn:microsoft.com/office/officeart/2018/2/layout/IconCircleList"/>
    <dgm:cxn modelId="{9E9583D5-DFE3-44A8-90B6-C051E2A97E08}" type="presParOf" srcId="{91E7CD54-EDA6-45E6-A12D-22B32AADD48A}" destId="{55D73CFD-CD1E-4463-80CD-5517E7219418}" srcOrd="0" destOrd="0" presId="urn:microsoft.com/office/officeart/2018/2/layout/IconCircleList"/>
    <dgm:cxn modelId="{86FD692D-1470-493C-8499-B22160D479F1}" type="presParOf" srcId="{91E7CD54-EDA6-45E6-A12D-22B32AADD48A}" destId="{7642B72E-C99A-419E-93D2-244CA35FFE3F}" srcOrd="1" destOrd="0" presId="urn:microsoft.com/office/officeart/2018/2/layout/IconCircleList"/>
    <dgm:cxn modelId="{C8320553-1001-4B01-82A1-0AD2FC409DEC}" type="presParOf" srcId="{91E7CD54-EDA6-45E6-A12D-22B32AADD48A}" destId="{517C5B97-1253-432E-8079-F64008A5553D}" srcOrd="2" destOrd="0" presId="urn:microsoft.com/office/officeart/2018/2/layout/IconCircleList"/>
    <dgm:cxn modelId="{629AFF22-933D-4DC5-B9AF-6CC9D1D21038}" type="presParOf" srcId="{91E7CD54-EDA6-45E6-A12D-22B32AADD48A}" destId="{1BA66CA6-CEB4-42ED-BA73-FDC1D6BE04C4}" srcOrd="3" destOrd="0" presId="urn:microsoft.com/office/officeart/2018/2/layout/IconCircleList"/>
    <dgm:cxn modelId="{F3501729-392B-415B-B3EE-0215444F7EEC}" type="presParOf" srcId="{2A5466DA-0C10-4357-A35F-D3E50A1F9FEE}" destId="{2E75B2F3-532B-4132-8CB6-5FCE51BFF30E}" srcOrd="5" destOrd="0" presId="urn:microsoft.com/office/officeart/2018/2/layout/IconCircleList"/>
    <dgm:cxn modelId="{E9C82C46-537A-4E2B-B53D-51E67E2E87BF}" type="presParOf" srcId="{2A5466DA-0C10-4357-A35F-D3E50A1F9FEE}" destId="{73DF84C1-D1AE-4A36-A5B5-90012BA56081}" srcOrd="6" destOrd="0" presId="urn:microsoft.com/office/officeart/2018/2/layout/IconCircleList"/>
    <dgm:cxn modelId="{3CA474B9-676B-4F51-817A-D738518D998D}" type="presParOf" srcId="{73DF84C1-D1AE-4A36-A5B5-90012BA56081}" destId="{2B7585F1-985B-4809-9E7F-3D2A2845EE3A}" srcOrd="0" destOrd="0" presId="urn:microsoft.com/office/officeart/2018/2/layout/IconCircleList"/>
    <dgm:cxn modelId="{F2600443-82B4-4E14-8757-6D81D92230EE}" type="presParOf" srcId="{73DF84C1-D1AE-4A36-A5B5-90012BA56081}" destId="{95D99A3C-404A-4C23-993C-3FFE85722007}" srcOrd="1" destOrd="0" presId="urn:microsoft.com/office/officeart/2018/2/layout/IconCircleList"/>
    <dgm:cxn modelId="{27C63AD2-95FB-4C90-9108-828D1CDA9425}" type="presParOf" srcId="{73DF84C1-D1AE-4A36-A5B5-90012BA56081}" destId="{748E71C1-562D-40E7-B7BB-E277A3DC14B2}" srcOrd="2" destOrd="0" presId="urn:microsoft.com/office/officeart/2018/2/layout/IconCircleList"/>
    <dgm:cxn modelId="{08128D8A-BDAD-44E8-A567-C5021452F0C9}" type="presParOf" srcId="{73DF84C1-D1AE-4A36-A5B5-90012BA56081}" destId="{8151A4B1-B170-4A89-B0E2-942B4EEABC8E}" srcOrd="3" destOrd="0" presId="urn:microsoft.com/office/officeart/2018/2/layout/IconCircleList"/>
    <dgm:cxn modelId="{1D9CA05C-5905-45EE-BA90-24D8C9234747}" type="presParOf" srcId="{2A5466DA-0C10-4357-A35F-D3E50A1F9FEE}" destId="{FAEB15D1-01E1-4A61-BBDD-1DBD4890FD0B}" srcOrd="7" destOrd="0" presId="urn:microsoft.com/office/officeart/2018/2/layout/IconCircleList"/>
    <dgm:cxn modelId="{4BACBDFA-97B4-45FD-A8BC-7912C66F54D7}" type="presParOf" srcId="{2A5466DA-0C10-4357-A35F-D3E50A1F9FEE}" destId="{46ADEF4D-CD02-4F0C-868A-D2BFFEB50B81}" srcOrd="8" destOrd="0" presId="urn:microsoft.com/office/officeart/2018/2/layout/IconCircleList"/>
    <dgm:cxn modelId="{279ED265-985B-4CE8-8EB0-BF533BEB9B9D}" type="presParOf" srcId="{46ADEF4D-CD02-4F0C-868A-D2BFFEB50B81}" destId="{FA04B9E3-DDA5-4DE8-85A0-47372F822CA0}" srcOrd="0" destOrd="0" presId="urn:microsoft.com/office/officeart/2018/2/layout/IconCircleList"/>
    <dgm:cxn modelId="{8082FC82-EEAA-4CC1-84BF-C23FFE163C1B}" type="presParOf" srcId="{46ADEF4D-CD02-4F0C-868A-D2BFFEB50B81}" destId="{63CF3638-60C3-4AC6-A39D-633788DFC697}" srcOrd="1" destOrd="0" presId="urn:microsoft.com/office/officeart/2018/2/layout/IconCircleList"/>
    <dgm:cxn modelId="{8D6784A8-0138-49FF-81B6-E9EA3DEA631E}" type="presParOf" srcId="{46ADEF4D-CD02-4F0C-868A-D2BFFEB50B81}" destId="{2F195CA4-038C-40C4-91E3-57E60360A760}" srcOrd="2" destOrd="0" presId="urn:microsoft.com/office/officeart/2018/2/layout/IconCircleList"/>
    <dgm:cxn modelId="{92F0385C-2E32-44FE-BB43-B6BD31E27A86}" type="presParOf" srcId="{46ADEF4D-CD02-4F0C-868A-D2BFFEB50B81}" destId="{0F5640BE-6244-41BC-B2B2-9767DE557416}" srcOrd="3" destOrd="0" presId="urn:microsoft.com/office/officeart/2018/2/layout/IconCircleList"/>
    <dgm:cxn modelId="{856C3D12-3A0E-4B76-B7B4-B7D3F812ABE9}" type="presParOf" srcId="{2A5466DA-0C10-4357-A35F-D3E50A1F9FEE}" destId="{D6BBD8BF-78BF-46DC-9943-24A98BE9774A}" srcOrd="9" destOrd="0" presId="urn:microsoft.com/office/officeart/2018/2/layout/IconCircleList"/>
    <dgm:cxn modelId="{72E6625C-D1FF-4A97-88E0-E46F62DE4E4D}" type="presParOf" srcId="{2A5466DA-0C10-4357-A35F-D3E50A1F9FEE}" destId="{06FBD79D-7777-4D12-A1CC-5529121ABBEE}" srcOrd="10" destOrd="0" presId="urn:microsoft.com/office/officeart/2018/2/layout/IconCircleList"/>
    <dgm:cxn modelId="{D10F5405-45D6-4F1F-8D84-E54DAD8FFB50}" type="presParOf" srcId="{06FBD79D-7777-4D12-A1CC-5529121ABBEE}" destId="{4F2F2DA7-D48C-4E57-AE72-23BF5EF2C535}" srcOrd="0" destOrd="0" presId="urn:microsoft.com/office/officeart/2018/2/layout/IconCircleList"/>
    <dgm:cxn modelId="{CA55679B-18EE-46D9-9916-F2BF2733575A}" type="presParOf" srcId="{06FBD79D-7777-4D12-A1CC-5529121ABBEE}" destId="{215EDE0A-D8B0-4967-BC7F-A80EB0BF6A42}" srcOrd="1" destOrd="0" presId="urn:microsoft.com/office/officeart/2018/2/layout/IconCircleList"/>
    <dgm:cxn modelId="{6677BF2F-8EDA-480C-8C21-24F1E8798076}" type="presParOf" srcId="{06FBD79D-7777-4D12-A1CC-5529121ABBEE}" destId="{E52BB581-8D60-41EC-94BF-FADEA0CDD199}" srcOrd="2" destOrd="0" presId="urn:microsoft.com/office/officeart/2018/2/layout/IconCircleList"/>
    <dgm:cxn modelId="{F51E990C-5F2F-4341-A48A-272D3E57E078}" type="presParOf" srcId="{06FBD79D-7777-4D12-A1CC-5529121ABBEE}" destId="{B393724D-15D8-450F-B227-DA8211D5FF5E}" srcOrd="3" destOrd="0" presId="urn:microsoft.com/office/officeart/2018/2/layout/IconCircleList"/>
    <dgm:cxn modelId="{DCF4B397-525A-4526-990C-B1F7C4B592BF}" type="presParOf" srcId="{2A5466DA-0C10-4357-A35F-D3E50A1F9FEE}" destId="{33FAEB29-99E5-4DA6-8D2D-BDA7D6733E24}" srcOrd="11" destOrd="0" presId="urn:microsoft.com/office/officeart/2018/2/layout/IconCircleList"/>
    <dgm:cxn modelId="{72DCAB27-4D1F-4A0B-834A-1D8019F686BF}" type="presParOf" srcId="{2A5466DA-0C10-4357-A35F-D3E50A1F9FEE}" destId="{F8473FC7-9D80-4CAB-9555-98E3171187DE}" srcOrd="12" destOrd="0" presId="urn:microsoft.com/office/officeart/2018/2/layout/IconCircleList"/>
    <dgm:cxn modelId="{BEDD9B8F-394B-407F-9B94-7C5C4632D6D2}" type="presParOf" srcId="{F8473FC7-9D80-4CAB-9555-98E3171187DE}" destId="{53113649-DD53-430A-8893-17D098F944A8}" srcOrd="0" destOrd="0" presId="urn:microsoft.com/office/officeart/2018/2/layout/IconCircleList"/>
    <dgm:cxn modelId="{07EEAAFE-FC42-4DC1-B417-8134BD248B27}" type="presParOf" srcId="{F8473FC7-9D80-4CAB-9555-98E3171187DE}" destId="{2E042D64-BB2C-4033-A744-E368AD2D9A84}" srcOrd="1" destOrd="0" presId="urn:microsoft.com/office/officeart/2018/2/layout/IconCircleList"/>
    <dgm:cxn modelId="{5662D8AF-1BCC-4878-9BC0-397495D0F164}" type="presParOf" srcId="{F8473FC7-9D80-4CAB-9555-98E3171187DE}" destId="{47BBA318-0571-4240-9E0D-EB1310A34BC6}" srcOrd="2" destOrd="0" presId="urn:microsoft.com/office/officeart/2018/2/layout/IconCircleList"/>
    <dgm:cxn modelId="{0E3E83A9-A55B-48F0-BF36-9FE89782EF7E}" type="presParOf" srcId="{F8473FC7-9D80-4CAB-9555-98E3171187DE}" destId="{C8A02DC4-38C7-43BE-BF0A-8395FD69B79F}" srcOrd="3" destOrd="0" presId="urn:microsoft.com/office/officeart/2018/2/layout/IconCircleList"/>
    <dgm:cxn modelId="{CFED230B-85BC-4A2E-A813-A68A72082896}" type="presParOf" srcId="{2A5466DA-0C10-4357-A35F-D3E50A1F9FEE}" destId="{18F2F5EE-1A54-4B7A-80EB-33B3B13D1F97}" srcOrd="13" destOrd="0" presId="urn:microsoft.com/office/officeart/2018/2/layout/IconCircleList"/>
    <dgm:cxn modelId="{D3ACD3C7-15C0-4AEC-9218-E1B8CE0EBC79}" type="presParOf" srcId="{2A5466DA-0C10-4357-A35F-D3E50A1F9FEE}" destId="{38FF202E-209B-46AB-9A7F-06D778CE02B8}" srcOrd="14" destOrd="0" presId="urn:microsoft.com/office/officeart/2018/2/layout/IconCircleList"/>
    <dgm:cxn modelId="{07AEFC5B-2317-4C53-BAEB-0DA6A387CC57}" type="presParOf" srcId="{38FF202E-209B-46AB-9A7F-06D778CE02B8}" destId="{974239B5-BD86-4FDC-9918-E3F8FC9AF8A1}" srcOrd="0" destOrd="0" presId="urn:microsoft.com/office/officeart/2018/2/layout/IconCircleList"/>
    <dgm:cxn modelId="{F05F18FE-2878-4543-9BFD-02B71353DE47}" type="presParOf" srcId="{38FF202E-209B-46AB-9A7F-06D778CE02B8}" destId="{BC0A8A7D-3309-487E-86A7-CCCBD6019AB4}" srcOrd="1" destOrd="0" presId="urn:microsoft.com/office/officeart/2018/2/layout/IconCircleList"/>
    <dgm:cxn modelId="{9A5F5230-7C6A-4D13-9AB9-28C84967F182}" type="presParOf" srcId="{38FF202E-209B-46AB-9A7F-06D778CE02B8}" destId="{1FDB01DF-4609-4E7E-8893-53CB3FD03B6C}" srcOrd="2" destOrd="0" presId="urn:microsoft.com/office/officeart/2018/2/layout/IconCircleList"/>
    <dgm:cxn modelId="{956765D6-BB45-4425-B671-1B9ECDF81857}" type="presParOf" srcId="{38FF202E-209B-46AB-9A7F-06D778CE02B8}" destId="{6F3E5CC1-7587-4C39-BA50-FFD18A600CE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A1ECB3-7F21-4DC6-BEE9-8A395DCD66C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2C6C2E0B-0FD4-4D87-B4AF-1BC661845659}">
      <dgm:prSet phldrT="[Text]" phldr="0"/>
      <dgm:spPr/>
      <dgm:t>
        <a:bodyPr/>
        <a:lstStyle/>
        <a:p>
          <a:pPr rtl="0"/>
          <a:r>
            <a:rPr lang="en-US" dirty="0">
              <a:latin typeface="Tw Cen MT"/>
            </a:rPr>
            <a:t>Smoke Testing</a:t>
          </a:r>
          <a:endParaRPr lang="en-US" dirty="0"/>
        </a:p>
      </dgm:t>
    </dgm:pt>
    <dgm:pt modelId="{C61F4B4B-5B2C-4DF1-A1BD-95322C787B79}" type="parTrans" cxnId="{246E1DF6-F0D5-4711-8AF0-4F2F5DCDDB97}">
      <dgm:prSet/>
      <dgm:spPr/>
      <dgm:t>
        <a:bodyPr/>
        <a:lstStyle/>
        <a:p>
          <a:endParaRPr lang="en-US"/>
        </a:p>
      </dgm:t>
    </dgm:pt>
    <dgm:pt modelId="{3B7E6013-52EC-4661-9E3B-FAF9D3DD072C}" type="sibTrans" cxnId="{246E1DF6-F0D5-4711-8AF0-4F2F5DCDDB97}">
      <dgm:prSet/>
      <dgm:spPr/>
      <dgm:t>
        <a:bodyPr/>
        <a:lstStyle/>
        <a:p>
          <a:endParaRPr lang="en-US"/>
        </a:p>
      </dgm:t>
    </dgm:pt>
    <dgm:pt modelId="{6300B152-0CB6-4D17-AE9F-27DE9E808DA3}">
      <dgm:prSet phldrT="[Text]" phldr="0"/>
      <dgm:spPr/>
      <dgm:t>
        <a:bodyPr/>
        <a:lstStyle/>
        <a:p>
          <a:r>
            <a:rPr lang="en-US" dirty="0">
              <a:latin typeface="Tw Cen MT"/>
            </a:rPr>
            <a:t>Manual</a:t>
          </a:r>
          <a:endParaRPr lang="en-US" dirty="0"/>
        </a:p>
      </dgm:t>
    </dgm:pt>
    <dgm:pt modelId="{E4CFBB61-871C-4AF1-AF59-4C60957D1447}" type="parTrans" cxnId="{69321A5C-AC86-446E-94F4-20BBA05F394E}">
      <dgm:prSet/>
      <dgm:spPr/>
      <dgm:t>
        <a:bodyPr/>
        <a:lstStyle/>
        <a:p>
          <a:endParaRPr lang="en-US"/>
        </a:p>
      </dgm:t>
    </dgm:pt>
    <dgm:pt modelId="{8A5C41F0-073A-497D-A0DB-39F543F71BDE}" type="sibTrans" cxnId="{69321A5C-AC86-446E-94F4-20BBA05F394E}">
      <dgm:prSet/>
      <dgm:spPr/>
      <dgm:t>
        <a:bodyPr/>
        <a:lstStyle/>
        <a:p>
          <a:endParaRPr lang="en-US"/>
        </a:p>
      </dgm:t>
    </dgm:pt>
    <dgm:pt modelId="{BA74BB77-4793-4F45-9ABA-BF0D307262FA}">
      <dgm:prSet phldrT="[Text]" phldr="0"/>
      <dgm:spPr/>
      <dgm:t>
        <a:bodyPr/>
        <a:lstStyle/>
        <a:p>
          <a:r>
            <a:rPr lang="en-US" dirty="0">
              <a:latin typeface="Tw Cen MT"/>
            </a:rPr>
            <a:t>Automation</a:t>
          </a:r>
          <a:endParaRPr lang="en-US" dirty="0"/>
        </a:p>
      </dgm:t>
    </dgm:pt>
    <dgm:pt modelId="{82C44072-D5F7-4F33-8B7B-9820DF66E996}" type="parTrans" cxnId="{DF646082-94BA-4608-BFF4-BB44F8B4E9FD}">
      <dgm:prSet/>
      <dgm:spPr/>
      <dgm:t>
        <a:bodyPr/>
        <a:lstStyle/>
        <a:p>
          <a:endParaRPr lang="en-US"/>
        </a:p>
      </dgm:t>
    </dgm:pt>
    <dgm:pt modelId="{9726C099-9F0E-48EC-90F1-BE3113B8816C}" type="sibTrans" cxnId="{DF646082-94BA-4608-BFF4-BB44F8B4E9FD}">
      <dgm:prSet/>
      <dgm:spPr/>
      <dgm:t>
        <a:bodyPr/>
        <a:lstStyle/>
        <a:p>
          <a:endParaRPr lang="en-US"/>
        </a:p>
      </dgm:t>
    </dgm:pt>
    <dgm:pt modelId="{6A261E29-18DC-4AB3-AC49-8E1B0ED89C25}" type="pres">
      <dgm:prSet presAssocID="{2EA1ECB3-7F21-4DC6-BEE9-8A395DCD66C1}" presName="diagram" presStyleCnt="0">
        <dgm:presLayoutVars>
          <dgm:chPref val="1"/>
          <dgm:dir/>
          <dgm:animOne val="branch"/>
          <dgm:animLvl val="lvl"/>
          <dgm:resizeHandles val="exact"/>
        </dgm:presLayoutVars>
      </dgm:prSet>
      <dgm:spPr/>
    </dgm:pt>
    <dgm:pt modelId="{6A309947-A8D8-49DB-BC15-18D78394BBE7}" type="pres">
      <dgm:prSet presAssocID="{2C6C2E0B-0FD4-4D87-B4AF-1BC661845659}" presName="root1" presStyleCnt="0"/>
      <dgm:spPr/>
    </dgm:pt>
    <dgm:pt modelId="{A01ADC8A-5424-43B3-A88F-FB3A461C855E}" type="pres">
      <dgm:prSet presAssocID="{2C6C2E0B-0FD4-4D87-B4AF-1BC661845659}" presName="LevelOneTextNode" presStyleLbl="node0" presStyleIdx="0" presStyleCnt="1">
        <dgm:presLayoutVars>
          <dgm:chPref val="3"/>
        </dgm:presLayoutVars>
      </dgm:prSet>
      <dgm:spPr/>
    </dgm:pt>
    <dgm:pt modelId="{E4C6C25D-9075-468F-8C07-C3A88D89641A}" type="pres">
      <dgm:prSet presAssocID="{2C6C2E0B-0FD4-4D87-B4AF-1BC661845659}" presName="level2hierChild" presStyleCnt="0"/>
      <dgm:spPr/>
    </dgm:pt>
    <dgm:pt modelId="{6578C7E9-6C1F-4CF2-8147-900421C4132C}" type="pres">
      <dgm:prSet presAssocID="{E4CFBB61-871C-4AF1-AF59-4C60957D1447}" presName="conn2-1" presStyleLbl="parChTrans1D2" presStyleIdx="0" presStyleCnt="2"/>
      <dgm:spPr/>
    </dgm:pt>
    <dgm:pt modelId="{AAED15AD-A2E7-479F-A0AC-F9F29B81926D}" type="pres">
      <dgm:prSet presAssocID="{E4CFBB61-871C-4AF1-AF59-4C60957D1447}" presName="connTx" presStyleLbl="parChTrans1D2" presStyleIdx="0" presStyleCnt="2"/>
      <dgm:spPr/>
    </dgm:pt>
    <dgm:pt modelId="{0DEA510E-8F69-4A08-B2F4-83D4D980DEBF}" type="pres">
      <dgm:prSet presAssocID="{6300B152-0CB6-4D17-AE9F-27DE9E808DA3}" presName="root2" presStyleCnt="0"/>
      <dgm:spPr/>
    </dgm:pt>
    <dgm:pt modelId="{1FC26EC3-0A0F-4BAC-B161-A7310BFBBB98}" type="pres">
      <dgm:prSet presAssocID="{6300B152-0CB6-4D17-AE9F-27DE9E808DA3}" presName="LevelTwoTextNode" presStyleLbl="node2" presStyleIdx="0" presStyleCnt="2">
        <dgm:presLayoutVars>
          <dgm:chPref val="3"/>
        </dgm:presLayoutVars>
      </dgm:prSet>
      <dgm:spPr/>
    </dgm:pt>
    <dgm:pt modelId="{2348DEEF-89B1-487A-B530-EA4D4EDEA6B5}" type="pres">
      <dgm:prSet presAssocID="{6300B152-0CB6-4D17-AE9F-27DE9E808DA3}" presName="level3hierChild" presStyleCnt="0"/>
      <dgm:spPr/>
    </dgm:pt>
    <dgm:pt modelId="{86B40E4F-D258-4EC6-B342-79C3E021558D}" type="pres">
      <dgm:prSet presAssocID="{82C44072-D5F7-4F33-8B7B-9820DF66E996}" presName="conn2-1" presStyleLbl="parChTrans1D2" presStyleIdx="1" presStyleCnt="2"/>
      <dgm:spPr/>
    </dgm:pt>
    <dgm:pt modelId="{B7DE53EC-CE54-4803-BB88-86E19568AED2}" type="pres">
      <dgm:prSet presAssocID="{82C44072-D5F7-4F33-8B7B-9820DF66E996}" presName="connTx" presStyleLbl="parChTrans1D2" presStyleIdx="1" presStyleCnt="2"/>
      <dgm:spPr/>
    </dgm:pt>
    <dgm:pt modelId="{48242996-5756-488F-AEC2-1BFD426AE924}" type="pres">
      <dgm:prSet presAssocID="{BA74BB77-4793-4F45-9ABA-BF0D307262FA}" presName="root2" presStyleCnt="0"/>
      <dgm:spPr/>
    </dgm:pt>
    <dgm:pt modelId="{8C676562-A233-4D7A-AAE0-A188E4ED2602}" type="pres">
      <dgm:prSet presAssocID="{BA74BB77-4793-4F45-9ABA-BF0D307262FA}" presName="LevelTwoTextNode" presStyleLbl="node2" presStyleIdx="1" presStyleCnt="2">
        <dgm:presLayoutVars>
          <dgm:chPref val="3"/>
        </dgm:presLayoutVars>
      </dgm:prSet>
      <dgm:spPr/>
    </dgm:pt>
    <dgm:pt modelId="{AE8BEE6F-C12E-4B51-9692-FC06C2DDEAD6}" type="pres">
      <dgm:prSet presAssocID="{BA74BB77-4793-4F45-9ABA-BF0D307262FA}" presName="level3hierChild" presStyleCnt="0"/>
      <dgm:spPr/>
    </dgm:pt>
  </dgm:ptLst>
  <dgm:cxnLst>
    <dgm:cxn modelId="{13B7C800-3DA7-49DD-BAD5-B816DAEA1002}" type="presOf" srcId="{BA74BB77-4793-4F45-9ABA-BF0D307262FA}" destId="{8C676562-A233-4D7A-AAE0-A188E4ED2602}" srcOrd="0" destOrd="0" presId="urn:microsoft.com/office/officeart/2005/8/layout/hierarchy2"/>
    <dgm:cxn modelId="{818CE12D-3DBC-4211-B0D4-DB01988D9162}" type="presOf" srcId="{6300B152-0CB6-4D17-AE9F-27DE9E808DA3}" destId="{1FC26EC3-0A0F-4BAC-B161-A7310BFBBB98}" srcOrd="0" destOrd="0" presId="urn:microsoft.com/office/officeart/2005/8/layout/hierarchy2"/>
    <dgm:cxn modelId="{69321A5C-AC86-446E-94F4-20BBA05F394E}" srcId="{2C6C2E0B-0FD4-4D87-B4AF-1BC661845659}" destId="{6300B152-0CB6-4D17-AE9F-27DE9E808DA3}" srcOrd="0" destOrd="0" parTransId="{E4CFBB61-871C-4AF1-AF59-4C60957D1447}" sibTransId="{8A5C41F0-073A-497D-A0DB-39F543F71BDE}"/>
    <dgm:cxn modelId="{A9DE4862-6EBA-4143-96FC-CAA1BBC80823}" type="presOf" srcId="{82C44072-D5F7-4F33-8B7B-9820DF66E996}" destId="{86B40E4F-D258-4EC6-B342-79C3E021558D}" srcOrd="0" destOrd="0" presId="urn:microsoft.com/office/officeart/2005/8/layout/hierarchy2"/>
    <dgm:cxn modelId="{5ACC3E79-D6D0-499F-97CC-C026AEFCD5E6}" type="presOf" srcId="{2EA1ECB3-7F21-4DC6-BEE9-8A395DCD66C1}" destId="{6A261E29-18DC-4AB3-AC49-8E1B0ED89C25}" srcOrd="0" destOrd="0" presId="urn:microsoft.com/office/officeart/2005/8/layout/hierarchy2"/>
    <dgm:cxn modelId="{DF646082-94BA-4608-BFF4-BB44F8B4E9FD}" srcId="{2C6C2E0B-0FD4-4D87-B4AF-1BC661845659}" destId="{BA74BB77-4793-4F45-9ABA-BF0D307262FA}" srcOrd="1" destOrd="0" parTransId="{82C44072-D5F7-4F33-8B7B-9820DF66E996}" sibTransId="{9726C099-9F0E-48EC-90F1-BE3113B8816C}"/>
    <dgm:cxn modelId="{5E6045AD-BC69-482F-9DD6-26588D97F9BD}" type="presOf" srcId="{E4CFBB61-871C-4AF1-AF59-4C60957D1447}" destId="{6578C7E9-6C1F-4CF2-8147-900421C4132C}" srcOrd="0" destOrd="0" presId="urn:microsoft.com/office/officeart/2005/8/layout/hierarchy2"/>
    <dgm:cxn modelId="{7D5CF3D2-26BA-4BC9-BCF9-F1AFAF9249AC}" type="presOf" srcId="{2C6C2E0B-0FD4-4D87-B4AF-1BC661845659}" destId="{A01ADC8A-5424-43B3-A88F-FB3A461C855E}" srcOrd="0" destOrd="0" presId="urn:microsoft.com/office/officeart/2005/8/layout/hierarchy2"/>
    <dgm:cxn modelId="{4605CFE1-4689-4AD6-AE26-DE4CB9522C2F}" type="presOf" srcId="{E4CFBB61-871C-4AF1-AF59-4C60957D1447}" destId="{AAED15AD-A2E7-479F-A0AC-F9F29B81926D}" srcOrd="1" destOrd="0" presId="urn:microsoft.com/office/officeart/2005/8/layout/hierarchy2"/>
    <dgm:cxn modelId="{5F570DF0-B774-4250-A9E5-6899739F9CFF}" type="presOf" srcId="{82C44072-D5F7-4F33-8B7B-9820DF66E996}" destId="{B7DE53EC-CE54-4803-BB88-86E19568AED2}" srcOrd="1" destOrd="0" presId="urn:microsoft.com/office/officeart/2005/8/layout/hierarchy2"/>
    <dgm:cxn modelId="{246E1DF6-F0D5-4711-8AF0-4F2F5DCDDB97}" srcId="{2EA1ECB3-7F21-4DC6-BEE9-8A395DCD66C1}" destId="{2C6C2E0B-0FD4-4D87-B4AF-1BC661845659}" srcOrd="0" destOrd="0" parTransId="{C61F4B4B-5B2C-4DF1-A1BD-95322C787B79}" sibTransId="{3B7E6013-52EC-4661-9E3B-FAF9D3DD072C}"/>
    <dgm:cxn modelId="{55A68B35-D4AD-4501-9EFA-3D52E3E31351}" type="presParOf" srcId="{6A261E29-18DC-4AB3-AC49-8E1B0ED89C25}" destId="{6A309947-A8D8-49DB-BC15-18D78394BBE7}" srcOrd="0" destOrd="0" presId="urn:microsoft.com/office/officeart/2005/8/layout/hierarchy2"/>
    <dgm:cxn modelId="{FAA0D2F0-736B-4F68-8D45-DF8E97875A8A}" type="presParOf" srcId="{6A309947-A8D8-49DB-BC15-18D78394BBE7}" destId="{A01ADC8A-5424-43B3-A88F-FB3A461C855E}" srcOrd="0" destOrd="0" presId="urn:microsoft.com/office/officeart/2005/8/layout/hierarchy2"/>
    <dgm:cxn modelId="{724C7523-439F-4559-B2AA-2684099DFD8D}" type="presParOf" srcId="{6A309947-A8D8-49DB-BC15-18D78394BBE7}" destId="{E4C6C25D-9075-468F-8C07-C3A88D89641A}" srcOrd="1" destOrd="0" presId="urn:microsoft.com/office/officeart/2005/8/layout/hierarchy2"/>
    <dgm:cxn modelId="{0E5271EB-392E-4579-B7C4-27042D938B3A}" type="presParOf" srcId="{E4C6C25D-9075-468F-8C07-C3A88D89641A}" destId="{6578C7E9-6C1F-4CF2-8147-900421C4132C}" srcOrd="0" destOrd="0" presId="urn:microsoft.com/office/officeart/2005/8/layout/hierarchy2"/>
    <dgm:cxn modelId="{B8B66192-AF05-48CD-A405-C6EA1FBCB9A2}" type="presParOf" srcId="{6578C7E9-6C1F-4CF2-8147-900421C4132C}" destId="{AAED15AD-A2E7-479F-A0AC-F9F29B81926D}" srcOrd="0" destOrd="0" presId="urn:microsoft.com/office/officeart/2005/8/layout/hierarchy2"/>
    <dgm:cxn modelId="{6296F58C-5F3E-48D0-88CC-AFA0EC504BED}" type="presParOf" srcId="{E4C6C25D-9075-468F-8C07-C3A88D89641A}" destId="{0DEA510E-8F69-4A08-B2F4-83D4D980DEBF}" srcOrd="1" destOrd="0" presId="urn:microsoft.com/office/officeart/2005/8/layout/hierarchy2"/>
    <dgm:cxn modelId="{ED09140E-E936-4BAA-A131-961DE79A0BA9}" type="presParOf" srcId="{0DEA510E-8F69-4A08-B2F4-83D4D980DEBF}" destId="{1FC26EC3-0A0F-4BAC-B161-A7310BFBBB98}" srcOrd="0" destOrd="0" presId="urn:microsoft.com/office/officeart/2005/8/layout/hierarchy2"/>
    <dgm:cxn modelId="{83D97C9F-4DEE-4B71-BCF1-BE24A26C8EE6}" type="presParOf" srcId="{0DEA510E-8F69-4A08-B2F4-83D4D980DEBF}" destId="{2348DEEF-89B1-487A-B530-EA4D4EDEA6B5}" srcOrd="1" destOrd="0" presId="urn:microsoft.com/office/officeart/2005/8/layout/hierarchy2"/>
    <dgm:cxn modelId="{604F2616-AE20-411D-8EFA-D3DF9031C329}" type="presParOf" srcId="{E4C6C25D-9075-468F-8C07-C3A88D89641A}" destId="{86B40E4F-D258-4EC6-B342-79C3E021558D}" srcOrd="2" destOrd="0" presId="urn:microsoft.com/office/officeart/2005/8/layout/hierarchy2"/>
    <dgm:cxn modelId="{D044ECB1-E3F2-49E9-B423-241B7A7D0B68}" type="presParOf" srcId="{86B40E4F-D258-4EC6-B342-79C3E021558D}" destId="{B7DE53EC-CE54-4803-BB88-86E19568AED2}" srcOrd="0" destOrd="0" presId="urn:microsoft.com/office/officeart/2005/8/layout/hierarchy2"/>
    <dgm:cxn modelId="{8CF28AF9-5B3D-4ACB-944A-E34B70A61C5A}" type="presParOf" srcId="{E4C6C25D-9075-468F-8C07-C3A88D89641A}" destId="{48242996-5756-488F-AEC2-1BFD426AE924}" srcOrd="3" destOrd="0" presId="urn:microsoft.com/office/officeart/2005/8/layout/hierarchy2"/>
    <dgm:cxn modelId="{4951EA25-1866-4425-A299-6871ABBE4840}" type="presParOf" srcId="{48242996-5756-488F-AEC2-1BFD426AE924}" destId="{8C676562-A233-4D7A-AAE0-A188E4ED2602}" srcOrd="0" destOrd="0" presId="urn:microsoft.com/office/officeart/2005/8/layout/hierarchy2"/>
    <dgm:cxn modelId="{12E7D9A0-48AF-464C-8CBF-B469678A6107}" type="presParOf" srcId="{48242996-5756-488F-AEC2-1BFD426AE924}" destId="{AE8BEE6F-C12E-4B51-9692-FC06C2DDEAD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D2B60-4372-40B3-AFB4-B9A766DD4177}">
      <dsp:nvSpPr>
        <dsp:cNvPr id="0" name=""/>
        <dsp:cNvSpPr/>
      </dsp:nvSpPr>
      <dsp:spPr>
        <a:xfrm>
          <a:off x="82613" y="90072"/>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05C798-DFCF-49CF-9C88-4DF41AD7B64F}">
      <dsp:nvSpPr>
        <dsp:cNvPr id="0" name=""/>
        <dsp:cNvSpPr/>
      </dsp:nvSpPr>
      <dsp:spPr>
        <a:xfrm>
          <a:off x="271034" y="278494"/>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C57873-D49B-4246-897C-8B3396907727}">
      <dsp:nvSpPr>
        <dsp:cNvPr id="0" name=""/>
        <dsp:cNvSpPr/>
      </dsp:nvSpPr>
      <dsp:spPr>
        <a:xfrm>
          <a:off x="1172126"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Easy To Perform Testing</a:t>
          </a:r>
        </a:p>
      </dsp:txBody>
      <dsp:txXfrm>
        <a:off x="1172126" y="90072"/>
        <a:ext cx="2114937" cy="897246"/>
      </dsp:txXfrm>
    </dsp:sp>
    <dsp:sp modelId="{E193ABA8-5BD8-4111-80A1-2D9917C430B9}">
      <dsp:nvSpPr>
        <dsp:cNvPr id="0" name=""/>
        <dsp:cNvSpPr/>
      </dsp:nvSpPr>
      <dsp:spPr>
        <a:xfrm>
          <a:off x="3655575" y="90072"/>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687CD-9AE4-4D32-9FCA-BA15D64F376C}">
      <dsp:nvSpPr>
        <dsp:cNvPr id="0" name=""/>
        <dsp:cNvSpPr/>
      </dsp:nvSpPr>
      <dsp:spPr>
        <a:xfrm>
          <a:off x="3843996" y="278494"/>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AEDCF1-5875-49CE-8215-21E9E2C5D4FD}">
      <dsp:nvSpPr>
        <dsp:cNvPr id="0" name=""/>
        <dsp:cNvSpPr/>
      </dsp:nvSpPr>
      <dsp:spPr>
        <a:xfrm>
          <a:off x="4745088"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Defects will be identified in early stages</a:t>
          </a:r>
        </a:p>
      </dsp:txBody>
      <dsp:txXfrm>
        <a:off x="4745088" y="90072"/>
        <a:ext cx="2114937" cy="897246"/>
      </dsp:txXfrm>
    </dsp:sp>
    <dsp:sp modelId="{55D73CFD-CD1E-4463-80CD-5517E7219418}">
      <dsp:nvSpPr>
        <dsp:cNvPr id="0" name=""/>
        <dsp:cNvSpPr/>
      </dsp:nvSpPr>
      <dsp:spPr>
        <a:xfrm>
          <a:off x="7228536" y="90072"/>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42B72E-C99A-419E-93D2-244CA35FFE3F}">
      <dsp:nvSpPr>
        <dsp:cNvPr id="0" name=""/>
        <dsp:cNvSpPr/>
      </dsp:nvSpPr>
      <dsp:spPr>
        <a:xfrm>
          <a:off x="7416958" y="278494"/>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A66CA6-CEB4-42ED-BA73-FDC1D6BE04C4}">
      <dsp:nvSpPr>
        <dsp:cNvPr id="0" name=""/>
        <dsp:cNvSpPr/>
      </dsp:nvSpPr>
      <dsp:spPr>
        <a:xfrm>
          <a:off x="8318049"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Improves the quality of the system</a:t>
          </a:r>
        </a:p>
      </dsp:txBody>
      <dsp:txXfrm>
        <a:off x="8318049" y="90072"/>
        <a:ext cx="2114937" cy="897246"/>
      </dsp:txXfrm>
    </dsp:sp>
    <dsp:sp modelId="{2B7585F1-985B-4809-9E7F-3D2A2845EE3A}">
      <dsp:nvSpPr>
        <dsp:cNvPr id="0" name=""/>
        <dsp:cNvSpPr/>
      </dsp:nvSpPr>
      <dsp:spPr>
        <a:xfrm>
          <a:off x="82613" y="1727045"/>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D99A3C-404A-4C23-993C-3FFE85722007}">
      <dsp:nvSpPr>
        <dsp:cNvPr id="0" name=""/>
        <dsp:cNvSpPr/>
      </dsp:nvSpPr>
      <dsp:spPr>
        <a:xfrm>
          <a:off x="271034" y="1915467"/>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51A4B1-B170-4A89-B0E2-942B4EEABC8E}">
      <dsp:nvSpPr>
        <dsp:cNvPr id="0" name=""/>
        <dsp:cNvSpPr/>
      </dsp:nvSpPr>
      <dsp:spPr>
        <a:xfrm>
          <a:off x="1172126"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Reduces the risk</a:t>
          </a:r>
        </a:p>
      </dsp:txBody>
      <dsp:txXfrm>
        <a:off x="1172126" y="1727045"/>
        <a:ext cx="2114937" cy="897246"/>
      </dsp:txXfrm>
    </dsp:sp>
    <dsp:sp modelId="{FA04B9E3-DDA5-4DE8-85A0-47372F822CA0}">
      <dsp:nvSpPr>
        <dsp:cNvPr id="0" name=""/>
        <dsp:cNvSpPr/>
      </dsp:nvSpPr>
      <dsp:spPr>
        <a:xfrm>
          <a:off x="3655575" y="1727045"/>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CF3638-60C3-4AC6-A39D-633788DFC697}">
      <dsp:nvSpPr>
        <dsp:cNvPr id="0" name=""/>
        <dsp:cNvSpPr/>
      </dsp:nvSpPr>
      <dsp:spPr>
        <a:xfrm>
          <a:off x="3843996" y="1915467"/>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5640BE-6244-41BC-B2B2-9767DE557416}">
      <dsp:nvSpPr>
        <dsp:cNvPr id="0" name=""/>
        <dsp:cNvSpPr/>
      </dsp:nvSpPr>
      <dsp:spPr>
        <a:xfrm>
          <a:off x="4745088"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Progress is easier to access</a:t>
          </a:r>
        </a:p>
      </dsp:txBody>
      <dsp:txXfrm>
        <a:off x="4745088" y="1727045"/>
        <a:ext cx="2114937" cy="897246"/>
      </dsp:txXfrm>
    </dsp:sp>
    <dsp:sp modelId="{4F2F2DA7-D48C-4E57-AE72-23BF5EF2C535}">
      <dsp:nvSpPr>
        <dsp:cNvPr id="0" name=""/>
        <dsp:cNvSpPr/>
      </dsp:nvSpPr>
      <dsp:spPr>
        <a:xfrm>
          <a:off x="7228536" y="1727045"/>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5EDE0A-D8B0-4967-BC7F-A80EB0BF6A42}">
      <dsp:nvSpPr>
        <dsp:cNvPr id="0" name=""/>
        <dsp:cNvSpPr/>
      </dsp:nvSpPr>
      <dsp:spPr>
        <a:xfrm>
          <a:off x="7416958" y="1915467"/>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93724D-15D8-450F-B227-DA8211D5FF5E}">
      <dsp:nvSpPr>
        <dsp:cNvPr id="0" name=""/>
        <dsp:cNvSpPr/>
      </dsp:nvSpPr>
      <dsp:spPr>
        <a:xfrm>
          <a:off x="8318049"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Saves test effort and time</a:t>
          </a:r>
        </a:p>
      </dsp:txBody>
      <dsp:txXfrm>
        <a:off x="8318049" y="1727045"/>
        <a:ext cx="2114937" cy="897246"/>
      </dsp:txXfrm>
    </dsp:sp>
    <dsp:sp modelId="{53113649-DD53-430A-8893-17D098F944A8}">
      <dsp:nvSpPr>
        <dsp:cNvPr id="0" name=""/>
        <dsp:cNvSpPr/>
      </dsp:nvSpPr>
      <dsp:spPr>
        <a:xfrm>
          <a:off x="82613" y="336401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042D64-BB2C-4033-A744-E368AD2D9A84}">
      <dsp:nvSpPr>
        <dsp:cNvPr id="0" name=""/>
        <dsp:cNvSpPr/>
      </dsp:nvSpPr>
      <dsp:spPr>
        <a:xfrm>
          <a:off x="271034" y="3552441"/>
          <a:ext cx="520402" cy="52040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A02DC4-38C7-43BE-BF0A-8395FD69B79F}">
      <dsp:nvSpPr>
        <dsp:cNvPr id="0" name=""/>
        <dsp:cNvSpPr/>
      </dsp:nvSpPr>
      <dsp:spPr>
        <a:xfrm>
          <a:off x="1172126"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Easy to detect critical errors and connection error</a:t>
          </a:r>
        </a:p>
      </dsp:txBody>
      <dsp:txXfrm>
        <a:off x="1172126" y="3364019"/>
        <a:ext cx="2114937" cy="897246"/>
      </dsp:txXfrm>
    </dsp:sp>
    <dsp:sp modelId="{974239B5-BD86-4FDC-9918-E3F8FC9AF8A1}">
      <dsp:nvSpPr>
        <dsp:cNvPr id="0" name=""/>
        <dsp:cNvSpPr/>
      </dsp:nvSpPr>
      <dsp:spPr>
        <a:xfrm>
          <a:off x="3655575" y="336401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A8A7D-3309-487E-86A7-CCCBD6019AB4}">
      <dsp:nvSpPr>
        <dsp:cNvPr id="0" name=""/>
        <dsp:cNvSpPr/>
      </dsp:nvSpPr>
      <dsp:spPr>
        <a:xfrm>
          <a:off x="3843996" y="3552441"/>
          <a:ext cx="520402" cy="52040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3E5CC1-7587-4C39-BA50-FFD18A600CEE}">
      <dsp:nvSpPr>
        <dsp:cNvPr id="0" name=""/>
        <dsp:cNvSpPr/>
      </dsp:nvSpPr>
      <dsp:spPr>
        <a:xfrm>
          <a:off x="4745088"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It run Quickly</a:t>
          </a:r>
        </a:p>
      </dsp:txBody>
      <dsp:txXfrm>
        <a:off x="4745088" y="3364019"/>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1ADC8A-5424-43B3-A88F-FB3A461C855E}">
      <dsp:nvSpPr>
        <dsp:cNvPr id="0" name=""/>
        <dsp:cNvSpPr/>
      </dsp:nvSpPr>
      <dsp:spPr>
        <a:xfrm>
          <a:off x="1428" y="1352847"/>
          <a:ext cx="1903809" cy="9519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rtl="0">
            <a:lnSpc>
              <a:spcPct val="90000"/>
            </a:lnSpc>
            <a:spcBef>
              <a:spcPct val="0"/>
            </a:spcBef>
            <a:spcAft>
              <a:spcPct val="35000"/>
            </a:spcAft>
            <a:buNone/>
          </a:pPr>
          <a:r>
            <a:rPr lang="en-US" sz="3100" kern="1200" dirty="0">
              <a:latin typeface="Tw Cen MT"/>
            </a:rPr>
            <a:t>Smoke Testing</a:t>
          </a:r>
          <a:endParaRPr lang="en-US" sz="3100" kern="1200" dirty="0"/>
        </a:p>
      </dsp:txBody>
      <dsp:txXfrm>
        <a:off x="29308" y="1380727"/>
        <a:ext cx="1848049" cy="896144"/>
      </dsp:txXfrm>
    </dsp:sp>
    <dsp:sp modelId="{6578C7E9-6C1F-4CF2-8147-900421C4132C}">
      <dsp:nvSpPr>
        <dsp:cNvPr id="0" name=""/>
        <dsp:cNvSpPr/>
      </dsp:nvSpPr>
      <dsp:spPr>
        <a:xfrm rot="19457599">
          <a:off x="1817090" y="1531704"/>
          <a:ext cx="937819" cy="46845"/>
        </a:xfrm>
        <a:custGeom>
          <a:avLst/>
          <a:gdLst/>
          <a:ahLst/>
          <a:cxnLst/>
          <a:rect l="0" t="0" r="0" b="0"/>
          <a:pathLst>
            <a:path>
              <a:moveTo>
                <a:pt x="0" y="23422"/>
              </a:moveTo>
              <a:lnTo>
                <a:pt x="937819" y="234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2554" y="1531681"/>
        <a:ext cx="46890" cy="46890"/>
      </dsp:txXfrm>
    </dsp:sp>
    <dsp:sp modelId="{1FC26EC3-0A0F-4BAC-B161-A7310BFBBB98}">
      <dsp:nvSpPr>
        <dsp:cNvPr id="0" name=""/>
        <dsp:cNvSpPr/>
      </dsp:nvSpPr>
      <dsp:spPr>
        <a:xfrm>
          <a:off x="2666761" y="805502"/>
          <a:ext cx="1903809" cy="9519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Tw Cen MT"/>
            </a:rPr>
            <a:t>Manual</a:t>
          </a:r>
          <a:endParaRPr lang="en-US" sz="3100" kern="1200" dirty="0"/>
        </a:p>
      </dsp:txBody>
      <dsp:txXfrm>
        <a:off x="2694641" y="833382"/>
        <a:ext cx="1848049" cy="896144"/>
      </dsp:txXfrm>
    </dsp:sp>
    <dsp:sp modelId="{86B40E4F-D258-4EC6-B342-79C3E021558D}">
      <dsp:nvSpPr>
        <dsp:cNvPr id="0" name=""/>
        <dsp:cNvSpPr/>
      </dsp:nvSpPr>
      <dsp:spPr>
        <a:xfrm rot="2142401">
          <a:off x="1817090" y="2079049"/>
          <a:ext cx="937819" cy="46845"/>
        </a:xfrm>
        <a:custGeom>
          <a:avLst/>
          <a:gdLst/>
          <a:ahLst/>
          <a:cxnLst/>
          <a:rect l="0" t="0" r="0" b="0"/>
          <a:pathLst>
            <a:path>
              <a:moveTo>
                <a:pt x="0" y="23422"/>
              </a:moveTo>
              <a:lnTo>
                <a:pt x="937819" y="234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2554" y="2079027"/>
        <a:ext cx="46890" cy="46890"/>
      </dsp:txXfrm>
    </dsp:sp>
    <dsp:sp modelId="{8C676562-A233-4D7A-AAE0-A188E4ED2602}">
      <dsp:nvSpPr>
        <dsp:cNvPr id="0" name=""/>
        <dsp:cNvSpPr/>
      </dsp:nvSpPr>
      <dsp:spPr>
        <a:xfrm>
          <a:off x="2666761" y="1900192"/>
          <a:ext cx="1903809" cy="9519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Tw Cen MT"/>
            </a:rPr>
            <a:t>Automation</a:t>
          </a:r>
          <a:endParaRPr lang="en-US" sz="3100" kern="1200" dirty="0"/>
        </a:p>
      </dsp:txBody>
      <dsp:txXfrm>
        <a:off x="2694641" y="1928072"/>
        <a:ext cx="1848049" cy="89614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11/7/2021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7823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11/7/2021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4939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11/7/2021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0325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11/7/2021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158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11/7/2021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610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11/7/2021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5256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11/7/2021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34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11/7/2021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666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11/7/2021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1744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11/7/2021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1380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11/7/2021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2287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11/7/2021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87834879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26"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860742" y="1124988"/>
            <a:ext cx="4425962" cy="2387600"/>
          </a:xfrm>
        </p:spPr>
        <p:txBody>
          <a:bodyPr>
            <a:normAutofit/>
          </a:bodyPr>
          <a:lstStyle/>
          <a:p>
            <a:pPr algn="l"/>
            <a:r>
              <a:rPr lang="en-US" dirty="0">
                <a:latin typeface="Amasis MT Pro"/>
                <a:cs typeface="Calibri Light"/>
              </a:rPr>
              <a:t>Smoke Testing</a:t>
            </a:r>
            <a:endParaRPr lang="en-US">
              <a:latin typeface="Amasis MT Pro"/>
            </a:endParaRPr>
          </a:p>
        </p:txBody>
      </p:sp>
      <p:pic>
        <p:nvPicPr>
          <p:cNvPr id="4" name="Picture 3">
            <a:extLst>
              <a:ext uri="{FF2B5EF4-FFF2-40B4-BE49-F238E27FC236}">
                <a16:creationId xmlns:a16="http://schemas.microsoft.com/office/drawing/2014/main" id="{546C62B4-9AAB-4DCD-8ADD-18D5EA597C73}"/>
              </a:ext>
            </a:extLst>
          </p:cNvPr>
          <p:cNvPicPr>
            <a:picLocks noChangeAspect="1"/>
          </p:cNvPicPr>
          <p:nvPr/>
        </p:nvPicPr>
        <p:blipFill rotWithShape="1">
          <a:blip r:embed="rId2"/>
          <a:srcRect l="6754" r="15727" b="9"/>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5"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6D7B00-97C1-4173-8AEC-ED99561907D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What is Smoke Testing</a:t>
            </a:r>
          </a:p>
        </p:txBody>
      </p:sp>
      <p:sp>
        <p:nvSpPr>
          <p:cNvPr id="3" name="Content Placeholder 2">
            <a:extLst>
              <a:ext uri="{FF2B5EF4-FFF2-40B4-BE49-F238E27FC236}">
                <a16:creationId xmlns:a16="http://schemas.microsoft.com/office/drawing/2014/main" id="{21C6F748-E604-4DDC-82E7-8DA9EAB8446C}"/>
              </a:ext>
            </a:extLst>
          </p:cNvPr>
          <p:cNvSpPr>
            <a:spLocks noGrp="1"/>
          </p:cNvSpPr>
          <p:nvPr>
            <p:ph idx="1"/>
          </p:nvPr>
        </p:nvSpPr>
        <p:spPr>
          <a:xfrm>
            <a:off x="4447308" y="591344"/>
            <a:ext cx="6906491" cy="5585619"/>
          </a:xfrm>
        </p:spPr>
        <p:txBody>
          <a:bodyPr anchor="ctr">
            <a:normAutofit/>
          </a:bodyPr>
          <a:lstStyle/>
          <a:p>
            <a:r>
              <a:rPr lang="en-US" sz="2400" b="1" dirty="0">
                <a:ea typeface="+mn-lt"/>
                <a:cs typeface="+mn-lt"/>
              </a:rPr>
              <a:t>S</a:t>
            </a:r>
            <a:r>
              <a:rPr lang="en-US" sz="2400" dirty="0">
                <a:ea typeface="+mn-lt"/>
                <a:cs typeface="+mn-lt"/>
              </a:rPr>
              <a:t>moke testing is also known as “Build Verification Testing” or “Confidence Testing.”</a:t>
            </a:r>
          </a:p>
          <a:p>
            <a:r>
              <a:rPr lang="en-US" sz="2400" b="1" dirty="0">
                <a:ea typeface="+mn-lt"/>
                <a:cs typeface="+mn-lt"/>
              </a:rPr>
              <a:t>Smoke Testing</a:t>
            </a:r>
            <a:r>
              <a:rPr lang="en-US" sz="2400" dirty="0">
                <a:ea typeface="+mn-lt"/>
                <a:cs typeface="+mn-lt"/>
              </a:rPr>
              <a:t>  is a boon for software development as it can be used as a verification method that can ensure that the product is stable and 100% functional. In short, it’s the easiest method available to test all the functionalities of an app.</a:t>
            </a:r>
            <a:endParaRPr lang="en-US" sz="240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808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AFB46F-B3B1-4F27-8511-DB5694A2D8D9}"/>
              </a:ext>
            </a:extLst>
          </p:cNvPr>
          <p:cNvSpPr>
            <a:spLocks noGrp="1"/>
          </p:cNvSpPr>
          <p:nvPr>
            <p:ph type="title"/>
          </p:nvPr>
        </p:nvSpPr>
        <p:spPr>
          <a:xfrm>
            <a:off x="838200" y="459863"/>
            <a:ext cx="10515600" cy="1004594"/>
          </a:xfrm>
        </p:spPr>
        <p:txBody>
          <a:bodyPr>
            <a:normAutofit/>
          </a:bodyPr>
          <a:lstStyle/>
          <a:p>
            <a:pPr algn="ctr"/>
            <a:r>
              <a:rPr lang="en-US" dirty="0">
                <a:solidFill>
                  <a:srgbClr val="FFFFFF"/>
                </a:solidFill>
              </a:rPr>
              <a:t>Advantages of Smoke Testing</a:t>
            </a:r>
            <a:endParaRPr lang="en-US">
              <a:solidFill>
                <a:srgbClr val="FFFFFF"/>
              </a:solidFill>
            </a:endParaRPr>
          </a:p>
        </p:txBody>
      </p:sp>
      <p:sp>
        <p:nvSpPr>
          <p:cNvPr id="19" name="Rectangle: Rounded Corners 18">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Diagram 4">
            <a:extLst>
              <a:ext uri="{FF2B5EF4-FFF2-40B4-BE49-F238E27FC236}">
                <a16:creationId xmlns:a16="http://schemas.microsoft.com/office/drawing/2014/main" id="{89D1EE90-5CBE-4EC4-9127-6CE2B4772585}"/>
              </a:ext>
            </a:extLst>
          </p:cNvPr>
          <p:cNvGraphicFramePr>
            <a:graphicFrameLocks noGrp="1"/>
          </p:cNvGraphicFramePr>
          <p:nvPr>
            <p:ph idx="1"/>
            <p:extLst>
              <p:ext uri="{D42A27DB-BD31-4B8C-83A1-F6EECF244321}">
                <p14:modId xmlns:p14="http://schemas.microsoft.com/office/powerpoint/2010/main" val="3161947601"/>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018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5A8960-1576-43EF-A2EB-8A675285387A}"/>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When we do smoke testing</a:t>
            </a:r>
          </a:p>
        </p:txBody>
      </p:sp>
      <p:sp>
        <p:nvSpPr>
          <p:cNvPr id="3" name="Content Placeholder 2">
            <a:extLst>
              <a:ext uri="{FF2B5EF4-FFF2-40B4-BE49-F238E27FC236}">
                <a16:creationId xmlns:a16="http://schemas.microsoft.com/office/drawing/2014/main" id="{0898FAD0-A05D-4BCE-9742-EC421A2C5715}"/>
              </a:ext>
            </a:extLst>
          </p:cNvPr>
          <p:cNvSpPr>
            <a:spLocks noGrp="1"/>
          </p:cNvSpPr>
          <p:nvPr>
            <p:ph idx="1"/>
          </p:nvPr>
        </p:nvSpPr>
        <p:spPr>
          <a:xfrm>
            <a:off x="4447308" y="591344"/>
            <a:ext cx="6906491" cy="5585619"/>
          </a:xfrm>
        </p:spPr>
        <p:txBody>
          <a:bodyPr anchor="ctr">
            <a:normAutofit/>
          </a:bodyPr>
          <a:lstStyle/>
          <a:p>
            <a:r>
              <a:rPr lang="en-US" sz="2400" dirty="0">
                <a:ea typeface="+mn-lt"/>
                <a:cs typeface="+mn-lt"/>
              </a:rPr>
              <a:t>Smoke Testing is done whenever the new functionalities of software are developed and integrated with existing build that is deployed in QA/staging environment. It ensures that all critical functionalities are working correctly or not.</a:t>
            </a:r>
          </a:p>
          <a:p>
            <a:r>
              <a:rPr lang="en-US" sz="2400" dirty="0">
                <a:ea typeface="+mn-lt"/>
                <a:cs typeface="+mn-lt"/>
              </a:rPr>
              <a:t>In this testing method, the development team deploys the build in QA. The subsets of test cases are taken, and then testers run test cases on the build. The QA team test the application against the critical functionalities. </a:t>
            </a:r>
            <a:endParaRPr lang="en-US" sz="24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597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580B5A-1CCB-45CA-A619-E95779757E56}"/>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Who will do Smoke Testing</a:t>
            </a:r>
          </a:p>
        </p:txBody>
      </p:sp>
      <p:sp>
        <p:nvSpPr>
          <p:cNvPr id="3" name="Content Placeholder 2">
            <a:extLst>
              <a:ext uri="{FF2B5EF4-FFF2-40B4-BE49-F238E27FC236}">
                <a16:creationId xmlns:a16="http://schemas.microsoft.com/office/drawing/2014/main" id="{D8F2CE0A-54E5-4416-BE1F-C80B68A08F48}"/>
              </a:ext>
            </a:extLst>
          </p:cNvPr>
          <p:cNvSpPr>
            <a:spLocks noGrp="1"/>
          </p:cNvSpPr>
          <p:nvPr>
            <p:ph idx="1"/>
          </p:nvPr>
        </p:nvSpPr>
        <p:spPr>
          <a:xfrm>
            <a:off x="4447308" y="591344"/>
            <a:ext cx="6906491" cy="5585619"/>
          </a:xfrm>
        </p:spPr>
        <p:txBody>
          <a:bodyPr anchor="ctr">
            <a:normAutofit/>
          </a:bodyPr>
          <a:lstStyle/>
          <a:p>
            <a:endParaRPr lang="en-US" sz="2400" dirty="0">
              <a:ea typeface="+mn-lt"/>
              <a:cs typeface="+mn-lt"/>
            </a:endParaRPr>
          </a:p>
          <a:p>
            <a:r>
              <a:rPr lang="en-US" sz="2400" dirty="0">
                <a:ea typeface="+mn-lt"/>
                <a:cs typeface="+mn-lt"/>
              </a:rPr>
              <a:t>Smoke Testing is performed by QA engineers/QA lead. Whenever there is a new build, QA team determines the major functionality in the application to perform smoke testing.</a:t>
            </a:r>
          </a:p>
          <a:p>
            <a:r>
              <a:rPr lang="en-US" sz="2400" dirty="0">
                <a:ea typeface="+mn-lt"/>
                <a:cs typeface="+mn-lt"/>
              </a:rPr>
              <a:t>Testing done in a development environment on the code to ensure the correctness of the application before releasing build to QA, this is known as Sanity testing. It is usually narrow and deep testing. It is a process which verifies that the application under development meets its basic functional requirements.</a:t>
            </a:r>
            <a:endParaRPr lang="en-US" sz="240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9614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106EDC-4881-4837-AF30-8BC06D01A119}"/>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Why do we do smoke testing</a:t>
            </a:r>
          </a:p>
        </p:txBody>
      </p:sp>
      <p:sp>
        <p:nvSpPr>
          <p:cNvPr id="3" name="Content Placeholder 2">
            <a:extLst>
              <a:ext uri="{FF2B5EF4-FFF2-40B4-BE49-F238E27FC236}">
                <a16:creationId xmlns:a16="http://schemas.microsoft.com/office/drawing/2014/main" id="{38A8D251-D614-462F-9A38-137C58E95BCD}"/>
              </a:ext>
            </a:extLst>
          </p:cNvPr>
          <p:cNvSpPr>
            <a:spLocks noGrp="1"/>
          </p:cNvSpPr>
          <p:nvPr>
            <p:ph idx="1"/>
          </p:nvPr>
        </p:nvSpPr>
        <p:spPr>
          <a:xfrm>
            <a:off x="4447308" y="591344"/>
            <a:ext cx="6906491" cy="5585619"/>
          </a:xfrm>
        </p:spPr>
        <p:txBody>
          <a:bodyPr anchor="ctr">
            <a:normAutofit/>
          </a:bodyPr>
          <a:lstStyle/>
          <a:p>
            <a:r>
              <a:rPr lang="en-US" sz="2400" dirty="0">
                <a:ea typeface="+mn-lt"/>
                <a:cs typeface="+mn-lt"/>
              </a:rPr>
              <a:t>Smoke testing plays an important role in software development as it ensures the correctness of the system in initial stages. By this, we can save test effort. As a result, smoke tests bring the system to a good state. Once we complete smoke testing then only we start functional testing.</a:t>
            </a:r>
            <a:endParaRPr lang="en-US" sz="240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2699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AFC5C5-5299-4BF3-B5A0-225680E71296}"/>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How to do smoke testing</a:t>
            </a:r>
          </a:p>
        </p:txBody>
      </p:sp>
      <p:sp>
        <p:nvSpPr>
          <p:cNvPr id="3" name="Content Placeholder 2">
            <a:extLst>
              <a:ext uri="{FF2B5EF4-FFF2-40B4-BE49-F238E27FC236}">
                <a16:creationId xmlns:a16="http://schemas.microsoft.com/office/drawing/2014/main" id="{AFBEC04F-DD53-429D-A783-ECD575DA8BF4}"/>
              </a:ext>
            </a:extLst>
          </p:cNvPr>
          <p:cNvSpPr>
            <a:spLocks noGrp="1"/>
          </p:cNvSpPr>
          <p:nvPr>
            <p:ph idx="1"/>
          </p:nvPr>
        </p:nvSpPr>
        <p:spPr>
          <a:xfrm>
            <a:off x="4447308" y="591344"/>
            <a:ext cx="6906491" cy="5585619"/>
          </a:xfrm>
        </p:spPr>
        <p:txBody>
          <a:bodyPr anchor="ctr">
            <a:normAutofit/>
          </a:bodyPr>
          <a:lstStyle/>
          <a:p>
            <a:r>
              <a:rPr lang="en-US" sz="2400" dirty="0">
                <a:ea typeface="+mn-lt"/>
                <a:cs typeface="+mn-lt"/>
              </a:rPr>
              <a:t>Smoke Testing is usually done manually though there is a possibility of accomplishing the same through automation. It may vary from organization to organization</a:t>
            </a:r>
          </a:p>
          <a:p>
            <a:r>
              <a:rPr lang="en-US" sz="2400" dirty="0"/>
              <a:t>It can be Done in two ways</a:t>
            </a:r>
          </a:p>
          <a:p>
            <a:endParaRPr lang="en-US" sz="2400" dirty="0"/>
          </a:p>
          <a:p>
            <a:endParaRPr lang="en-US" sz="2400" dirty="0"/>
          </a:p>
          <a:p>
            <a:pPr marL="0" indent="0">
              <a:buNone/>
            </a:pPr>
            <a:endParaRPr lang="en-US" sz="24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482" name="Diagram 482">
            <a:extLst>
              <a:ext uri="{FF2B5EF4-FFF2-40B4-BE49-F238E27FC236}">
                <a16:creationId xmlns:a16="http://schemas.microsoft.com/office/drawing/2014/main" id="{E378ADBD-DD08-4436-82E4-D9306C8263D4}"/>
              </a:ext>
            </a:extLst>
          </p:cNvPr>
          <p:cNvGraphicFramePr/>
          <p:nvPr>
            <p:extLst>
              <p:ext uri="{D42A27DB-BD31-4B8C-83A1-F6EECF244321}">
                <p14:modId xmlns:p14="http://schemas.microsoft.com/office/powerpoint/2010/main" val="1324503637"/>
              </p:ext>
            </p:extLst>
          </p:nvPr>
        </p:nvGraphicFramePr>
        <p:xfrm>
          <a:off x="4879258" y="3382297"/>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944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Arc 3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Rectangle 32">
            <a:extLst>
              <a:ext uri="{FF2B5EF4-FFF2-40B4-BE49-F238E27FC236}">
                <a16:creationId xmlns:a16="http://schemas.microsoft.com/office/drawing/2014/main" id="{3F138222-D274-4866-96E7-C3B1D6DA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Arc 34">
            <a:extLst>
              <a:ext uri="{FF2B5EF4-FFF2-40B4-BE49-F238E27FC236}">
                <a16:creationId xmlns:a16="http://schemas.microsoft.com/office/drawing/2014/main" id="{5888E255-D20B-4F26-B9DA-3DF036797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A580E4-0793-47AF-8FDF-D1FDD89AAA0E}"/>
              </a:ext>
            </a:extLst>
          </p:cNvPr>
          <p:cNvSpPr>
            <a:spLocks noGrp="1"/>
          </p:cNvSpPr>
          <p:nvPr>
            <p:ph type="title"/>
          </p:nvPr>
        </p:nvSpPr>
        <p:spPr>
          <a:xfrm>
            <a:off x="841512" y="1122363"/>
            <a:ext cx="5087631" cy="2387600"/>
          </a:xfrm>
        </p:spPr>
        <p:txBody>
          <a:bodyPr vert="horz" lIns="91440" tIns="45720" rIns="91440" bIns="45720" rtlCol="0" anchor="b">
            <a:normAutofit/>
          </a:bodyPr>
          <a:lstStyle/>
          <a:p>
            <a:pPr algn="ctr"/>
            <a:r>
              <a:rPr lang="en-US" sz="6000" kern="1200">
                <a:solidFill>
                  <a:srgbClr val="FFFFFF"/>
                </a:solidFill>
                <a:latin typeface="+mj-lt"/>
                <a:ea typeface="+mj-ea"/>
                <a:cs typeface="+mj-cs"/>
              </a:rPr>
              <a:t>Thank You</a:t>
            </a:r>
          </a:p>
        </p:txBody>
      </p:sp>
      <p:sp>
        <p:nvSpPr>
          <p:cNvPr id="30" name="Oval 36">
            <a:extLst>
              <a:ext uri="{FF2B5EF4-FFF2-40B4-BE49-F238E27FC236}">
                <a16:creationId xmlns:a16="http://schemas.microsoft.com/office/drawing/2014/main" id="{02AD46D6-02D6-45B3-921C-F4033826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2790" y="5367348"/>
            <a:ext cx="616353" cy="5996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2" name="Graphic 25" descr="Handshake">
            <a:extLst>
              <a:ext uri="{FF2B5EF4-FFF2-40B4-BE49-F238E27FC236}">
                <a16:creationId xmlns:a16="http://schemas.microsoft.com/office/drawing/2014/main" id="{CE55DDE0-5D13-417B-92A6-4D2F5B655A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92678" y="895604"/>
            <a:ext cx="5051479" cy="5051479"/>
          </a:xfrm>
          <a:custGeom>
            <a:avLst/>
            <a:gdLst/>
            <a:ahLst/>
            <a:cxnLst/>
            <a:rect l="l" t="t" r="r" b="b"/>
            <a:pathLst>
              <a:path w="5051479" h="5503900">
                <a:moveTo>
                  <a:pt x="151948" y="0"/>
                </a:moveTo>
                <a:lnTo>
                  <a:pt x="4899531" y="0"/>
                </a:lnTo>
                <a:cubicBezTo>
                  <a:pt x="4983450" y="0"/>
                  <a:pt x="5051479" y="68029"/>
                  <a:pt x="5051479" y="151948"/>
                </a:cubicBezTo>
                <a:lnTo>
                  <a:pt x="5051479" y="5351952"/>
                </a:lnTo>
                <a:cubicBezTo>
                  <a:pt x="5051479" y="5435871"/>
                  <a:pt x="4983450" y="5503900"/>
                  <a:pt x="4899531" y="5503900"/>
                </a:cubicBezTo>
                <a:lnTo>
                  <a:pt x="151948" y="5503900"/>
                </a:lnTo>
                <a:cubicBezTo>
                  <a:pt x="68029" y="5503900"/>
                  <a:pt x="0" y="5435871"/>
                  <a:pt x="0" y="5351952"/>
                </a:cubicBezTo>
                <a:lnTo>
                  <a:pt x="0" y="151948"/>
                </a:lnTo>
                <a:cubicBezTo>
                  <a:pt x="0" y="68029"/>
                  <a:pt x="68029" y="0"/>
                  <a:pt x="151948" y="0"/>
                </a:cubicBezTo>
                <a:close/>
              </a:path>
            </a:pathLst>
          </a:custGeom>
        </p:spPr>
      </p:pic>
    </p:spTree>
    <p:extLst>
      <p:ext uri="{BB962C8B-B14F-4D97-AF65-F5344CB8AC3E}">
        <p14:creationId xmlns:p14="http://schemas.microsoft.com/office/powerpoint/2010/main" val="622269058"/>
      </p:ext>
    </p:extLst>
  </p:cSld>
  <p:clrMapOvr>
    <a:masterClrMapping/>
  </p:clrMapOvr>
</p:sld>
</file>

<file path=ppt/theme/theme1.xml><?xml version="1.0" encoding="utf-8"?>
<a:theme xmlns:a="http://schemas.openxmlformats.org/drawingml/2006/main" name="ShapesVTI">
  <a:themeElements>
    <a:clrScheme name="Office Theme">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ShapesVTI</vt:lpstr>
      <vt:lpstr>Smoke Testing</vt:lpstr>
      <vt:lpstr>What is Smoke Testing</vt:lpstr>
      <vt:lpstr>Advantages of Smoke Testing</vt:lpstr>
      <vt:lpstr>When we do smoke testing</vt:lpstr>
      <vt:lpstr>Who will do Smoke Testing</vt:lpstr>
      <vt:lpstr>Why do we do smoke testing</vt:lpstr>
      <vt:lpstr>How to do smoke testing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118</cp:revision>
  <dcterms:created xsi:type="dcterms:W3CDTF">2021-11-07T12:01:00Z</dcterms:created>
  <dcterms:modified xsi:type="dcterms:W3CDTF">2021-11-07T12:35:42Z</dcterms:modified>
</cp:coreProperties>
</file>