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902187"/>
          </a:xfrm>
          <a:prstGeom prst="rect">
            <a:avLst/>
          </a:prstGeom>
        </p:spPr>
        <p:txBody>
          <a:bodyPr vert="horz" wrap="square" lIns="0" tIns="16510" rIns="0" bIns="0" rtlCol="0">
            <a:spAutoFit/>
          </a:bodyPr>
          <a:lstStyle/>
          <a:p>
            <a:pPr marL="12700">
              <a:lnSpc>
                <a:spcPct val="150000"/>
              </a:lnSpc>
              <a:spcBef>
                <a:spcPts val="130"/>
              </a:spcBef>
            </a:pPr>
            <a:r>
              <a:rPr lang="en-IN" sz="2800" dirty="0">
                <a:latin typeface="Trebuchet MS"/>
                <a:cs typeface="Trebuchet MS"/>
              </a:rPr>
              <a:t>RANJITHA S</a:t>
            </a:r>
          </a:p>
          <a:p>
            <a:pPr marL="12700">
              <a:lnSpc>
                <a:spcPct val="150000"/>
              </a:lnSpc>
              <a:spcBef>
                <a:spcPts val="130"/>
              </a:spcBef>
            </a:pPr>
            <a:r>
              <a:rPr lang="en-IN" sz="2800" dirty="0">
                <a:latin typeface="Trebuchet MS"/>
                <a:cs typeface="Trebuchet MS"/>
              </a:rPr>
              <a:t>422521205032</a:t>
            </a: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TotalTime>
  <Words>479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porkalaidevi k</cp:lastModifiedBy>
  <cp:revision>5</cp:revision>
  <dcterms:created xsi:type="dcterms:W3CDTF">2024-04-04T19:42:53Z</dcterms:created>
  <dcterms:modified xsi:type="dcterms:W3CDTF">2024-04-10T15:06:40Z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