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44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D935-DC50-46A9-99F1-8027C84410B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F1-8A21-46A1-A783-617FCDAC7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D935-DC50-46A9-99F1-8027C84410B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F1-8A21-46A1-A783-617FCDAC7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D935-DC50-46A9-99F1-8027C84410B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F1-8A21-46A1-A783-617FCDAC7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D935-DC50-46A9-99F1-8027C84410B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F1-8A21-46A1-A783-617FCDAC7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D935-DC50-46A9-99F1-8027C84410B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F1-8A21-46A1-A783-617FCDAC7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D935-DC50-46A9-99F1-8027C84410B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F1-8A21-46A1-A783-617FCDAC7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D935-DC50-46A9-99F1-8027C84410B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F1-8A21-46A1-A783-617FCDAC7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D935-DC50-46A9-99F1-8027C84410B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F1-8A21-46A1-A783-617FCDAC7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D935-DC50-46A9-99F1-8027C84410B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F1-8A21-46A1-A783-617FCDAC7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D935-DC50-46A9-99F1-8027C84410B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F1-8A21-46A1-A783-617FCDAC7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D935-DC50-46A9-99F1-8027C84410B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F1-8A21-46A1-A783-617FCDAC7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D935-DC50-46A9-99F1-8027C84410B2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4F8F1-8A21-46A1-A783-617FCDAC7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76225"/>
            <a:ext cx="8448675" cy="65817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5400000" flipH="1" flipV="1">
            <a:off x="5600700" y="16383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3810000" y="2057400"/>
            <a:ext cx="1752600" cy="6096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3810000" y="5029200"/>
            <a:ext cx="1066800" cy="6858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8382000" cy="6553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7400" y="381000"/>
            <a:ext cx="5105400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he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38400" y="762000"/>
            <a:ext cx="1524000" cy="533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Ticket Tracking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90800" y="1600200"/>
            <a:ext cx="1447800" cy="533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Submit New Ticket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10200" y="2590800"/>
            <a:ext cx="1371600" cy="533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Assign Ticket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334000" y="1676400"/>
            <a:ext cx="1371600" cy="533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Reporting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257800" y="762000"/>
            <a:ext cx="1447800" cy="533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Survey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590800" y="2514600"/>
            <a:ext cx="1447800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953000" y="3505200"/>
            <a:ext cx="1371600" cy="76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E-mail</a:t>
            </a:r>
          </a:p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Notification/Status Update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334000" y="4572000"/>
            <a:ext cx="15240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Manage Users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38400" y="3429000"/>
            <a:ext cx="15240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Instant Messaging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90800" y="4495800"/>
            <a:ext cx="15240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View edit Ticket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67000" y="5486400"/>
            <a:ext cx="1447800" cy="6858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Chose Resolve Ticket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29200" y="5486400"/>
            <a:ext cx="1524000" cy="533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Knowledge Base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990600" y="1295400"/>
            <a:ext cx="304800" cy="3048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7848600" y="4038600"/>
            <a:ext cx="304800" cy="3048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7924800" y="1219200"/>
            <a:ext cx="304800" cy="3048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1066800" y="4267200"/>
            <a:ext cx="304800" cy="3048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914400" y="16002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4"/>
          </p:cNvCxnSpPr>
          <p:nvPr/>
        </p:nvCxnSpPr>
        <p:spPr>
          <a:xfrm rot="5400000">
            <a:off x="990600" y="175260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952500" y="194310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1104900" y="194310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848600" y="15240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8" idx="4"/>
          </p:cNvCxnSpPr>
          <p:nvPr/>
        </p:nvCxnSpPr>
        <p:spPr>
          <a:xfrm rot="5400000">
            <a:off x="7924800" y="167640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7924800" y="1828800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8077200" y="1828800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914400" y="45720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9" idx="4"/>
          </p:cNvCxnSpPr>
          <p:nvPr/>
        </p:nvCxnSpPr>
        <p:spPr>
          <a:xfrm rot="5400000">
            <a:off x="1066800" y="472440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1028700" y="491490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H="1">
            <a:off x="1181100" y="491490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696200" y="43434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7" idx="4"/>
          </p:cNvCxnSpPr>
          <p:nvPr/>
        </p:nvCxnSpPr>
        <p:spPr>
          <a:xfrm rot="5400000">
            <a:off x="7810500" y="45339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7810500" y="476250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 flipH="1">
            <a:off x="7962900" y="476250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1524000" y="1143000"/>
            <a:ext cx="7620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1524000" y="1143000"/>
            <a:ext cx="3657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1524000" y="1752600"/>
            <a:ext cx="9906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524000" y="1905000"/>
            <a:ext cx="12954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16200000" flipH="1">
            <a:off x="1485900" y="2019300"/>
            <a:ext cx="1371600" cy="129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5400000" flipH="1" flipV="1">
            <a:off x="1371600" y="3048000"/>
            <a:ext cx="13716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1524000" y="3962400"/>
            <a:ext cx="9906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1600200" y="4648200"/>
            <a:ext cx="9144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524000" y="4876800"/>
            <a:ext cx="9906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2" idx="4"/>
          </p:cNvCxnSpPr>
          <p:nvPr/>
        </p:nvCxnSpPr>
        <p:spPr>
          <a:xfrm rot="5400000">
            <a:off x="2971800" y="42672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15" idx="2"/>
          </p:cNvCxnSpPr>
          <p:nvPr/>
        </p:nvCxnSpPr>
        <p:spPr>
          <a:xfrm flipV="1">
            <a:off x="4191000" y="5753100"/>
            <a:ext cx="838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" idx="7"/>
          </p:cNvCxnSpPr>
          <p:nvPr/>
        </p:nvCxnSpPr>
        <p:spPr>
          <a:xfrm rot="5400000" flipH="1" flipV="1">
            <a:off x="3806172" y="4287603"/>
            <a:ext cx="1395833" cy="1202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rot="10800000" flipV="1">
            <a:off x="6934200" y="4419600"/>
            <a:ext cx="7620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rot="10800000">
            <a:off x="4114800" y="2743200"/>
            <a:ext cx="3657600" cy="1371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rot="16200000" flipV="1">
            <a:off x="6286500" y="2400300"/>
            <a:ext cx="1828800" cy="1447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rot="5400000">
            <a:off x="5715000" y="3276600"/>
            <a:ext cx="3810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rot="10800000">
            <a:off x="6781800" y="1143000"/>
            <a:ext cx="11430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3657600" y="3810000"/>
            <a:ext cx="12192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27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User</cp:lastModifiedBy>
  <cp:revision>17</cp:revision>
  <dcterms:created xsi:type="dcterms:W3CDTF">2018-03-11T05:21:22Z</dcterms:created>
  <dcterms:modified xsi:type="dcterms:W3CDTF">2018-03-11T07:27:59Z</dcterms:modified>
</cp:coreProperties>
</file>