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4CE36-57D6-4E27-9873-699F6ED69FD8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148B028-3699-43D1-A665-CDA8EA290AA5}">
      <dgm:prSet custT="1"/>
      <dgm:spPr/>
      <dgm:t>
        <a:bodyPr/>
        <a:lstStyle/>
        <a:p>
          <a:r>
            <a:rPr lang="en-IN" sz="2400" dirty="0"/>
            <a:t>Credit Cards are usually allotted based on Age Profile</a:t>
          </a:r>
          <a:endParaRPr lang="en-US" sz="2400" dirty="0"/>
        </a:p>
      </dgm:t>
    </dgm:pt>
    <dgm:pt modelId="{4EB2D191-741A-4488-8202-9ACD63DDECC1}" type="parTrans" cxnId="{A22C157A-5EF0-418F-8564-ECFB4018E1A1}">
      <dgm:prSet/>
      <dgm:spPr/>
      <dgm:t>
        <a:bodyPr/>
        <a:lstStyle/>
        <a:p>
          <a:endParaRPr lang="en-US"/>
        </a:p>
      </dgm:t>
    </dgm:pt>
    <dgm:pt modelId="{7DACCDA5-5D82-4BAC-BA28-FF50B26E878C}" type="sibTrans" cxnId="{A22C157A-5EF0-418F-8564-ECFB4018E1A1}">
      <dgm:prSet/>
      <dgm:spPr/>
      <dgm:t>
        <a:bodyPr/>
        <a:lstStyle/>
        <a:p>
          <a:endParaRPr lang="en-US"/>
        </a:p>
      </dgm:t>
    </dgm:pt>
    <dgm:pt modelId="{8397743D-AB01-4D0C-8F7E-0589B7404086}">
      <dgm:prSet custT="1"/>
      <dgm:spPr/>
      <dgm:t>
        <a:bodyPr/>
        <a:lstStyle/>
        <a:p>
          <a:r>
            <a:rPr lang="en-IN" sz="2400" dirty="0"/>
            <a:t>Credit Profile of Customer</a:t>
          </a:r>
          <a:endParaRPr lang="en-US" sz="2400" dirty="0"/>
        </a:p>
      </dgm:t>
    </dgm:pt>
    <dgm:pt modelId="{4F874559-6E60-40ED-8934-46AEA78B6012}" type="parTrans" cxnId="{301E599B-8F28-4E5A-BDD3-07BAD5B17409}">
      <dgm:prSet/>
      <dgm:spPr/>
      <dgm:t>
        <a:bodyPr/>
        <a:lstStyle/>
        <a:p>
          <a:endParaRPr lang="en-US"/>
        </a:p>
      </dgm:t>
    </dgm:pt>
    <dgm:pt modelId="{51B98390-576C-4C1E-8CE1-82794692A7DF}" type="sibTrans" cxnId="{301E599B-8F28-4E5A-BDD3-07BAD5B17409}">
      <dgm:prSet/>
      <dgm:spPr/>
      <dgm:t>
        <a:bodyPr/>
        <a:lstStyle/>
        <a:p>
          <a:endParaRPr lang="en-US"/>
        </a:p>
      </dgm:t>
    </dgm:pt>
    <dgm:pt modelId="{D3F63B49-7968-4FC0-8223-029AFA71CB26}">
      <dgm:prSet custT="1"/>
      <dgm:spPr/>
      <dgm:t>
        <a:bodyPr/>
        <a:lstStyle/>
        <a:p>
          <a:r>
            <a:rPr lang="en-IN" sz="2400" dirty="0"/>
            <a:t>Salary , Account Balance </a:t>
          </a:r>
          <a:endParaRPr lang="en-US" sz="2400" dirty="0"/>
        </a:p>
      </dgm:t>
    </dgm:pt>
    <dgm:pt modelId="{E785A45C-5C22-4862-BFA4-2C2B5F7B321C}" type="parTrans" cxnId="{1F78A413-9255-48D1-AB32-5DBD3B06D76F}">
      <dgm:prSet/>
      <dgm:spPr/>
      <dgm:t>
        <a:bodyPr/>
        <a:lstStyle/>
        <a:p>
          <a:endParaRPr lang="en-US"/>
        </a:p>
      </dgm:t>
    </dgm:pt>
    <dgm:pt modelId="{41C65B90-287B-4B3F-B160-725444DE0E39}" type="sibTrans" cxnId="{1F78A413-9255-48D1-AB32-5DBD3B06D76F}">
      <dgm:prSet/>
      <dgm:spPr/>
      <dgm:t>
        <a:bodyPr/>
        <a:lstStyle/>
        <a:p>
          <a:endParaRPr lang="en-US"/>
        </a:p>
      </dgm:t>
    </dgm:pt>
    <dgm:pt modelId="{A2271AA8-F032-4CC3-A952-C28F468EB44D}">
      <dgm:prSet custT="1"/>
      <dgm:spPr/>
      <dgm:t>
        <a:bodyPr/>
        <a:lstStyle/>
        <a:p>
          <a:r>
            <a:rPr lang="en-IN" sz="2400"/>
            <a:t>Age of Customer in Bank</a:t>
          </a:r>
          <a:endParaRPr lang="en-US" sz="2400"/>
        </a:p>
      </dgm:t>
    </dgm:pt>
    <dgm:pt modelId="{5B12FF45-2200-422B-8A8C-12F2348D8DCB}" type="parTrans" cxnId="{C03945E6-780E-46CB-8462-5A2EEED8EB4E}">
      <dgm:prSet/>
      <dgm:spPr/>
      <dgm:t>
        <a:bodyPr/>
        <a:lstStyle/>
        <a:p>
          <a:endParaRPr lang="en-US"/>
        </a:p>
      </dgm:t>
    </dgm:pt>
    <dgm:pt modelId="{1C03734E-4E48-499A-921F-9A81789B85CD}" type="sibTrans" cxnId="{C03945E6-780E-46CB-8462-5A2EEED8EB4E}">
      <dgm:prSet/>
      <dgm:spPr/>
      <dgm:t>
        <a:bodyPr/>
        <a:lstStyle/>
        <a:p>
          <a:endParaRPr lang="en-US"/>
        </a:p>
      </dgm:t>
    </dgm:pt>
    <dgm:pt modelId="{493D7C0A-3B11-4E9F-9AEB-3E88948C7EE6}">
      <dgm:prSet custT="1"/>
      <dgm:spPr/>
      <dgm:t>
        <a:bodyPr/>
        <a:lstStyle/>
        <a:p>
          <a:r>
            <a:rPr lang="en-IN" sz="2400"/>
            <a:t>Transactional History</a:t>
          </a:r>
          <a:endParaRPr lang="en-US" sz="2400"/>
        </a:p>
      </dgm:t>
    </dgm:pt>
    <dgm:pt modelId="{682CDB78-285E-474B-82F3-8A21F554EDC2}" type="parTrans" cxnId="{7BBBA38B-5117-422C-96D0-F4B5F392DC11}">
      <dgm:prSet/>
      <dgm:spPr/>
      <dgm:t>
        <a:bodyPr/>
        <a:lstStyle/>
        <a:p>
          <a:endParaRPr lang="en-US"/>
        </a:p>
      </dgm:t>
    </dgm:pt>
    <dgm:pt modelId="{4DEB3C08-FE6E-4830-8CA2-0436CA771911}" type="sibTrans" cxnId="{7BBBA38B-5117-422C-96D0-F4B5F392DC11}">
      <dgm:prSet/>
      <dgm:spPr/>
      <dgm:t>
        <a:bodyPr/>
        <a:lstStyle/>
        <a:p>
          <a:endParaRPr lang="en-US"/>
        </a:p>
      </dgm:t>
    </dgm:pt>
    <dgm:pt modelId="{D51352D2-C7C4-43EF-937C-810B92A5AD22}" type="pres">
      <dgm:prSet presAssocID="{87F4CE36-57D6-4E27-9873-699F6ED69FD8}" presName="diagram" presStyleCnt="0">
        <dgm:presLayoutVars>
          <dgm:dir/>
          <dgm:resizeHandles val="exact"/>
        </dgm:presLayoutVars>
      </dgm:prSet>
      <dgm:spPr/>
    </dgm:pt>
    <dgm:pt modelId="{006EA39B-333B-4B6C-A807-5CA44956543E}" type="pres">
      <dgm:prSet presAssocID="{9148B028-3699-43D1-A665-CDA8EA290AA5}" presName="node" presStyleLbl="node1" presStyleIdx="0" presStyleCnt="1" custScaleX="84754" custScaleY="41304" custLinFactNeighborX="1328" custLinFactNeighborY="-15161">
        <dgm:presLayoutVars>
          <dgm:bulletEnabled val="1"/>
        </dgm:presLayoutVars>
      </dgm:prSet>
      <dgm:spPr/>
    </dgm:pt>
  </dgm:ptLst>
  <dgm:cxnLst>
    <dgm:cxn modelId="{67EAE101-C5A7-47D1-8B5B-CA5577BA31AE}" type="presOf" srcId="{D3F63B49-7968-4FC0-8223-029AFA71CB26}" destId="{006EA39B-333B-4B6C-A807-5CA44956543E}" srcOrd="0" destOrd="2" presId="urn:microsoft.com/office/officeart/2005/8/layout/default"/>
    <dgm:cxn modelId="{1F78A413-9255-48D1-AB32-5DBD3B06D76F}" srcId="{9148B028-3699-43D1-A665-CDA8EA290AA5}" destId="{D3F63B49-7968-4FC0-8223-029AFA71CB26}" srcOrd="1" destOrd="0" parTransId="{E785A45C-5C22-4862-BFA4-2C2B5F7B321C}" sibTransId="{41C65B90-287B-4B3F-B160-725444DE0E39}"/>
    <dgm:cxn modelId="{26AFC62E-7637-456E-922F-5D9AB327BC89}" type="presOf" srcId="{A2271AA8-F032-4CC3-A952-C28F468EB44D}" destId="{006EA39B-333B-4B6C-A807-5CA44956543E}" srcOrd="0" destOrd="3" presId="urn:microsoft.com/office/officeart/2005/8/layout/default"/>
    <dgm:cxn modelId="{66A8CD3D-059D-4B95-AD6F-69F43E8C68ED}" type="presOf" srcId="{9148B028-3699-43D1-A665-CDA8EA290AA5}" destId="{006EA39B-333B-4B6C-A807-5CA44956543E}" srcOrd="0" destOrd="0" presId="urn:microsoft.com/office/officeart/2005/8/layout/default"/>
    <dgm:cxn modelId="{A22C157A-5EF0-418F-8564-ECFB4018E1A1}" srcId="{87F4CE36-57D6-4E27-9873-699F6ED69FD8}" destId="{9148B028-3699-43D1-A665-CDA8EA290AA5}" srcOrd="0" destOrd="0" parTransId="{4EB2D191-741A-4488-8202-9ACD63DDECC1}" sibTransId="{7DACCDA5-5D82-4BAC-BA28-FF50B26E878C}"/>
    <dgm:cxn modelId="{7BBBA38B-5117-422C-96D0-F4B5F392DC11}" srcId="{9148B028-3699-43D1-A665-CDA8EA290AA5}" destId="{493D7C0A-3B11-4E9F-9AEB-3E88948C7EE6}" srcOrd="3" destOrd="0" parTransId="{682CDB78-285E-474B-82F3-8A21F554EDC2}" sibTransId="{4DEB3C08-FE6E-4830-8CA2-0436CA771911}"/>
    <dgm:cxn modelId="{E28BB39A-77DD-4275-9DD7-9BA9367E5ED4}" type="presOf" srcId="{87F4CE36-57D6-4E27-9873-699F6ED69FD8}" destId="{D51352D2-C7C4-43EF-937C-810B92A5AD22}" srcOrd="0" destOrd="0" presId="urn:microsoft.com/office/officeart/2005/8/layout/default"/>
    <dgm:cxn modelId="{301E599B-8F28-4E5A-BDD3-07BAD5B17409}" srcId="{9148B028-3699-43D1-A665-CDA8EA290AA5}" destId="{8397743D-AB01-4D0C-8F7E-0589B7404086}" srcOrd="0" destOrd="0" parTransId="{4F874559-6E60-40ED-8934-46AEA78B6012}" sibTransId="{51B98390-576C-4C1E-8CE1-82794692A7DF}"/>
    <dgm:cxn modelId="{DA0752B9-4C0B-4091-9B7E-672F371937E6}" type="presOf" srcId="{8397743D-AB01-4D0C-8F7E-0589B7404086}" destId="{006EA39B-333B-4B6C-A807-5CA44956543E}" srcOrd="0" destOrd="1" presId="urn:microsoft.com/office/officeart/2005/8/layout/default"/>
    <dgm:cxn modelId="{C03945E6-780E-46CB-8462-5A2EEED8EB4E}" srcId="{9148B028-3699-43D1-A665-CDA8EA290AA5}" destId="{A2271AA8-F032-4CC3-A952-C28F468EB44D}" srcOrd="2" destOrd="0" parTransId="{5B12FF45-2200-422B-8A8C-12F2348D8DCB}" sibTransId="{1C03734E-4E48-499A-921F-9A81789B85CD}"/>
    <dgm:cxn modelId="{1058ACFB-C904-4931-9BA7-8BD691D68E3F}" type="presOf" srcId="{493D7C0A-3B11-4E9F-9AEB-3E88948C7EE6}" destId="{006EA39B-333B-4B6C-A807-5CA44956543E}" srcOrd="0" destOrd="4" presId="urn:microsoft.com/office/officeart/2005/8/layout/default"/>
    <dgm:cxn modelId="{61B6CA89-0046-44E3-A1D9-58158FC4087D}" type="presParOf" srcId="{D51352D2-C7C4-43EF-937C-810B92A5AD22}" destId="{006EA39B-333B-4B6C-A807-5CA44956543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AFDB6-53C5-42AC-B60F-495E43DF51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0936F0-B03D-4E05-A89B-09604530399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A brief on the approach, which you have used to solve the problem</a:t>
          </a:r>
          <a:endParaRPr lang="en-US" dirty="0"/>
        </a:p>
      </dgm:t>
    </dgm:pt>
    <dgm:pt modelId="{6324EAC9-F7DF-45F6-8BE3-B45A4965CE96}" type="parTrans" cxnId="{FC45CB88-E0AB-405D-BD69-883DEC1A0B1F}">
      <dgm:prSet/>
      <dgm:spPr/>
      <dgm:t>
        <a:bodyPr/>
        <a:lstStyle/>
        <a:p>
          <a:endParaRPr lang="en-US"/>
        </a:p>
      </dgm:t>
    </dgm:pt>
    <dgm:pt modelId="{B03FBF2A-F627-4CAC-AD11-E4127B386873}" type="sibTrans" cxnId="{FC45CB88-E0AB-405D-BD69-883DEC1A0B1F}">
      <dgm:prSet/>
      <dgm:spPr/>
      <dgm:t>
        <a:bodyPr/>
        <a:lstStyle/>
        <a:p>
          <a:endParaRPr lang="en-US"/>
        </a:p>
      </dgm:t>
    </dgm:pt>
    <dgm:pt modelId="{918DD43A-2572-4735-9748-41DC6913A7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What data-preprocessing / feature engineering ideas really worked? How did you discover them?</a:t>
          </a:r>
          <a:endParaRPr lang="en-US"/>
        </a:p>
      </dgm:t>
    </dgm:pt>
    <dgm:pt modelId="{B1C21598-A911-4C19-B064-759C8B328208}" type="parTrans" cxnId="{4C1E160C-2E4F-4781-8A6A-022F96427BFD}">
      <dgm:prSet/>
      <dgm:spPr/>
      <dgm:t>
        <a:bodyPr/>
        <a:lstStyle/>
        <a:p>
          <a:endParaRPr lang="en-US"/>
        </a:p>
      </dgm:t>
    </dgm:pt>
    <dgm:pt modelId="{1F38C5E0-B05A-47B1-A5F4-C1B9EDA0CD34}" type="sibTrans" cxnId="{4C1E160C-2E4F-4781-8A6A-022F96427BFD}">
      <dgm:prSet/>
      <dgm:spPr/>
      <dgm:t>
        <a:bodyPr/>
        <a:lstStyle/>
        <a:p>
          <a:endParaRPr lang="en-US"/>
        </a:p>
      </dgm:t>
    </dgm:pt>
    <dgm:pt modelId="{30E55A5F-3055-4F6E-9563-F7BCF6E755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What does your final model look like? How did you reach it?</a:t>
          </a:r>
          <a:endParaRPr lang="en-US"/>
        </a:p>
      </dgm:t>
    </dgm:pt>
    <dgm:pt modelId="{BF373B57-FD98-47ED-8AAB-5FCE07BC0339}" type="parTrans" cxnId="{72035FD5-9C21-466E-B670-35EF66C9B3CE}">
      <dgm:prSet/>
      <dgm:spPr/>
      <dgm:t>
        <a:bodyPr/>
        <a:lstStyle/>
        <a:p>
          <a:endParaRPr lang="en-US"/>
        </a:p>
      </dgm:t>
    </dgm:pt>
    <dgm:pt modelId="{5389E303-C6CB-4B2C-96F2-FEE87DF1E222}" type="sibTrans" cxnId="{72035FD5-9C21-466E-B670-35EF66C9B3CE}">
      <dgm:prSet/>
      <dgm:spPr/>
      <dgm:t>
        <a:bodyPr/>
        <a:lstStyle/>
        <a:p>
          <a:endParaRPr lang="en-US"/>
        </a:p>
      </dgm:t>
    </dgm:pt>
    <dgm:pt modelId="{1A9B707B-8064-41AF-BC34-C3E2082A0E49}" type="pres">
      <dgm:prSet presAssocID="{A21AFDB6-53C5-42AC-B60F-495E43DF514C}" presName="root" presStyleCnt="0">
        <dgm:presLayoutVars>
          <dgm:dir/>
          <dgm:resizeHandles val="exact"/>
        </dgm:presLayoutVars>
      </dgm:prSet>
      <dgm:spPr/>
    </dgm:pt>
    <dgm:pt modelId="{15C566B6-A573-4F1A-AB74-7210D8C4304A}" type="pres">
      <dgm:prSet presAssocID="{4C0936F0-B03D-4E05-A89B-096045303999}" presName="compNode" presStyleCnt="0"/>
      <dgm:spPr/>
    </dgm:pt>
    <dgm:pt modelId="{8011243E-4B6F-4C2E-9CC8-75DE3697C132}" type="pres">
      <dgm:prSet presAssocID="{4C0936F0-B03D-4E05-A89B-096045303999}" presName="bgRect" presStyleLbl="bgShp" presStyleIdx="0" presStyleCnt="3"/>
      <dgm:spPr/>
    </dgm:pt>
    <dgm:pt modelId="{D590E3AA-2959-45E4-92CB-E2D5B00BAD91}" type="pres">
      <dgm:prSet presAssocID="{4C0936F0-B03D-4E05-A89B-0960453039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482859B-5DC3-4A8E-9769-2FE6B5BD21EB}" type="pres">
      <dgm:prSet presAssocID="{4C0936F0-B03D-4E05-A89B-096045303999}" presName="spaceRect" presStyleCnt="0"/>
      <dgm:spPr/>
    </dgm:pt>
    <dgm:pt modelId="{993D7E80-D1AE-4EDB-B4BA-458E3B5F2F57}" type="pres">
      <dgm:prSet presAssocID="{4C0936F0-B03D-4E05-A89B-096045303999}" presName="parTx" presStyleLbl="revTx" presStyleIdx="0" presStyleCnt="3">
        <dgm:presLayoutVars>
          <dgm:chMax val="0"/>
          <dgm:chPref val="0"/>
        </dgm:presLayoutVars>
      </dgm:prSet>
      <dgm:spPr/>
    </dgm:pt>
    <dgm:pt modelId="{0241F9FC-8C15-4071-916F-A4E1C1FD5516}" type="pres">
      <dgm:prSet presAssocID="{B03FBF2A-F627-4CAC-AD11-E4127B386873}" presName="sibTrans" presStyleCnt="0"/>
      <dgm:spPr/>
    </dgm:pt>
    <dgm:pt modelId="{428667F3-7DF3-4A25-95FC-036C6154805F}" type="pres">
      <dgm:prSet presAssocID="{918DD43A-2572-4735-9748-41DC6913A720}" presName="compNode" presStyleCnt="0"/>
      <dgm:spPr/>
    </dgm:pt>
    <dgm:pt modelId="{AFE27467-6ED9-4798-9ECB-3A5D12A2199E}" type="pres">
      <dgm:prSet presAssocID="{918DD43A-2572-4735-9748-41DC6913A720}" presName="bgRect" presStyleLbl="bgShp" presStyleIdx="1" presStyleCnt="3"/>
      <dgm:spPr/>
    </dgm:pt>
    <dgm:pt modelId="{B60AAF8E-6934-4FA3-8BD4-05D265F3C523}" type="pres">
      <dgm:prSet presAssocID="{918DD43A-2572-4735-9748-41DC6913A7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514EC1-2884-497E-B239-37D82015E9E2}" type="pres">
      <dgm:prSet presAssocID="{918DD43A-2572-4735-9748-41DC6913A720}" presName="spaceRect" presStyleCnt="0"/>
      <dgm:spPr/>
    </dgm:pt>
    <dgm:pt modelId="{ABFBF179-8B7E-40FB-B9B0-0ADB3141423D}" type="pres">
      <dgm:prSet presAssocID="{918DD43A-2572-4735-9748-41DC6913A720}" presName="parTx" presStyleLbl="revTx" presStyleIdx="1" presStyleCnt="3">
        <dgm:presLayoutVars>
          <dgm:chMax val="0"/>
          <dgm:chPref val="0"/>
        </dgm:presLayoutVars>
      </dgm:prSet>
      <dgm:spPr/>
    </dgm:pt>
    <dgm:pt modelId="{E312E821-C60E-452D-AB73-7412D9327614}" type="pres">
      <dgm:prSet presAssocID="{1F38C5E0-B05A-47B1-A5F4-C1B9EDA0CD34}" presName="sibTrans" presStyleCnt="0"/>
      <dgm:spPr/>
    </dgm:pt>
    <dgm:pt modelId="{9A8EBF5A-191B-4C3D-AE78-41B937F990D5}" type="pres">
      <dgm:prSet presAssocID="{30E55A5F-3055-4F6E-9563-F7BCF6E75502}" presName="compNode" presStyleCnt="0"/>
      <dgm:spPr/>
    </dgm:pt>
    <dgm:pt modelId="{03E1DAAF-B276-4247-970A-34EE74F08ADA}" type="pres">
      <dgm:prSet presAssocID="{30E55A5F-3055-4F6E-9563-F7BCF6E75502}" presName="bgRect" presStyleLbl="bgShp" presStyleIdx="2" presStyleCnt="3"/>
      <dgm:spPr/>
    </dgm:pt>
    <dgm:pt modelId="{724FF444-4DE1-4C17-9F4C-EC336F5E9FC1}" type="pres">
      <dgm:prSet presAssocID="{30E55A5F-3055-4F6E-9563-F7BCF6E755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12319B-9BCE-465C-9A1F-5B26EE64C002}" type="pres">
      <dgm:prSet presAssocID="{30E55A5F-3055-4F6E-9563-F7BCF6E75502}" presName="spaceRect" presStyleCnt="0"/>
      <dgm:spPr/>
    </dgm:pt>
    <dgm:pt modelId="{4C43A22C-BB12-4FF3-9EF6-400DBBF7ADB2}" type="pres">
      <dgm:prSet presAssocID="{30E55A5F-3055-4F6E-9563-F7BCF6E755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8FCE08-E5A1-4626-BEAD-675065BE9279}" type="presOf" srcId="{30E55A5F-3055-4F6E-9563-F7BCF6E75502}" destId="{4C43A22C-BB12-4FF3-9EF6-400DBBF7ADB2}" srcOrd="0" destOrd="0" presId="urn:microsoft.com/office/officeart/2018/2/layout/IconVerticalSolidList"/>
    <dgm:cxn modelId="{4C1E160C-2E4F-4781-8A6A-022F96427BFD}" srcId="{A21AFDB6-53C5-42AC-B60F-495E43DF514C}" destId="{918DD43A-2572-4735-9748-41DC6913A720}" srcOrd="1" destOrd="0" parTransId="{B1C21598-A911-4C19-B064-759C8B328208}" sibTransId="{1F38C5E0-B05A-47B1-A5F4-C1B9EDA0CD34}"/>
    <dgm:cxn modelId="{5A3F7674-2D7B-4381-B373-D82B79CEB572}" type="presOf" srcId="{4C0936F0-B03D-4E05-A89B-096045303999}" destId="{993D7E80-D1AE-4EDB-B4BA-458E3B5F2F57}" srcOrd="0" destOrd="0" presId="urn:microsoft.com/office/officeart/2018/2/layout/IconVerticalSolidList"/>
    <dgm:cxn modelId="{FC45CB88-E0AB-405D-BD69-883DEC1A0B1F}" srcId="{A21AFDB6-53C5-42AC-B60F-495E43DF514C}" destId="{4C0936F0-B03D-4E05-A89B-096045303999}" srcOrd="0" destOrd="0" parTransId="{6324EAC9-F7DF-45F6-8BE3-B45A4965CE96}" sibTransId="{B03FBF2A-F627-4CAC-AD11-E4127B386873}"/>
    <dgm:cxn modelId="{DEA96DA7-9819-4E04-A7AE-306121BA4A5F}" type="presOf" srcId="{A21AFDB6-53C5-42AC-B60F-495E43DF514C}" destId="{1A9B707B-8064-41AF-BC34-C3E2082A0E49}" srcOrd="0" destOrd="0" presId="urn:microsoft.com/office/officeart/2018/2/layout/IconVerticalSolidList"/>
    <dgm:cxn modelId="{72035FD5-9C21-466E-B670-35EF66C9B3CE}" srcId="{A21AFDB6-53C5-42AC-B60F-495E43DF514C}" destId="{30E55A5F-3055-4F6E-9563-F7BCF6E75502}" srcOrd="2" destOrd="0" parTransId="{BF373B57-FD98-47ED-8AAB-5FCE07BC0339}" sibTransId="{5389E303-C6CB-4B2C-96F2-FEE87DF1E222}"/>
    <dgm:cxn modelId="{768F15FA-1BFE-4BA7-AF01-EF8F15D9D7AD}" type="presOf" srcId="{918DD43A-2572-4735-9748-41DC6913A720}" destId="{ABFBF179-8B7E-40FB-B9B0-0ADB3141423D}" srcOrd="0" destOrd="0" presId="urn:microsoft.com/office/officeart/2018/2/layout/IconVerticalSolidList"/>
    <dgm:cxn modelId="{A946E007-80D9-495E-A8D1-4FE82F17F93F}" type="presParOf" srcId="{1A9B707B-8064-41AF-BC34-C3E2082A0E49}" destId="{15C566B6-A573-4F1A-AB74-7210D8C4304A}" srcOrd="0" destOrd="0" presId="urn:microsoft.com/office/officeart/2018/2/layout/IconVerticalSolidList"/>
    <dgm:cxn modelId="{457CF31D-4EFE-4397-A19A-0F8B7E744352}" type="presParOf" srcId="{15C566B6-A573-4F1A-AB74-7210D8C4304A}" destId="{8011243E-4B6F-4C2E-9CC8-75DE3697C132}" srcOrd="0" destOrd="0" presId="urn:microsoft.com/office/officeart/2018/2/layout/IconVerticalSolidList"/>
    <dgm:cxn modelId="{0FD99B59-13E9-4823-9A41-12ECCB71FCCF}" type="presParOf" srcId="{15C566B6-A573-4F1A-AB74-7210D8C4304A}" destId="{D590E3AA-2959-45E4-92CB-E2D5B00BAD91}" srcOrd="1" destOrd="0" presId="urn:microsoft.com/office/officeart/2018/2/layout/IconVerticalSolidList"/>
    <dgm:cxn modelId="{33E7AFF4-279B-4F45-A39A-9D4A20C6231E}" type="presParOf" srcId="{15C566B6-A573-4F1A-AB74-7210D8C4304A}" destId="{7482859B-5DC3-4A8E-9769-2FE6B5BD21EB}" srcOrd="2" destOrd="0" presId="urn:microsoft.com/office/officeart/2018/2/layout/IconVerticalSolidList"/>
    <dgm:cxn modelId="{9475B42D-EC2D-4C46-AF0D-240D95F11853}" type="presParOf" srcId="{15C566B6-A573-4F1A-AB74-7210D8C4304A}" destId="{993D7E80-D1AE-4EDB-B4BA-458E3B5F2F57}" srcOrd="3" destOrd="0" presId="urn:microsoft.com/office/officeart/2018/2/layout/IconVerticalSolidList"/>
    <dgm:cxn modelId="{0CA87F50-85A1-49F0-9464-D11DB0333E28}" type="presParOf" srcId="{1A9B707B-8064-41AF-BC34-C3E2082A0E49}" destId="{0241F9FC-8C15-4071-916F-A4E1C1FD5516}" srcOrd="1" destOrd="0" presId="urn:microsoft.com/office/officeart/2018/2/layout/IconVerticalSolidList"/>
    <dgm:cxn modelId="{49961967-5E90-47F7-97DF-FB8BD55D90FE}" type="presParOf" srcId="{1A9B707B-8064-41AF-BC34-C3E2082A0E49}" destId="{428667F3-7DF3-4A25-95FC-036C6154805F}" srcOrd="2" destOrd="0" presId="urn:microsoft.com/office/officeart/2018/2/layout/IconVerticalSolidList"/>
    <dgm:cxn modelId="{45C0FFEA-E284-48F3-9338-56D673C87283}" type="presParOf" srcId="{428667F3-7DF3-4A25-95FC-036C6154805F}" destId="{AFE27467-6ED9-4798-9ECB-3A5D12A2199E}" srcOrd="0" destOrd="0" presId="urn:microsoft.com/office/officeart/2018/2/layout/IconVerticalSolidList"/>
    <dgm:cxn modelId="{1517083F-3D2E-4F82-B8BB-BEE015E3E312}" type="presParOf" srcId="{428667F3-7DF3-4A25-95FC-036C6154805F}" destId="{B60AAF8E-6934-4FA3-8BD4-05D265F3C523}" srcOrd="1" destOrd="0" presId="urn:microsoft.com/office/officeart/2018/2/layout/IconVerticalSolidList"/>
    <dgm:cxn modelId="{0C09031A-D5CE-4446-A283-5842FA13517F}" type="presParOf" srcId="{428667F3-7DF3-4A25-95FC-036C6154805F}" destId="{7A514EC1-2884-497E-B239-37D82015E9E2}" srcOrd="2" destOrd="0" presId="urn:microsoft.com/office/officeart/2018/2/layout/IconVerticalSolidList"/>
    <dgm:cxn modelId="{17EAEBD8-9E4E-487E-B5D4-CDD63ED88367}" type="presParOf" srcId="{428667F3-7DF3-4A25-95FC-036C6154805F}" destId="{ABFBF179-8B7E-40FB-B9B0-0ADB3141423D}" srcOrd="3" destOrd="0" presId="urn:microsoft.com/office/officeart/2018/2/layout/IconVerticalSolidList"/>
    <dgm:cxn modelId="{BFF2472A-4909-472E-87C5-DEBEC3F33F4A}" type="presParOf" srcId="{1A9B707B-8064-41AF-BC34-C3E2082A0E49}" destId="{E312E821-C60E-452D-AB73-7412D9327614}" srcOrd="3" destOrd="0" presId="urn:microsoft.com/office/officeart/2018/2/layout/IconVerticalSolidList"/>
    <dgm:cxn modelId="{FDCF40B3-E01B-439E-B89B-91CBAC97A8B6}" type="presParOf" srcId="{1A9B707B-8064-41AF-BC34-C3E2082A0E49}" destId="{9A8EBF5A-191B-4C3D-AE78-41B937F990D5}" srcOrd="4" destOrd="0" presId="urn:microsoft.com/office/officeart/2018/2/layout/IconVerticalSolidList"/>
    <dgm:cxn modelId="{5996449C-419B-499E-AF37-143CF21434E0}" type="presParOf" srcId="{9A8EBF5A-191B-4C3D-AE78-41B937F990D5}" destId="{03E1DAAF-B276-4247-970A-34EE74F08ADA}" srcOrd="0" destOrd="0" presId="urn:microsoft.com/office/officeart/2018/2/layout/IconVerticalSolidList"/>
    <dgm:cxn modelId="{96637204-EB46-4705-B1F0-A95AE620EB56}" type="presParOf" srcId="{9A8EBF5A-191B-4C3D-AE78-41B937F990D5}" destId="{724FF444-4DE1-4C17-9F4C-EC336F5E9FC1}" srcOrd="1" destOrd="0" presId="urn:microsoft.com/office/officeart/2018/2/layout/IconVerticalSolidList"/>
    <dgm:cxn modelId="{A0D0A86F-CA37-484D-8C89-356C8F204840}" type="presParOf" srcId="{9A8EBF5A-191B-4C3D-AE78-41B937F990D5}" destId="{2912319B-9BCE-465C-9A1F-5B26EE64C002}" srcOrd="2" destOrd="0" presId="urn:microsoft.com/office/officeart/2018/2/layout/IconVerticalSolidList"/>
    <dgm:cxn modelId="{B74480EF-46E7-492D-A26F-0D07D83294D5}" type="presParOf" srcId="{9A8EBF5A-191B-4C3D-AE78-41B937F990D5}" destId="{4C43A22C-BB12-4FF3-9EF6-400DBBF7A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CCB2A-F3F3-40F0-8E1F-5A7879C06502}" type="doc">
      <dgm:prSet loTypeId="urn:microsoft.com/office/officeart/2008/layout/LinedLis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3C5EF9-FD14-4884-889F-3ED5084382BF}">
      <dgm:prSet custT="1"/>
      <dgm:spPr/>
      <dgm:t>
        <a:bodyPr/>
        <a:lstStyle/>
        <a:p>
          <a:r>
            <a:rPr lang="en-US" sz="2000" b="1" dirty="0" err="1"/>
            <a:t>Is_Lead</a:t>
          </a:r>
          <a:endParaRPr lang="en-US" sz="2000" b="1" dirty="0"/>
        </a:p>
      </dgm:t>
    </dgm:pt>
    <dgm:pt modelId="{4FD5D71D-687C-46DF-BD24-D7AFF2DE7AFD}" type="parTrans" cxnId="{9FD4AA95-933B-4DC0-B90A-629F12FE3CCD}">
      <dgm:prSet/>
      <dgm:spPr/>
      <dgm:t>
        <a:bodyPr/>
        <a:lstStyle/>
        <a:p>
          <a:endParaRPr lang="en-US"/>
        </a:p>
      </dgm:t>
    </dgm:pt>
    <dgm:pt modelId="{31CEA3E7-7788-4965-8ACE-0D8D0EBCFD09}" type="sibTrans" cxnId="{9FD4AA95-933B-4DC0-B90A-629F12FE3CCD}">
      <dgm:prSet/>
      <dgm:spPr/>
      <dgm:t>
        <a:bodyPr/>
        <a:lstStyle/>
        <a:p>
          <a:endParaRPr lang="en-US"/>
        </a:p>
      </dgm:t>
    </dgm:pt>
    <dgm:pt modelId="{4BF5925B-CD1B-49E3-8C2C-938869C3B181}">
      <dgm:prSet/>
      <dgm:spPr/>
      <dgm:t>
        <a:bodyPr/>
        <a:lstStyle/>
        <a:p>
          <a:r>
            <a:rPr lang="en-US"/>
            <a:t>23.72% conversions</a:t>
          </a:r>
        </a:p>
      </dgm:t>
    </dgm:pt>
    <dgm:pt modelId="{7F8B9A01-15BF-4D3F-B36E-9B2E68502AE8}" type="parTrans" cxnId="{CBE7E06C-B576-4D0A-B9BD-F4F3108C05E7}">
      <dgm:prSet/>
      <dgm:spPr/>
      <dgm:t>
        <a:bodyPr/>
        <a:lstStyle/>
        <a:p>
          <a:endParaRPr lang="en-US"/>
        </a:p>
      </dgm:t>
    </dgm:pt>
    <dgm:pt modelId="{D4FC62F0-18C2-4B63-908C-23330A3DF836}" type="sibTrans" cxnId="{CBE7E06C-B576-4D0A-B9BD-F4F3108C05E7}">
      <dgm:prSet/>
      <dgm:spPr/>
      <dgm:t>
        <a:bodyPr/>
        <a:lstStyle/>
        <a:p>
          <a:endParaRPr lang="en-US"/>
        </a:p>
      </dgm:t>
    </dgm:pt>
    <dgm:pt modelId="{186756CE-CA7C-47F0-9F5E-72C09D2188BD}">
      <dgm:prSet custT="1"/>
      <dgm:spPr/>
      <dgm:t>
        <a:bodyPr/>
        <a:lstStyle/>
        <a:p>
          <a:r>
            <a:rPr lang="en-US" sz="2000" b="1" dirty="0"/>
            <a:t>Channel</a:t>
          </a:r>
        </a:p>
      </dgm:t>
    </dgm:pt>
    <dgm:pt modelId="{A3E552E4-7812-4431-A3D9-608409EFA5CF}" type="parTrans" cxnId="{967FB2CF-9D55-4183-B745-E4BC6AE5D1FE}">
      <dgm:prSet/>
      <dgm:spPr/>
      <dgm:t>
        <a:bodyPr/>
        <a:lstStyle/>
        <a:p>
          <a:endParaRPr lang="en-US"/>
        </a:p>
      </dgm:t>
    </dgm:pt>
    <dgm:pt modelId="{F42180D8-FFEC-4145-8BFE-35937765778C}" type="sibTrans" cxnId="{967FB2CF-9D55-4183-B745-E4BC6AE5D1FE}">
      <dgm:prSet/>
      <dgm:spPr/>
      <dgm:t>
        <a:bodyPr/>
        <a:lstStyle/>
        <a:p>
          <a:endParaRPr lang="en-US"/>
        </a:p>
      </dgm:t>
    </dgm:pt>
    <dgm:pt modelId="{3EAA9742-B9EB-4282-B28B-BCEF7387F22B}">
      <dgm:prSet/>
      <dgm:spPr/>
      <dgm:t>
        <a:bodyPr/>
        <a:lstStyle/>
        <a:p>
          <a:r>
            <a:rPr lang="en-US"/>
            <a:t>X2,X3</a:t>
          </a:r>
        </a:p>
      </dgm:t>
    </dgm:pt>
    <dgm:pt modelId="{DB1367E2-F0AD-4E59-9A53-42BDD8679069}" type="parTrans" cxnId="{6E430506-BB92-4FE7-828E-AE79060C767C}">
      <dgm:prSet/>
      <dgm:spPr/>
      <dgm:t>
        <a:bodyPr/>
        <a:lstStyle/>
        <a:p>
          <a:endParaRPr lang="en-US"/>
        </a:p>
      </dgm:t>
    </dgm:pt>
    <dgm:pt modelId="{75C6FD46-9203-4218-A79D-60FDFF5FF8A1}" type="sibTrans" cxnId="{6E430506-BB92-4FE7-828E-AE79060C767C}">
      <dgm:prSet/>
      <dgm:spPr/>
      <dgm:t>
        <a:bodyPr/>
        <a:lstStyle/>
        <a:p>
          <a:endParaRPr lang="en-US"/>
        </a:p>
      </dgm:t>
    </dgm:pt>
    <dgm:pt modelId="{9F21C223-307A-4BBE-BB00-B40385B66298}">
      <dgm:prSet custT="1"/>
      <dgm:spPr/>
      <dgm:t>
        <a:bodyPr/>
        <a:lstStyle/>
        <a:p>
          <a:r>
            <a:rPr lang="en-US" sz="1600" b="1" dirty="0"/>
            <a:t>Continuous Variables</a:t>
          </a:r>
        </a:p>
      </dgm:t>
    </dgm:pt>
    <dgm:pt modelId="{954A1405-F7ED-43A1-9989-5504F41C40E1}" type="parTrans" cxnId="{BB592B5B-041B-413D-B8D3-06AD9C1B25BF}">
      <dgm:prSet/>
      <dgm:spPr/>
      <dgm:t>
        <a:bodyPr/>
        <a:lstStyle/>
        <a:p>
          <a:endParaRPr lang="en-US"/>
        </a:p>
      </dgm:t>
    </dgm:pt>
    <dgm:pt modelId="{E5633EC0-8247-43F5-9224-44840E8BC75A}" type="sibTrans" cxnId="{BB592B5B-041B-413D-B8D3-06AD9C1B25BF}">
      <dgm:prSet/>
      <dgm:spPr/>
      <dgm:t>
        <a:bodyPr/>
        <a:lstStyle/>
        <a:p>
          <a:endParaRPr lang="en-US"/>
        </a:p>
      </dgm:t>
    </dgm:pt>
    <dgm:pt modelId="{4A5DA98F-316C-47F3-A7BB-F2C96167DA70}">
      <dgm:prSet/>
      <dgm:spPr/>
      <dgm:t>
        <a:bodyPr/>
        <a:lstStyle/>
        <a:p>
          <a:r>
            <a:rPr lang="en-US" baseline="0" dirty="0"/>
            <a:t>Right skewed Account _Balance</a:t>
          </a:r>
        </a:p>
        <a:p>
          <a:endParaRPr lang="en-US" dirty="0"/>
        </a:p>
      </dgm:t>
    </dgm:pt>
    <dgm:pt modelId="{04AD0CFE-F2ED-4E7D-BE13-E4E128F7BEE9}" type="parTrans" cxnId="{D908C366-54AA-4D51-916C-F7A7C3F547FF}">
      <dgm:prSet/>
      <dgm:spPr/>
      <dgm:t>
        <a:bodyPr/>
        <a:lstStyle/>
        <a:p>
          <a:endParaRPr lang="en-US"/>
        </a:p>
      </dgm:t>
    </dgm:pt>
    <dgm:pt modelId="{3D952999-BF7B-404F-8884-F244F2056AF0}" type="sibTrans" cxnId="{D908C366-54AA-4D51-916C-F7A7C3F547FF}">
      <dgm:prSet/>
      <dgm:spPr/>
      <dgm:t>
        <a:bodyPr/>
        <a:lstStyle/>
        <a:p>
          <a:endParaRPr lang="en-US"/>
        </a:p>
      </dgm:t>
    </dgm:pt>
    <dgm:pt modelId="{32C304A9-0613-42B7-814C-A78F62677B39}" type="pres">
      <dgm:prSet presAssocID="{92CCCB2A-F3F3-40F0-8E1F-5A7879C06502}" presName="vert0" presStyleCnt="0">
        <dgm:presLayoutVars>
          <dgm:dir/>
          <dgm:animOne val="branch"/>
          <dgm:animLvl val="lvl"/>
        </dgm:presLayoutVars>
      </dgm:prSet>
      <dgm:spPr/>
    </dgm:pt>
    <dgm:pt modelId="{E342C2AF-FBE2-4921-A1C4-85E8A559C6A2}" type="pres">
      <dgm:prSet presAssocID="{9E3C5EF9-FD14-4884-889F-3ED5084382BF}" presName="thickLine" presStyleLbl="alignNode1" presStyleIdx="0" presStyleCnt="3"/>
      <dgm:spPr/>
    </dgm:pt>
    <dgm:pt modelId="{551135E1-3FB2-4FC1-A557-F0E97E862022}" type="pres">
      <dgm:prSet presAssocID="{9E3C5EF9-FD14-4884-889F-3ED5084382BF}" presName="horz1" presStyleCnt="0"/>
      <dgm:spPr/>
    </dgm:pt>
    <dgm:pt modelId="{82B58030-DA0C-480B-A854-425EA883216B}" type="pres">
      <dgm:prSet presAssocID="{9E3C5EF9-FD14-4884-889F-3ED5084382BF}" presName="tx1" presStyleLbl="revTx" presStyleIdx="0" presStyleCnt="6" custScaleX="173948"/>
      <dgm:spPr/>
    </dgm:pt>
    <dgm:pt modelId="{DB2C5D14-6545-4423-B09B-B63C97AF43A5}" type="pres">
      <dgm:prSet presAssocID="{9E3C5EF9-FD14-4884-889F-3ED5084382BF}" presName="vert1" presStyleCnt="0"/>
      <dgm:spPr/>
    </dgm:pt>
    <dgm:pt modelId="{89454D99-E642-4F73-842C-A3BB0739BA8E}" type="pres">
      <dgm:prSet presAssocID="{4BF5925B-CD1B-49E3-8C2C-938869C3B181}" presName="vertSpace2a" presStyleCnt="0"/>
      <dgm:spPr/>
    </dgm:pt>
    <dgm:pt modelId="{25885510-6B83-4924-B166-3A84356C39C3}" type="pres">
      <dgm:prSet presAssocID="{4BF5925B-CD1B-49E3-8C2C-938869C3B181}" presName="horz2" presStyleCnt="0"/>
      <dgm:spPr/>
    </dgm:pt>
    <dgm:pt modelId="{259654A1-6FBE-4B27-9597-9504BD0A7030}" type="pres">
      <dgm:prSet presAssocID="{4BF5925B-CD1B-49E3-8C2C-938869C3B181}" presName="horzSpace2" presStyleCnt="0"/>
      <dgm:spPr/>
    </dgm:pt>
    <dgm:pt modelId="{0707A2AE-1B8F-4D6B-A613-250D43D6D4FD}" type="pres">
      <dgm:prSet presAssocID="{4BF5925B-CD1B-49E3-8C2C-938869C3B181}" presName="tx2" presStyleLbl="revTx" presStyleIdx="1" presStyleCnt="6"/>
      <dgm:spPr/>
    </dgm:pt>
    <dgm:pt modelId="{5E62F86F-595B-49AA-BAAE-0712CA8D716F}" type="pres">
      <dgm:prSet presAssocID="{4BF5925B-CD1B-49E3-8C2C-938869C3B181}" presName="vert2" presStyleCnt="0"/>
      <dgm:spPr/>
    </dgm:pt>
    <dgm:pt modelId="{59AD4FF3-4A5E-4A02-828F-C56B3D935301}" type="pres">
      <dgm:prSet presAssocID="{4BF5925B-CD1B-49E3-8C2C-938869C3B181}" presName="thinLine2b" presStyleLbl="callout" presStyleIdx="0" presStyleCnt="3"/>
      <dgm:spPr/>
    </dgm:pt>
    <dgm:pt modelId="{91F4CF6F-9D3D-46D2-B544-1BDF671ED3CC}" type="pres">
      <dgm:prSet presAssocID="{4BF5925B-CD1B-49E3-8C2C-938869C3B181}" presName="vertSpace2b" presStyleCnt="0"/>
      <dgm:spPr/>
    </dgm:pt>
    <dgm:pt modelId="{C34B8B11-71C0-4DEA-9CE2-47D870F93ECF}" type="pres">
      <dgm:prSet presAssocID="{186756CE-CA7C-47F0-9F5E-72C09D2188BD}" presName="thickLine" presStyleLbl="alignNode1" presStyleIdx="1" presStyleCnt="3"/>
      <dgm:spPr/>
    </dgm:pt>
    <dgm:pt modelId="{2299F913-CD54-4587-AFE6-DB1FCBD73E9B}" type="pres">
      <dgm:prSet presAssocID="{186756CE-CA7C-47F0-9F5E-72C09D2188BD}" presName="horz1" presStyleCnt="0"/>
      <dgm:spPr/>
    </dgm:pt>
    <dgm:pt modelId="{6A43A2E0-ABBA-42C6-A304-30C35ACE6601}" type="pres">
      <dgm:prSet presAssocID="{186756CE-CA7C-47F0-9F5E-72C09D2188BD}" presName="tx1" presStyleLbl="revTx" presStyleIdx="2" presStyleCnt="6" custScaleX="152723"/>
      <dgm:spPr/>
    </dgm:pt>
    <dgm:pt modelId="{AC90C7AB-BBC6-4500-B77B-E948BD6A489C}" type="pres">
      <dgm:prSet presAssocID="{186756CE-CA7C-47F0-9F5E-72C09D2188BD}" presName="vert1" presStyleCnt="0"/>
      <dgm:spPr/>
    </dgm:pt>
    <dgm:pt modelId="{A73094C1-DB45-4F58-9C48-972239EAD9D4}" type="pres">
      <dgm:prSet presAssocID="{3EAA9742-B9EB-4282-B28B-BCEF7387F22B}" presName="vertSpace2a" presStyleCnt="0"/>
      <dgm:spPr/>
    </dgm:pt>
    <dgm:pt modelId="{8C554B42-ABA5-4998-B7F9-96DEC71A990F}" type="pres">
      <dgm:prSet presAssocID="{3EAA9742-B9EB-4282-B28B-BCEF7387F22B}" presName="horz2" presStyleCnt="0"/>
      <dgm:spPr/>
    </dgm:pt>
    <dgm:pt modelId="{BD06BDF9-9F60-481D-857C-7599AC903791}" type="pres">
      <dgm:prSet presAssocID="{3EAA9742-B9EB-4282-B28B-BCEF7387F22B}" presName="horzSpace2" presStyleCnt="0"/>
      <dgm:spPr/>
    </dgm:pt>
    <dgm:pt modelId="{CFCE411C-EC9D-4D20-9774-8ACA397695AB}" type="pres">
      <dgm:prSet presAssocID="{3EAA9742-B9EB-4282-B28B-BCEF7387F22B}" presName="tx2" presStyleLbl="revTx" presStyleIdx="3" presStyleCnt="6"/>
      <dgm:spPr/>
    </dgm:pt>
    <dgm:pt modelId="{6BB0EA2C-6DF1-4DE5-B5BC-018BA21442A0}" type="pres">
      <dgm:prSet presAssocID="{3EAA9742-B9EB-4282-B28B-BCEF7387F22B}" presName="vert2" presStyleCnt="0"/>
      <dgm:spPr/>
    </dgm:pt>
    <dgm:pt modelId="{CE0D9A85-204C-43F8-A576-158B30C82FA4}" type="pres">
      <dgm:prSet presAssocID="{3EAA9742-B9EB-4282-B28B-BCEF7387F22B}" presName="thinLine2b" presStyleLbl="callout" presStyleIdx="1" presStyleCnt="3"/>
      <dgm:spPr/>
    </dgm:pt>
    <dgm:pt modelId="{59068E94-0376-4D79-80B2-D11F965D1AFE}" type="pres">
      <dgm:prSet presAssocID="{3EAA9742-B9EB-4282-B28B-BCEF7387F22B}" presName="vertSpace2b" presStyleCnt="0"/>
      <dgm:spPr/>
    </dgm:pt>
    <dgm:pt modelId="{52859ABC-17E1-4233-85B0-2B6B745EE995}" type="pres">
      <dgm:prSet presAssocID="{9F21C223-307A-4BBE-BB00-B40385B66298}" presName="thickLine" presStyleLbl="alignNode1" presStyleIdx="2" presStyleCnt="3"/>
      <dgm:spPr/>
    </dgm:pt>
    <dgm:pt modelId="{9ACD71F1-09DD-410C-8C41-7DAF26ED11D5}" type="pres">
      <dgm:prSet presAssocID="{9F21C223-307A-4BBE-BB00-B40385B66298}" presName="horz1" presStyleCnt="0"/>
      <dgm:spPr/>
    </dgm:pt>
    <dgm:pt modelId="{83101348-B742-4AF7-A833-E7FEE556C31E}" type="pres">
      <dgm:prSet presAssocID="{9F21C223-307A-4BBE-BB00-B40385B66298}" presName="tx1" presStyleLbl="revTx" presStyleIdx="4" presStyleCnt="6" custScaleX="189586"/>
      <dgm:spPr/>
    </dgm:pt>
    <dgm:pt modelId="{4A7B7611-67CC-4BAF-91B8-577D0538C35A}" type="pres">
      <dgm:prSet presAssocID="{9F21C223-307A-4BBE-BB00-B40385B66298}" presName="vert1" presStyleCnt="0"/>
      <dgm:spPr/>
    </dgm:pt>
    <dgm:pt modelId="{449E0EC1-03DC-4142-9257-CAC935A422AE}" type="pres">
      <dgm:prSet presAssocID="{4A5DA98F-316C-47F3-A7BB-F2C96167DA70}" presName="vertSpace2a" presStyleCnt="0"/>
      <dgm:spPr/>
    </dgm:pt>
    <dgm:pt modelId="{10F17E1A-F5F7-43DC-BAAA-97A34BAB788E}" type="pres">
      <dgm:prSet presAssocID="{4A5DA98F-316C-47F3-A7BB-F2C96167DA70}" presName="horz2" presStyleCnt="0"/>
      <dgm:spPr/>
    </dgm:pt>
    <dgm:pt modelId="{E05F0B9D-74C1-431D-866D-50A7A8B00295}" type="pres">
      <dgm:prSet presAssocID="{4A5DA98F-316C-47F3-A7BB-F2C96167DA70}" presName="horzSpace2" presStyleCnt="0"/>
      <dgm:spPr/>
    </dgm:pt>
    <dgm:pt modelId="{B9ED27FB-D50C-446A-B1A0-1F5ED93BA223}" type="pres">
      <dgm:prSet presAssocID="{4A5DA98F-316C-47F3-A7BB-F2C96167DA70}" presName="tx2" presStyleLbl="revTx" presStyleIdx="5" presStyleCnt="6"/>
      <dgm:spPr/>
    </dgm:pt>
    <dgm:pt modelId="{90EDB74F-4116-496A-B3A6-D888CCF08947}" type="pres">
      <dgm:prSet presAssocID="{4A5DA98F-316C-47F3-A7BB-F2C96167DA70}" presName="vert2" presStyleCnt="0"/>
      <dgm:spPr/>
    </dgm:pt>
    <dgm:pt modelId="{541C9AA0-52B4-4CB6-840B-1CFF49556195}" type="pres">
      <dgm:prSet presAssocID="{4A5DA98F-316C-47F3-A7BB-F2C96167DA70}" presName="thinLine2b" presStyleLbl="callout" presStyleIdx="2" presStyleCnt="3"/>
      <dgm:spPr/>
    </dgm:pt>
    <dgm:pt modelId="{A5749A41-A569-46FD-8ED9-024916440997}" type="pres">
      <dgm:prSet presAssocID="{4A5DA98F-316C-47F3-A7BB-F2C96167DA70}" presName="vertSpace2b" presStyleCnt="0"/>
      <dgm:spPr/>
    </dgm:pt>
  </dgm:ptLst>
  <dgm:cxnLst>
    <dgm:cxn modelId="{9C751A00-9747-40E3-A442-D6CD527696FA}" type="presOf" srcId="{186756CE-CA7C-47F0-9F5E-72C09D2188BD}" destId="{6A43A2E0-ABBA-42C6-A304-30C35ACE6601}" srcOrd="0" destOrd="0" presId="urn:microsoft.com/office/officeart/2008/layout/LinedList"/>
    <dgm:cxn modelId="{6E430506-BB92-4FE7-828E-AE79060C767C}" srcId="{186756CE-CA7C-47F0-9F5E-72C09D2188BD}" destId="{3EAA9742-B9EB-4282-B28B-BCEF7387F22B}" srcOrd="0" destOrd="0" parTransId="{DB1367E2-F0AD-4E59-9A53-42BDD8679069}" sibTransId="{75C6FD46-9203-4218-A79D-60FDFF5FF8A1}"/>
    <dgm:cxn modelId="{BB592B5B-041B-413D-B8D3-06AD9C1B25BF}" srcId="{92CCCB2A-F3F3-40F0-8E1F-5A7879C06502}" destId="{9F21C223-307A-4BBE-BB00-B40385B66298}" srcOrd="2" destOrd="0" parTransId="{954A1405-F7ED-43A1-9989-5504F41C40E1}" sibTransId="{E5633EC0-8247-43F5-9224-44840E8BC75A}"/>
    <dgm:cxn modelId="{380B3543-06ED-4F83-9A00-B9C09A7C2B2A}" type="presOf" srcId="{3EAA9742-B9EB-4282-B28B-BCEF7387F22B}" destId="{CFCE411C-EC9D-4D20-9774-8ACA397695AB}" srcOrd="0" destOrd="0" presId="urn:microsoft.com/office/officeart/2008/layout/LinedList"/>
    <dgm:cxn modelId="{D908C366-54AA-4D51-916C-F7A7C3F547FF}" srcId="{9F21C223-307A-4BBE-BB00-B40385B66298}" destId="{4A5DA98F-316C-47F3-A7BB-F2C96167DA70}" srcOrd="0" destOrd="0" parTransId="{04AD0CFE-F2ED-4E7D-BE13-E4E128F7BEE9}" sibTransId="{3D952999-BF7B-404F-8884-F244F2056AF0}"/>
    <dgm:cxn modelId="{CBE7E06C-B576-4D0A-B9BD-F4F3108C05E7}" srcId="{9E3C5EF9-FD14-4884-889F-3ED5084382BF}" destId="{4BF5925B-CD1B-49E3-8C2C-938869C3B181}" srcOrd="0" destOrd="0" parTransId="{7F8B9A01-15BF-4D3F-B36E-9B2E68502AE8}" sibTransId="{D4FC62F0-18C2-4B63-908C-23330A3DF836}"/>
    <dgm:cxn modelId="{F2E2637B-88A5-4517-9056-A5EBEF639445}" type="presOf" srcId="{9F21C223-307A-4BBE-BB00-B40385B66298}" destId="{83101348-B742-4AF7-A833-E7FEE556C31E}" srcOrd="0" destOrd="0" presId="urn:microsoft.com/office/officeart/2008/layout/LinedList"/>
    <dgm:cxn modelId="{9BFDB77C-331A-4E80-861E-279BD1D72E7F}" type="presOf" srcId="{4A5DA98F-316C-47F3-A7BB-F2C96167DA70}" destId="{B9ED27FB-D50C-446A-B1A0-1F5ED93BA223}" srcOrd="0" destOrd="0" presId="urn:microsoft.com/office/officeart/2008/layout/LinedList"/>
    <dgm:cxn modelId="{B1AC3B86-CE71-4193-816F-23704CD04346}" type="presOf" srcId="{4BF5925B-CD1B-49E3-8C2C-938869C3B181}" destId="{0707A2AE-1B8F-4D6B-A613-250D43D6D4FD}" srcOrd="0" destOrd="0" presId="urn:microsoft.com/office/officeart/2008/layout/LinedList"/>
    <dgm:cxn modelId="{9FD4AA95-933B-4DC0-B90A-629F12FE3CCD}" srcId="{92CCCB2A-F3F3-40F0-8E1F-5A7879C06502}" destId="{9E3C5EF9-FD14-4884-889F-3ED5084382BF}" srcOrd="0" destOrd="0" parTransId="{4FD5D71D-687C-46DF-BD24-D7AFF2DE7AFD}" sibTransId="{31CEA3E7-7788-4965-8ACE-0D8D0EBCFD09}"/>
    <dgm:cxn modelId="{90A815C5-64A0-4E42-A81E-AC84CA8E3848}" type="presOf" srcId="{92CCCB2A-F3F3-40F0-8E1F-5A7879C06502}" destId="{32C304A9-0613-42B7-814C-A78F62677B39}" srcOrd="0" destOrd="0" presId="urn:microsoft.com/office/officeart/2008/layout/LinedList"/>
    <dgm:cxn modelId="{967FB2CF-9D55-4183-B745-E4BC6AE5D1FE}" srcId="{92CCCB2A-F3F3-40F0-8E1F-5A7879C06502}" destId="{186756CE-CA7C-47F0-9F5E-72C09D2188BD}" srcOrd="1" destOrd="0" parTransId="{A3E552E4-7812-4431-A3D9-608409EFA5CF}" sibTransId="{F42180D8-FFEC-4145-8BFE-35937765778C}"/>
    <dgm:cxn modelId="{BFF081F9-52CB-43BA-8432-B1B90F32DDB8}" type="presOf" srcId="{9E3C5EF9-FD14-4884-889F-3ED5084382BF}" destId="{82B58030-DA0C-480B-A854-425EA883216B}" srcOrd="0" destOrd="0" presId="urn:microsoft.com/office/officeart/2008/layout/LinedList"/>
    <dgm:cxn modelId="{8B88CB90-E5BE-42D0-BE76-278CFCF7C11D}" type="presParOf" srcId="{32C304A9-0613-42B7-814C-A78F62677B39}" destId="{E342C2AF-FBE2-4921-A1C4-85E8A559C6A2}" srcOrd="0" destOrd="0" presId="urn:microsoft.com/office/officeart/2008/layout/LinedList"/>
    <dgm:cxn modelId="{651035CE-4D7E-45EC-9579-E783C395A297}" type="presParOf" srcId="{32C304A9-0613-42B7-814C-A78F62677B39}" destId="{551135E1-3FB2-4FC1-A557-F0E97E862022}" srcOrd="1" destOrd="0" presId="urn:microsoft.com/office/officeart/2008/layout/LinedList"/>
    <dgm:cxn modelId="{0C5C0D64-097A-4230-8C5F-CF135D49B3C5}" type="presParOf" srcId="{551135E1-3FB2-4FC1-A557-F0E97E862022}" destId="{82B58030-DA0C-480B-A854-425EA883216B}" srcOrd="0" destOrd="0" presId="urn:microsoft.com/office/officeart/2008/layout/LinedList"/>
    <dgm:cxn modelId="{082E2408-8BB5-4A25-B9C4-AA4D5D7CF48E}" type="presParOf" srcId="{551135E1-3FB2-4FC1-A557-F0E97E862022}" destId="{DB2C5D14-6545-4423-B09B-B63C97AF43A5}" srcOrd="1" destOrd="0" presId="urn:microsoft.com/office/officeart/2008/layout/LinedList"/>
    <dgm:cxn modelId="{373937B8-5503-4017-8C44-69B5A8F275A2}" type="presParOf" srcId="{DB2C5D14-6545-4423-B09B-B63C97AF43A5}" destId="{89454D99-E642-4F73-842C-A3BB0739BA8E}" srcOrd="0" destOrd="0" presId="urn:microsoft.com/office/officeart/2008/layout/LinedList"/>
    <dgm:cxn modelId="{B0210679-52B6-49CF-A03D-CA03122FD2C7}" type="presParOf" srcId="{DB2C5D14-6545-4423-B09B-B63C97AF43A5}" destId="{25885510-6B83-4924-B166-3A84356C39C3}" srcOrd="1" destOrd="0" presId="urn:microsoft.com/office/officeart/2008/layout/LinedList"/>
    <dgm:cxn modelId="{518FF55B-EBE6-41A9-A3D6-BF9F6C255707}" type="presParOf" srcId="{25885510-6B83-4924-B166-3A84356C39C3}" destId="{259654A1-6FBE-4B27-9597-9504BD0A7030}" srcOrd="0" destOrd="0" presId="urn:microsoft.com/office/officeart/2008/layout/LinedList"/>
    <dgm:cxn modelId="{BDE4BC82-5087-44BA-B7C1-6EE8A3154A0F}" type="presParOf" srcId="{25885510-6B83-4924-B166-3A84356C39C3}" destId="{0707A2AE-1B8F-4D6B-A613-250D43D6D4FD}" srcOrd="1" destOrd="0" presId="urn:microsoft.com/office/officeart/2008/layout/LinedList"/>
    <dgm:cxn modelId="{5C62EFA6-30F9-4A96-A603-DCD7AF937106}" type="presParOf" srcId="{25885510-6B83-4924-B166-3A84356C39C3}" destId="{5E62F86F-595B-49AA-BAAE-0712CA8D716F}" srcOrd="2" destOrd="0" presId="urn:microsoft.com/office/officeart/2008/layout/LinedList"/>
    <dgm:cxn modelId="{B20F3E4C-3FE4-4397-8760-86B9CDC6C88C}" type="presParOf" srcId="{DB2C5D14-6545-4423-B09B-B63C97AF43A5}" destId="{59AD4FF3-4A5E-4A02-828F-C56B3D935301}" srcOrd="2" destOrd="0" presId="urn:microsoft.com/office/officeart/2008/layout/LinedList"/>
    <dgm:cxn modelId="{F90378AC-89EA-4490-9A77-E1ABB088FBF8}" type="presParOf" srcId="{DB2C5D14-6545-4423-B09B-B63C97AF43A5}" destId="{91F4CF6F-9D3D-46D2-B544-1BDF671ED3CC}" srcOrd="3" destOrd="0" presId="urn:microsoft.com/office/officeart/2008/layout/LinedList"/>
    <dgm:cxn modelId="{D326FE91-78EA-4021-93A4-BF3DE92D813C}" type="presParOf" srcId="{32C304A9-0613-42B7-814C-A78F62677B39}" destId="{C34B8B11-71C0-4DEA-9CE2-47D870F93ECF}" srcOrd="2" destOrd="0" presId="urn:microsoft.com/office/officeart/2008/layout/LinedList"/>
    <dgm:cxn modelId="{F0A8C829-40A6-4EAA-BF2B-E07A999BEE8A}" type="presParOf" srcId="{32C304A9-0613-42B7-814C-A78F62677B39}" destId="{2299F913-CD54-4587-AFE6-DB1FCBD73E9B}" srcOrd="3" destOrd="0" presId="urn:microsoft.com/office/officeart/2008/layout/LinedList"/>
    <dgm:cxn modelId="{C5FD0A1E-AA32-4B18-8B4D-EFAAAA69B583}" type="presParOf" srcId="{2299F913-CD54-4587-AFE6-DB1FCBD73E9B}" destId="{6A43A2E0-ABBA-42C6-A304-30C35ACE6601}" srcOrd="0" destOrd="0" presId="urn:microsoft.com/office/officeart/2008/layout/LinedList"/>
    <dgm:cxn modelId="{F91E166A-93D2-4E31-A5BF-98ECD77ED380}" type="presParOf" srcId="{2299F913-CD54-4587-AFE6-DB1FCBD73E9B}" destId="{AC90C7AB-BBC6-4500-B77B-E948BD6A489C}" srcOrd="1" destOrd="0" presId="urn:microsoft.com/office/officeart/2008/layout/LinedList"/>
    <dgm:cxn modelId="{D99EBBA1-7CF3-47BF-ABE2-27015AB19D16}" type="presParOf" srcId="{AC90C7AB-BBC6-4500-B77B-E948BD6A489C}" destId="{A73094C1-DB45-4F58-9C48-972239EAD9D4}" srcOrd="0" destOrd="0" presId="urn:microsoft.com/office/officeart/2008/layout/LinedList"/>
    <dgm:cxn modelId="{24EE5E3D-6F3B-4364-B637-F2984AA42707}" type="presParOf" srcId="{AC90C7AB-BBC6-4500-B77B-E948BD6A489C}" destId="{8C554B42-ABA5-4998-B7F9-96DEC71A990F}" srcOrd="1" destOrd="0" presId="urn:microsoft.com/office/officeart/2008/layout/LinedList"/>
    <dgm:cxn modelId="{1B5464BD-5836-4E06-B778-B8F61A67B706}" type="presParOf" srcId="{8C554B42-ABA5-4998-B7F9-96DEC71A990F}" destId="{BD06BDF9-9F60-481D-857C-7599AC903791}" srcOrd="0" destOrd="0" presId="urn:microsoft.com/office/officeart/2008/layout/LinedList"/>
    <dgm:cxn modelId="{D9FE95CC-B160-4D3E-9BAB-45FC22CA03B8}" type="presParOf" srcId="{8C554B42-ABA5-4998-B7F9-96DEC71A990F}" destId="{CFCE411C-EC9D-4D20-9774-8ACA397695AB}" srcOrd="1" destOrd="0" presId="urn:microsoft.com/office/officeart/2008/layout/LinedList"/>
    <dgm:cxn modelId="{91A7C4BE-F2A6-4F8C-9DA6-62E12296AE28}" type="presParOf" srcId="{8C554B42-ABA5-4998-B7F9-96DEC71A990F}" destId="{6BB0EA2C-6DF1-4DE5-B5BC-018BA21442A0}" srcOrd="2" destOrd="0" presId="urn:microsoft.com/office/officeart/2008/layout/LinedList"/>
    <dgm:cxn modelId="{71FD0D3D-71D9-4B92-8EAC-46A9181C820E}" type="presParOf" srcId="{AC90C7AB-BBC6-4500-B77B-E948BD6A489C}" destId="{CE0D9A85-204C-43F8-A576-158B30C82FA4}" srcOrd="2" destOrd="0" presId="urn:microsoft.com/office/officeart/2008/layout/LinedList"/>
    <dgm:cxn modelId="{63443916-B7D8-42EC-A970-9F9128947F57}" type="presParOf" srcId="{AC90C7AB-BBC6-4500-B77B-E948BD6A489C}" destId="{59068E94-0376-4D79-80B2-D11F965D1AFE}" srcOrd="3" destOrd="0" presId="urn:microsoft.com/office/officeart/2008/layout/LinedList"/>
    <dgm:cxn modelId="{C96CA5FA-F627-4C80-AB50-A731AB9701CF}" type="presParOf" srcId="{32C304A9-0613-42B7-814C-A78F62677B39}" destId="{52859ABC-17E1-4233-85B0-2B6B745EE995}" srcOrd="4" destOrd="0" presId="urn:microsoft.com/office/officeart/2008/layout/LinedList"/>
    <dgm:cxn modelId="{7E984801-01E2-431B-B946-F63CBD6FA9A8}" type="presParOf" srcId="{32C304A9-0613-42B7-814C-A78F62677B39}" destId="{9ACD71F1-09DD-410C-8C41-7DAF26ED11D5}" srcOrd="5" destOrd="0" presId="urn:microsoft.com/office/officeart/2008/layout/LinedList"/>
    <dgm:cxn modelId="{B60FEFB4-1805-4926-88DA-552FBFF94A31}" type="presParOf" srcId="{9ACD71F1-09DD-410C-8C41-7DAF26ED11D5}" destId="{83101348-B742-4AF7-A833-E7FEE556C31E}" srcOrd="0" destOrd="0" presId="urn:microsoft.com/office/officeart/2008/layout/LinedList"/>
    <dgm:cxn modelId="{C04EA3CF-7E40-4502-89A5-4CE4174F987B}" type="presParOf" srcId="{9ACD71F1-09DD-410C-8C41-7DAF26ED11D5}" destId="{4A7B7611-67CC-4BAF-91B8-577D0538C35A}" srcOrd="1" destOrd="0" presId="urn:microsoft.com/office/officeart/2008/layout/LinedList"/>
    <dgm:cxn modelId="{C2A03E09-276D-455B-BC35-FF5A6578A798}" type="presParOf" srcId="{4A7B7611-67CC-4BAF-91B8-577D0538C35A}" destId="{449E0EC1-03DC-4142-9257-CAC935A422AE}" srcOrd="0" destOrd="0" presId="urn:microsoft.com/office/officeart/2008/layout/LinedList"/>
    <dgm:cxn modelId="{51F93540-00A6-41D9-AB8B-C6D5C038D35F}" type="presParOf" srcId="{4A7B7611-67CC-4BAF-91B8-577D0538C35A}" destId="{10F17E1A-F5F7-43DC-BAAA-97A34BAB788E}" srcOrd="1" destOrd="0" presId="urn:microsoft.com/office/officeart/2008/layout/LinedList"/>
    <dgm:cxn modelId="{68E5634B-C77B-49D0-BD46-6F63A39BFA0C}" type="presParOf" srcId="{10F17E1A-F5F7-43DC-BAAA-97A34BAB788E}" destId="{E05F0B9D-74C1-431D-866D-50A7A8B00295}" srcOrd="0" destOrd="0" presId="urn:microsoft.com/office/officeart/2008/layout/LinedList"/>
    <dgm:cxn modelId="{EE85553A-58FB-4536-918D-CC9ACD54F3F2}" type="presParOf" srcId="{10F17E1A-F5F7-43DC-BAAA-97A34BAB788E}" destId="{B9ED27FB-D50C-446A-B1A0-1F5ED93BA223}" srcOrd="1" destOrd="0" presId="urn:microsoft.com/office/officeart/2008/layout/LinedList"/>
    <dgm:cxn modelId="{44645314-BBC5-40FE-9219-7111FC8C4A7A}" type="presParOf" srcId="{10F17E1A-F5F7-43DC-BAAA-97A34BAB788E}" destId="{90EDB74F-4116-496A-B3A6-D888CCF08947}" srcOrd="2" destOrd="0" presId="urn:microsoft.com/office/officeart/2008/layout/LinedList"/>
    <dgm:cxn modelId="{E458D6AD-5AE9-4FA4-97F7-2F3737D289F8}" type="presParOf" srcId="{4A7B7611-67CC-4BAF-91B8-577D0538C35A}" destId="{541C9AA0-52B4-4CB6-840B-1CFF49556195}" srcOrd="2" destOrd="0" presId="urn:microsoft.com/office/officeart/2008/layout/LinedList"/>
    <dgm:cxn modelId="{59D0D907-8F55-4D93-8D43-BB7CDAF967A0}" type="presParOf" srcId="{4A7B7611-67CC-4BAF-91B8-577D0538C35A}" destId="{A5749A41-A569-46FD-8ED9-02491644099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CCB2A-F3F3-40F0-8E1F-5A7879C06502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3C5EF9-FD14-4884-889F-3ED5084382BF}">
      <dgm:prSet/>
      <dgm:spPr/>
      <dgm:t>
        <a:bodyPr/>
        <a:lstStyle/>
        <a:p>
          <a:r>
            <a:rPr lang="en-US" dirty="0"/>
            <a:t>Age Bins</a:t>
          </a:r>
        </a:p>
      </dgm:t>
    </dgm:pt>
    <dgm:pt modelId="{4FD5D71D-687C-46DF-BD24-D7AFF2DE7AFD}" type="parTrans" cxnId="{9FD4AA95-933B-4DC0-B90A-629F12FE3CCD}">
      <dgm:prSet/>
      <dgm:spPr/>
      <dgm:t>
        <a:bodyPr/>
        <a:lstStyle/>
        <a:p>
          <a:endParaRPr lang="en-US"/>
        </a:p>
      </dgm:t>
    </dgm:pt>
    <dgm:pt modelId="{31CEA3E7-7788-4965-8ACE-0D8D0EBCFD09}" type="sibTrans" cxnId="{9FD4AA95-933B-4DC0-B90A-629F12FE3CCD}">
      <dgm:prSet/>
      <dgm:spPr/>
      <dgm:t>
        <a:bodyPr/>
        <a:lstStyle/>
        <a:p>
          <a:endParaRPr lang="en-US"/>
        </a:p>
      </dgm:t>
    </dgm:pt>
    <dgm:pt modelId="{4BF5925B-CD1B-49E3-8C2C-938869C3B181}">
      <dgm:prSet/>
      <dgm:spPr/>
      <dgm:t>
        <a:bodyPr/>
        <a:lstStyle/>
        <a:p>
          <a:r>
            <a:rPr lang="en-US" dirty="0"/>
            <a:t>Max conversions from Age-Bins 40-60</a:t>
          </a:r>
        </a:p>
      </dgm:t>
    </dgm:pt>
    <dgm:pt modelId="{7F8B9A01-15BF-4D3F-B36E-9B2E68502AE8}" type="parTrans" cxnId="{CBE7E06C-B576-4D0A-B9BD-F4F3108C05E7}">
      <dgm:prSet/>
      <dgm:spPr/>
      <dgm:t>
        <a:bodyPr/>
        <a:lstStyle/>
        <a:p>
          <a:endParaRPr lang="en-US"/>
        </a:p>
      </dgm:t>
    </dgm:pt>
    <dgm:pt modelId="{D4FC62F0-18C2-4B63-908C-23330A3DF836}" type="sibTrans" cxnId="{CBE7E06C-B576-4D0A-B9BD-F4F3108C05E7}">
      <dgm:prSet/>
      <dgm:spPr/>
      <dgm:t>
        <a:bodyPr/>
        <a:lstStyle/>
        <a:p>
          <a:endParaRPr lang="en-US"/>
        </a:p>
      </dgm:t>
    </dgm:pt>
    <dgm:pt modelId="{186756CE-CA7C-47F0-9F5E-72C09D2188BD}">
      <dgm:prSet/>
      <dgm:spPr/>
      <dgm:t>
        <a:bodyPr/>
        <a:lstStyle/>
        <a:p>
          <a:r>
            <a:rPr lang="en-US" dirty="0"/>
            <a:t>Vintage Bins</a:t>
          </a:r>
        </a:p>
      </dgm:t>
    </dgm:pt>
    <dgm:pt modelId="{A3E552E4-7812-4431-A3D9-608409EFA5CF}" type="parTrans" cxnId="{967FB2CF-9D55-4183-B745-E4BC6AE5D1FE}">
      <dgm:prSet/>
      <dgm:spPr/>
      <dgm:t>
        <a:bodyPr/>
        <a:lstStyle/>
        <a:p>
          <a:endParaRPr lang="en-US"/>
        </a:p>
      </dgm:t>
    </dgm:pt>
    <dgm:pt modelId="{F42180D8-FFEC-4145-8BFE-35937765778C}" type="sibTrans" cxnId="{967FB2CF-9D55-4183-B745-E4BC6AE5D1FE}">
      <dgm:prSet/>
      <dgm:spPr/>
      <dgm:t>
        <a:bodyPr/>
        <a:lstStyle/>
        <a:p>
          <a:endParaRPr lang="en-US"/>
        </a:p>
      </dgm:t>
    </dgm:pt>
    <dgm:pt modelId="{3EAA9742-B9EB-4282-B28B-BCEF7387F22B}">
      <dgm:prSet/>
      <dgm:spPr/>
      <dgm:t>
        <a:bodyPr/>
        <a:lstStyle/>
        <a:p>
          <a:r>
            <a:rPr lang="en-US" dirty="0"/>
            <a:t>Max conversions from Vintage Bins 46% from 6-8 years,32% from 0-4years</a:t>
          </a:r>
        </a:p>
      </dgm:t>
    </dgm:pt>
    <dgm:pt modelId="{DB1367E2-F0AD-4E59-9A53-42BDD8679069}" type="parTrans" cxnId="{6E430506-BB92-4FE7-828E-AE79060C767C}">
      <dgm:prSet/>
      <dgm:spPr/>
      <dgm:t>
        <a:bodyPr/>
        <a:lstStyle/>
        <a:p>
          <a:endParaRPr lang="en-US"/>
        </a:p>
      </dgm:t>
    </dgm:pt>
    <dgm:pt modelId="{75C6FD46-9203-4218-A79D-60FDFF5FF8A1}" type="sibTrans" cxnId="{6E430506-BB92-4FE7-828E-AE79060C767C}">
      <dgm:prSet/>
      <dgm:spPr/>
      <dgm:t>
        <a:bodyPr/>
        <a:lstStyle/>
        <a:p>
          <a:endParaRPr lang="en-US"/>
        </a:p>
      </dgm:t>
    </dgm:pt>
    <dgm:pt modelId="{9F21C223-307A-4BBE-BB00-B40385B66298}">
      <dgm:prSet/>
      <dgm:spPr/>
      <dgm:t>
        <a:bodyPr/>
        <a:lstStyle/>
        <a:p>
          <a:r>
            <a:rPr lang="en-US" dirty="0"/>
            <a:t>Occupation</a:t>
          </a:r>
        </a:p>
      </dgm:t>
    </dgm:pt>
    <dgm:pt modelId="{954A1405-F7ED-43A1-9989-5504F41C40E1}" type="parTrans" cxnId="{BB592B5B-041B-413D-B8D3-06AD9C1B25BF}">
      <dgm:prSet/>
      <dgm:spPr/>
      <dgm:t>
        <a:bodyPr/>
        <a:lstStyle/>
        <a:p>
          <a:endParaRPr lang="en-US"/>
        </a:p>
      </dgm:t>
    </dgm:pt>
    <dgm:pt modelId="{E5633EC0-8247-43F5-9224-44840E8BC75A}" type="sibTrans" cxnId="{BB592B5B-041B-413D-B8D3-06AD9C1B25BF}">
      <dgm:prSet/>
      <dgm:spPr/>
      <dgm:t>
        <a:bodyPr/>
        <a:lstStyle/>
        <a:p>
          <a:endParaRPr lang="en-US"/>
        </a:p>
      </dgm:t>
    </dgm:pt>
    <dgm:pt modelId="{4A5DA98F-316C-47F3-A7BB-F2C96167DA70}">
      <dgm:prSet/>
      <dgm:spPr/>
      <dgm:t>
        <a:bodyPr/>
        <a:lstStyle/>
        <a:p>
          <a:r>
            <a:rPr lang="en-US"/>
            <a:t>Max Conversions from Occupation Self Employed</a:t>
          </a:r>
        </a:p>
      </dgm:t>
    </dgm:pt>
    <dgm:pt modelId="{04AD0CFE-F2ED-4E7D-BE13-E4E128F7BEE9}" type="parTrans" cxnId="{D908C366-54AA-4D51-916C-F7A7C3F547FF}">
      <dgm:prSet/>
      <dgm:spPr/>
      <dgm:t>
        <a:bodyPr/>
        <a:lstStyle/>
        <a:p>
          <a:endParaRPr lang="en-US"/>
        </a:p>
      </dgm:t>
    </dgm:pt>
    <dgm:pt modelId="{3D952999-BF7B-404F-8884-F244F2056AF0}" type="sibTrans" cxnId="{D908C366-54AA-4D51-916C-F7A7C3F547FF}">
      <dgm:prSet/>
      <dgm:spPr/>
      <dgm:t>
        <a:bodyPr/>
        <a:lstStyle/>
        <a:p>
          <a:endParaRPr lang="en-US"/>
        </a:p>
      </dgm:t>
    </dgm:pt>
    <dgm:pt modelId="{F6BC4AA7-18B2-4E11-92C9-7F7758FB349C}" type="pres">
      <dgm:prSet presAssocID="{92CCCB2A-F3F3-40F0-8E1F-5A7879C06502}" presName="vert0" presStyleCnt="0">
        <dgm:presLayoutVars>
          <dgm:dir/>
          <dgm:animOne val="branch"/>
          <dgm:animLvl val="lvl"/>
        </dgm:presLayoutVars>
      </dgm:prSet>
      <dgm:spPr/>
    </dgm:pt>
    <dgm:pt modelId="{42D04DB0-692E-456E-96A6-443B7EAB7F74}" type="pres">
      <dgm:prSet presAssocID="{9E3C5EF9-FD14-4884-889F-3ED5084382BF}" presName="thickLine" presStyleLbl="alignNode1" presStyleIdx="0" presStyleCnt="3"/>
      <dgm:spPr/>
    </dgm:pt>
    <dgm:pt modelId="{CE72B956-04A2-4A73-BD23-A83D2D7B58D6}" type="pres">
      <dgm:prSet presAssocID="{9E3C5EF9-FD14-4884-889F-3ED5084382BF}" presName="horz1" presStyleCnt="0"/>
      <dgm:spPr/>
    </dgm:pt>
    <dgm:pt modelId="{82E0606D-035F-4F01-9944-BF81A0E78ACD}" type="pres">
      <dgm:prSet presAssocID="{9E3C5EF9-FD14-4884-889F-3ED5084382BF}" presName="tx1" presStyleLbl="revTx" presStyleIdx="0" presStyleCnt="6"/>
      <dgm:spPr/>
    </dgm:pt>
    <dgm:pt modelId="{1925F37D-D03F-48B3-A930-3F357324EC73}" type="pres">
      <dgm:prSet presAssocID="{9E3C5EF9-FD14-4884-889F-3ED5084382BF}" presName="vert1" presStyleCnt="0"/>
      <dgm:spPr/>
    </dgm:pt>
    <dgm:pt modelId="{A51FC85B-BC3F-47CA-B0CB-1DCD4A7765A6}" type="pres">
      <dgm:prSet presAssocID="{4BF5925B-CD1B-49E3-8C2C-938869C3B181}" presName="vertSpace2a" presStyleCnt="0"/>
      <dgm:spPr/>
    </dgm:pt>
    <dgm:pt modelId="{665EF422-29DD-4819-B192-45F442067440}" type="pres">
      <dgm:prSet presAssocID="{4BF5925B-CD1B-49E3-8C2C-938869C3B181}" presName="horz2" presStyleCnt="0"/>
      <dgm:spPr/>
    </dgm:pt>
    <dgm:pt modelId="{3DFF39CF-A922-4F73-BE35-CD7AADB74432}" type="pres">
      <dgm:prSet presAssocID="{4BF5925B-CD1B-49E3-8C2C-938869C3B181}" presName="horzSpace2" presStyleCnt="0"/>
      <dgm:spPr/>
    </dgm:pt>
    <dgm:pt modelId="{893230FD-6892-4AAF-AF01-C4F5C0C3F4DB}" type="pres">
      <dgm:prSet presAssocID="{4BF5925B-CD1B-49E3-8C2C-938869C3B181}" presName="tx2" presStyleLbl="revTx" presStyleIdx="1" presStyleCnt="6"/>
      <dgm:spPr/>
    </dgm:pt>
    <dgm:pt modelId="{629DB487-4847-4089-8C4D-67F67C22AEFF}" type="pres">
      <dgm:prSet presAssocID="{4BF5925B-CD1B-49E3-8C2C-938869C3B181}" presName="vert2" presStyleCnt="0"/>
      <dgm:spPr/>
    </dgm:pt>
    <dgm:pt modelId="{0615417B-9CD6-4AD1-AC9E-550B1B7E91E2}" type="pres">
      <dgm:prSet presAssocID="{4BF5925B-CD1B-49E3-8C2C-938869C3B181}" presName="thinLine2b" presStyleLbl="callout" presStyleIdx="0" presStyleCnt="3"/>
      <dgm:spPr/>
    </dgm:pt>
    <dgm:pt modelId="{B781F6F7-97E9-479A-ACC5-69F55A29623E}" type="pres">
      <dgm:prSet presAssocID="{4BF5925B-CD1B-49E3-8C2C-938869C3B181}" presName="vertSpace2b" presStyleCnt="0"/>
      <dgm:spPr/>
    </dgm:pt>
    <dgm:pt modelId="{01618C93-860C-4F2A-A8B3-2BFC25112203}" type="pres">
      <dgm:prSet presAssocID="{186756CE-CA7C-47F0-9F5E-72C09D2188BD}" presName="thickLine" presStyleLbl="alignNode1" presStyleIdx="1" presStyleCnt="3"/>
      <dgm:spPr/>
    </dgm:pt>
    <dgm:pt modelId="{8436A451-D3DB-42C0-A65D-25B3655527CF}" type="pres">
      <dgm:prSet presAssocID="{186756CE-CA7C-47F0-9F5E-72C09D2188BD}" presName="horz1" presStyleCnt="0"/>
      <dgm:spPr/>
    </dgm:pt>
    <dgm:pt modelId="{053185A1-7425-4EB0-957B-62260CB4A29C}" type="pres">
      <dgm:prSet presAssocID="{186756CE-CA7C-47F0-9F5E-72C09D2188BD}" presName="tx1" presStyleLbl="revTx" presStyleIdx="2" presStyleCnt="6"/>
      <dgm:spPr/>
    </dgm:pt>
    <dgm:pt modelId="{6071B2F3-D654-4B48-9821-FEC2469ABAA6}" type="pres">
      <dgm:prSet presAssocID="{186756CE-CA7C-47F0-9F5E-72C09D2188BD}" presName="vert1" presStyleCnt="0"/>
      <dgm:spPr/>
    </dgm:pt>
    <dgm:pt modelId="{7C86590B-8211-4741-BF31-2D77A24DC50E}" type="pres">
      <dgm:prSet presAssocID="{3EAA9742-B9EB-4282-B28B-BCEF7387F22B}" presName="vertSpace2a" presStyleCnt="0"/>
      <dgm:spPr/>
    </dgm:pt>
    <dgm:pt modelId="{03800F84-B60C-4E0C-8EF3-A0D83830FB30}" type="pres">
      <dgm:prSet presAssocID="{3EAA9742-B9EB-4282-B28B-BCEF7387F22B}" presName="horz2" presStyleCnt="0"/>
      <dgm:spPr/>
    </dgm:pt>
    <dgm:pt modelId="{78D5C653-7609-40F2-B562-2C4C0AEAD953}" type="pres">
      <dgm:prSet presAssocID="{3EAA9742-B9EB-4282-B28B-BCEF7387F22B}" presName="horzSpace2" presStyleCnt="0"/>
      <dgm:spPr/>
    </dgm:pt>
    <dgm:pt modelId="{B73A9262-492E-49E2-A713-AFD9C357DF89}" type="pres">
      <dgm:prSet presAssocID="{3EAA9742-B9EB-4282-B28B-BCEF7387F22B}" presName="tx2" presStyleLbl="revTx" presStyleIdx="3" presStyleCnt="6"/>
      <dgm:spPr/>
    </dgm:pt>
    <dgm:pt modelId="{C6330079-F702-449C-BBC5-13D68FAF2F0A}" type="pres">
      <dgm:prSet presAssocID="{3EAA9742-B9EB-4282-B28B-BCEF7387F22B}" presName="vert2" presStyleCnt="0"/>
      <dgm:spPr/>
    </dgm:pt>
    <dgm:pt modelId="{242D7760-52E3-4921-AFB5-5B19BBC5DBDF}" type="pres">
      <dgm:prSet presAssocID="{3EAA9742-B9EB-4282-B28B-BCEF7387F22B}" presName="thinLine2b" presStyleLbl="callout" presStyleIdx="1" presStyleCnt="3"/>
      <dgm:spPr/>
    </dgm:pt>
    <dgm:pt modelId="{5D50FA1C-001F-4CA5-9525-E55B3EF5ABBA}" type="pres">
      <dgm:prSet presAssocID="{3EAA9742-B9EB-4282-B28B-BCEF7387F22B}" presName="vertSpace2b" presStyleCnt="0"/>
      <dgm:spPr/>
    </dgm:pt>
    <dgm:pt modelId="{CBEDC6BC-1DEA-4CA2-94CF-4C7CBCE7AE11}" type="pres">
      <dgm:prSet presAssocID="{9F21C223-307A-4BBE-BB00-B40385B66298}" presName="thickLine" presStyleLbl="alignNode1" presStyleIdx="2" presStyleCnt="3"/>
      <dgm:spPr/>
    </dgm:pt>
    <dgm:pt modelId="{D23ADD68-A376-4D49-8F64-DD32E40D06D5}" type="pres">
      <dgm:prSet presAssocID="{9F21C223-307A-4BBE-BB00-B40385B66298}" presName="horz1" presStyleCnt="0"/>
      <dgm:spPr/>
    </dgm:pt>
    <dgm:pt modelId="{03151B77-C069-40D1-A108-5B958B4E7B06}" type="pres">
      <dgm:prSet presAssocID="{9F21C223-307A-4BBE-BB00-B40385B66298}" presName="tx1" presStyleLbl="revTx" presStyleIdx="4" presStyleCnt="6"/>
      <dgm:spPr/>
    </dgm:pt>
    <dgm:pt modelId="{54C9AC69-98CD-4A9C-B624-6A066C68D473}" type="pres">
      <dgm:prSet presAssocID="{9F21C223-307A-4BBE-BB00-B40385B66298}" presName="vert1" presStyleCnt="0"/>
      <dgm:spPr/>
    </dgm:pt>
    <dgm:pt modelId="{23895A5A-E05F-4AA2-AA8B-F4CC4305E1EA}" type="pres">
      <dgm:prSet presAssocID="{4A5DA98F-316C-47F3-A7BB-F2C96167DA70}" presName="vertSpace2a" presStyleCnt="0"/>
      <dgm:spPr/>
    </dgm:pt>
    <dgm:pt modelId="{1E7B49E3-604D-4098-A474-B269C767CA79}" type="pres">
      <dgm:prSet presAssocID="{4A5DA98F-316C-47F3-A7BB-F2C96167DA70}" presName="horz2" presStyleCnt="0"/>
      <dgm:spPr/>
    </dgm:pt>
    <dgm:pt modelId="{D5061982-4F8B-4FF0-903F-C070CE475196}" type="pres">
      <dgm:prSet presAssocID="{4A5DA98F-316C-47F3-A7BB-F2C96167DA70}" presName="horzSpace2" presStyleCnt="0"/>
      <dgm:spPr/>
    </dgm:pt>
    <dgm:pt modelId="{6B770D32-B200-420E-BF5E-FD5ADE1F6FCF}" type="pres">
      <dgm:prSet presAssocID="{4A5DA98F-316C-47F3-A7BB-F2C96167DA70}" presName="tx2" presStyleLbl="revTx" presStyleIdx="5" presStyleCnt="6"/>
      <dgm:spPr/>
    </dgm:pt>
    <dgm:pt modelId="{C1F27CE3-2D60-44EA-8346-6B6A29BE636C}" type="pres">
      <dgm:prSet presAssocID="{4A5DA98F-316C-47F3-A7BB-F2C96167DA70}" presName="vert2" presStyleCnt="0"/>
      <dgm:spPr/>
    </dgm:pt>
    <dgm:pt modelId="{72557FCB-C53F-49C0-9F30-04E8A1E1D525}" type="pres">
      <dgm:prSet presAssocID="{4A5DA98F-316C-47F3-A7BB-F2C96167DA70}" presName="thinLine2b" presStyleLbl="callout" presStyleIdx="2" presStyleCnt="3"/>
      <dgm:spPr/>
    </dgm:pt>
    <dgm:pt modelId="{FBAFD849-8528-4F1F-A96B-0BBCED927003}" type="pres">
      <dgm:prSet presAssocID="{4A5DA98F-316C-47F3-A7BB-F2C96167DA70}" presName="vertSpace2b" presStyleCnt="0"/>
      <dgm:spPr/>
    </dgm:pt>
  </dgm:ptLst>
  <dgm:cxnLst>
    <dgm:cxn modelId="{6E430506-BB92-4FE7-828E-AE79060C767C}" srcId="{186756CE-CA7C-47F0-9F5E-72C09D2188BD}" destId="{3EAA9742-B9EB-4282-B28B-BCEF7387F22B}" srcOrd="0" destOrd="0" parTransId="{DB1367E2-F0AD-4E59-9A53-42BDD8679069}" sibTransId="{75C6FD46-9203-4218-A79D-60FDFF5FF8A1}"/>
    <dgm:cxn modelId="{BB592B5B-041B-413D-B8D3-06AD9C1B25BF}" srcId="{92CCCB2A-F3F3-40F0-8E1F-5A7879C06502}" destId="{9F21C223-307A-4BBE-BB00-B40385B66298}" srcOrd="2" destOrd="0" parTransId="{954A1405-F7ED-43A1-9989-5504F41C40E1}" sibTransId="{E5633EC0-8247-43F5-9224-44840E8BC75A}"/>
    <dgm:cxn modelId="{ACEE845F-03E8-41A8-8A94-9888B25D96A7}" type="presOf" srcId="{186756CE-CA7C-47F0-9F5E-72C09D2188BD}" destId="{053185A1-7425-4EB0-957B-62260CB4A29C}" srcOrd="0" destOrd="0" presId="urn:microsoft.com/office/officeart/2008/layout/LinedList"/>
    <dgm:cxn modelId="{D908C366-54AA-4D51-916C-F7A7C3F547FF}" srcId="{9F21C223-307A-4BBE-BB00-B40385B66298}" destId="{4A5DA98F-316C-47F3-A7BB-F2C96167DA70}" srcOrd="0" destOrd="0" parTransId="{04AD0CFE-F2ED-4E7D-BE13-E4E128F7BEE9}" sibTransId="{3D952999-BF7B-404F-8884-F244F2056AF0}"/>
    <dgm:cxn modelId="{93039E48-2631-4E58-917D-81E5FEE6DDCB}" type="presOf" srcId="{9F21C223-307A-4BBE-BB00-B40385B66298}" destId="{03151B77-C069-40D1-A108-5B958B4E7B06}" srcOrd="0" destOrd="0" presId="urn:microsoft.com/office/officeart/2008/layout/LinedList"/>
    <dgm:cxn modelId="{CBE7E06C-B576-4D0A-B9BD-F4F3108C05E7}" srcId="{9E3C5EF9-FD14-4884-889F-3ED5084382BF}" destId="{4BF5925B-CD1B-49E3-8C2C-938869C3B181}" srcOrd="0" destOrd="0" parTransId="{7F8B9A01-15BF-4D3F-B36E-9B2E68502AE8}" sibTransId="{D4FC62F0-18C2-4B63-908C-23330A3DF836}"/>
    <dgm:cxn modelId="{A3DF8D4D-37BC-4BCD-82D1-247A92764FE6}" type="presOf" srcId="{3EAA9742-B9EB-4282-B28B-BCEF7387F22B}" destId="{B73A9262-492E-49E2-A713-AFD9C357DF89}" srcOrd="0" destOrd="0" presId="urn:microsoft.com/office/officeart/2008/layout/LinedList"/>
    <dgm:cxn modelId="{9FD4AA95-933B-4DC0-B90A-629F12FE3CCD}" srcId="{92CCCB2A-F3F3-40F0-8E1F-5A7879C06502}" destId="{9E3C5EF9-FD14-4884-889F-3ED5084382BF}" srcOrd="0" destOrd="0" parTransId="{4FD5D71D-687C-46DF-BD24-D7AFF2DE7AFD}" sibTransId="{31CEA3E7-7788-4965-8ACE-0D8D0EBCFD09}"/>
    <dgm:cxn modelId="{C69328A8-44D5-4748-80CF-28B13195657D}" type="presOf" srcId="{4BF5925B-CD1B-49E3-8C2C-938869C3B181}" destId="{893230FD-6892-4AAF-AF01-C4F5C0C3F4DB}" srcOrd="0" destOrd="0" presId="urn:microsoft.com/office/officeart/2008/layout/LinedList"/>
    <dgm:cxn modelId="{967FB2CF-9D55-4183-B745-E4BC6AE5D1FE}" srcId="{92CCCB2A-F3F3-40F0-8E1F-5A7879C06502}" destId="{186756CE-CA7C-47F0-9F5E-72C09D2188BD}" srcOrd="1" destOrd="0" parTransId="{A3E552E4-7812-4431-A3D9-608409EFA5CF}" sibTransId="{F42180D8-FFEC-4145-8BFE-35937765778C}"/>
    <dgm:cxn modelId="{F55339D1-CFA0-40ED-9421-AE161C389959}" type="presOf" srcId="{9E3C5EF9-FD14-4884-889F-3ED5084382BF}" destId="{82E0606D-035F-4F01-9944-BF81A0E78ACD}" srcOrd="0" destOrd="0" presId="urn:microsoft.com/office/officeart/2008/layout/LinedList"/>
    <dgm:cxn modelId="{9B6957EB-BB2E-483D-9EA9-265A7A7BDA88}" type="presOf" srcId="{4A5DA98F-316C-47F3-A7BB-F2C96167DA70}" destId="{6B770D32-B200-420E-BF5E-FD5ADE1F6FCF}" srcOrd="0" destOrd="0" presId="urn:microsoft.com/office/officeart/2008/layout/LinedList"/>
    <dgm:cxn modelId="{12FEBBF4-3BA4-4580-BCE5-F34DDF28149E}" type="presOf" srcId="{92CCCB2A-F3F3-40F0-8E1F-5A7879C06502}" destId="{F6BC4AA7-18B2-4E11-92C9-7F7758FB349C}" srcOrd="0" destOrd="0" presId="urn:microsoft.com/office/officeart/2008/layout/LinedList"/>
    <dgm:cxn modelId="{4050DE6B-B9B7-4AE9-B8DA-100A617ADCE9}" type="presParOf" srcId="{F6BC4AA7-18B2-4E11-92C9-7F7758FB349C}" destId="{42D04DB0-692E-456E-96A6-443B7EAB7F74}" srcOrd="0" destOrd="0" presId="urn:microsoft.com/office/officeart/2008/layout/LinedList"/>
    <dgm:cxn modelId="{EBC4568D-BDED-4635-A144-507AEAA70A48}" type="presParOf" srcId="{F6BC4AA7-18B2-4E11-92C9-7F7758FB349C}" destId="{CE72B956-04A2-4A73-BD23-A83D2D7B58D6}" srcOrd="1" destOrd="0" presId="urn:microsoft.com/office/officeart/2008/layout/LinedList"/>
    <dgm:cxn modelId="{09EC9C76-F2D1-4DB0-89B2-6011FFBF1F62}" type="presParOf" srcId="{CE72B956-04A2-4A73-BD23-A83D2D7B58D6}" destId="{82E0606D-035F-4F01-9944-BF81A0E78ACD}" srcOrd="0" destOrd="0" presId="urn:microsoft.com/office/officeart/2008/layout/LinedList"/>
    <dgm:cxn modelId="{77EFF880-B059-4AA4-90D9-E51703E4595C}" type="presParOf" srcId="{CE72B956-04A2-4A73-BD23-A83D2D7B58D6}" destId="{1925F37D-D03F-48B3-A930-3F357324EC73}" srcOrd="1" destOrd="0" presId="urn:microsoft.com/office/officeart/2008/layout/LinedList"/>
    <dgm:cxn modelId="{ECB0905E-FA3C-45CB-A31D-D7DD4AF5E4F5}" type="presParOf" srcId="{1925F37D-D03F-48B3-A930-3F357324EC73}" destId="{A51FC85B-BC3F-47CA-B0CB-1DCD4A7765A6}" srcOrd="0" destOrd="0" presId="urn:microsoft.com/office/officeart/2008/layout/LinedList"/>
    <dgm:cxn modelId="{01BD24B6-29D0-4754-AD56-E2160875EF46}" type="presParOf" srcId="{1925F37D-D03F-48B3-A930-3F357324EC73}" destId="{665EF422-29DD-4819-B192-45F442067440}" srcOrd="1" destOrd="0" presId="urn:microsoft.com/office/officeart/2008/layout/LinedList"/>
    <dgm:cxn modelId="{D03CE37F-50DF-4BE0-B884-5E4BB39F1A82}" type="presParOf" srcId="{665EF422-29DD-4819-B192-45F442067440}" destId="{3DFF39CF-A922-4F73-BE35-CD7AADB74432}" srcOrd="0" destOrd="0" presId="urn:microsoft.com/office/officeart/2008/layout/LinedList"/>
    <dgm:cxn modelId="{F8FE77D0-B266-417C-8F11-9908891C3E7E}" type="presParOf" srcId="{665EF422-29DD-4819-B192-45F442067440}" destId="{893230FD-6892-4AAF-AF01-C4F5C0C3F4DB}" srcOrd="1" destOrd="0" presId="urn:microsoft.com/office/officeart/2008/layout/LinedList"/>
    <dgm:cxn modelId="{7BB42462-FCCD-4745-B736-421C4CDC575E}" type="presParOf" srcId="{665EF422-29DD-4819-B192-45F442067440}" destId="{629DB487-4847-4089-8C4D-67F67C22AEFF}" srcOrd="2" destOrd="0" presId="urn:microsoft.com/office/officeart/2008/layout/LinedList"/>
    <dgm:cxn modelId="{D67990F9-C682-4057-92C3-78EF4A9D84E2}" type="presParOf" srcId="{1925F37D-D03F-48B3-A930-3F357324EC73}" destId="{0615417B-9CD6-4AD1-AC9E-550B1B7E91E2}" srcOrd="2" destOrd="0" presId="urn:microsoft.com/office/officeart/2008/layout/LinedList"/>
    <dgm:cxn modelId="{A5C793FB-039B-416F-B86B-AFA282B015B3}" type="presParOf" srcId="{1925F37D-D03F-48B3-A930-3F357324EC73}" destId="{B781F6F7-97E9-479A-ACC5-69F55A29623E}" srcOrd="3" destOrd="0" presId="urn:microsoft.com/office/officeart/2008/layout/LinedList"/>
    <dgm:cxn modelId="{9538074F-06F1-4FE7-8314-FDE4B629A403}" type="presParOf" srcId="{F6BC4AA7-18B2-4E11-92C9-7F7758FB349C}" destId="{01618C93-860C-4F2A-A8B3-2BFC25112203}" srcOrd="2" destOrd="0" presId="urn:microsoft.com/office/officeart/2008/layout/LinedList"/>
    <dgm:cxn modelId="{56D1C2AE-23D3-46CA-A7DB-7E59964D8FC5}" type="presParOf" srcId="{F6BC4AA7-18B2-4E11-92C9-7F7758FB349C}" destId="{8436A451-D3DB-42C0-A65D-25B3655527CF}" srcOrd="3" destOrd="0" presId="urn:microsoft.com/office/officeart/2008/layout/LinedList"/>
    <dgm:cxn modelId="{EB1D2422-5DA1-48AD-82DF-75C9A9D63446}" type="presParOf" srcId="{8436A451-D3DB-42C0-A65D-25B3655527CF}" destId="{053185A1-7425-4EB0-957B-62260CB4A29C}" srcOrd="0" destOrd="0" presId="urn:microsoft.com/office/officeart/2008/layout/LinedList"/>
    <dgm:cxn modelId="{BC7A31EC-B6A8-45B2-966F-B5363590385E}" type="presParOf" srcId="{8436A451-D3DB-42C0-A65D-25B3655527CF}" destId="{6071B2F3-D654-4B48-9821-FEC2469ABAA6}" srcOrd="1" destOrd="0" presId="urn:microsoft.com/office/officeart/2008/layout/LinedList"/>
    <dgm:cxn modelId="{84821FE0-1560-4676-9983-3858CEA9691F}" type="presParOf" srcId="{6071B2F3-D654-4B48-9821-FEC2469ABAA6}" destId="{7C86590B-8211-4741-BF31-2D77A24DC50E}" srcOrd="0" destOrd="0" presId="urn:microsoft.com/office/officeart/2008/layout/LinedList"/>
    <dgm:cxn modelId="{BEE37CAE-CA79-401E-A1F7-47CD79E7FB1A}" type="presParOf" srcId="{6071B2F3-D654-4B48-9821-FEC2469ABAA6}" destId="{03800F84-B60C-4E0C-8EF3-A0D83830FB30}" srcOrd="1" destOrd="0" presId="urn:microsoft.com/office/officeart/2008/layout/LinedList"/>
    <dgm:cxn modelId="{7AAA6A07-1489-46A2-B2E0-10686527A6F6}" type="presParOf" srcId="{03800F84-B60C-4E0C-8EF3-A0D83830FB30}" destId="{78D5C653-7609-40F2-B562-2C4C0AEAD953}" srcOrd="0" destOrd="0" presId="urn:microsoft.com/office/officeart/2008/layout/LinedList"/>
    <dgm:cxn modelId="{8338768D-70D8-434B-8F28-F19B742FE1C2}" type="presParOf" srcId="{03800F84-B60C-4E0C-8EF3-A0D83830FB30}" destId="{B73A9262-492E-49E2-A713-AFD9C357DF89}" srcOrd="1" destOrd="0" presId="urn:microsoft.com/office/officeart/2008/layout/LinedList"/>
    <dgm:cxn modelId="{FB3BA3B5-9239-440A-B0C8-322C3738416A}" type="presParOf" srcId="{03800F84-B60C-4E0C-8EF3-A0D83830FB30}" destId="{C6330079-F702-449C-BBC5-13D68FAF2F0A}" srcOrd="2" destOrd="0" presId="urn:microsoft.com/office/officeart/2008/layout/LinedList"/>
    <dgm:cxn modelId="{726922BB-C0A6-43F2-A3B8-64AB6669A42F}" type="presParOf" srcId="{6071B2F3-D654-4B48-9821-FEC2469ABAA6}" destId="{242D7760-52E3-4921-AFB5-5B19BBC5DBDF}" srcOrd="2" destOrd="0" presId="urn:microsoft.com/office/officeart/2008/layout/LinedList"/>
    <dgm:cxn modelId="{79AC7CAF-0AA6-4BF2-9743-D122A5577C65}" type="presParOf" srcId="{6071B2F3-D654-4B48-9821-FEC2469ABAA6}" destId="{5D50FA1C-001F-4CA5-9525-E55B3EF5ABBA}" srcOrd="3" destOrd="0" presId="urn:microsoft.com/office/officeart/2008/layout/LinedList"/>
    <dgm:cxn modelId="{5B9C1E7F-0DC9-4FF5-B16D-7AB8171CBB2C}" type="presParOf" srcId="{F6BC4AA7-18B2-4E11-92C9-7F7758FB349C}" destId="{CBEDC6BC-1DEA-4CA2-94CF-4C7CBCE7AE11}" srcOrd="4" destOrd="0" presId="urn:microsoft.com/office/officeart/2008/layout/LinedList"/>
    <dgm:cxn modelId="{B4FB5BA0-7803-471F-B56C-868E73FF8A7D}" type="presParOf" srcId="{F6BC4AA7-18B2-4E11-92C9-7F7758FB349C}" destId="{D23ADD68-A376-4D49-8F64-DD32E40D06D5}" srcOrd="5" destOrd="0" presId="urn:microsoft.com/office/officeart/2008/layout/LinedList"/>
    <dgm:cxn modelId="{44C3D12D-D363-46A9-B366-5624B34E09F3}" type="presParOf" srcId="{D23ADD68-A376-4D49-8F64-DD32E40D06D5}" destId="{03151B77-C069-40D1-A108-5B958B4E7B06}" srcOrd="0" destOrd="0" presId="urn:microsoft.com/office/officeart/2008/layout/LinedList"/>
    <dgm:cxn modelId="{620C41CE-08B0-4B19-A48C-F3EA3381C0B0}" type="presParOf" srcId="{D23ADD68-A376-4D49-8F64-DD32E40D06D5}" destId="{54C9AC69-98CD-4A9C-B624-6A066C68D473}" srcOrd="1" destOrd="0" presId="urn:microsoft.com/office/officeart/2008/layout/LinedList"/>
    <dgm:cxn modelId="{EF83EBBC-7B1E-43DD-8D6B-878C021D8CBD}" type="presParOf" srcId="{54C9AC69-98CD-4A9C-B624-6A066C68D473}" destId="{23895A5A-E05F-4AA2-AA8B-F4CC4305E1EA}" srcOrd="0" destOrd="0" presId="urn:microsoft.com/office/officeart/2008/layout/LinedList"/>
    <dgm:cxn modelId="{B49A7A07-F93A-4ACF-851D-59A42140157A}" type="presParOf" srcId="{54C9AC69-98CD-4A9C-B624-6A066C68D473}" destId="{1E7B49E3-604D-4098-A474-B269C767CA79}" srcOrd="1" destOrd="0" presId="urn:microsoft.com/office/officeart/2008/layout/LinedList"/>
    <dgm:cxn modelId="{CA11FEAE-B9AC-4850-AC44-E48713DF6EAD}" type="presParOf" srcId="{1E7B49E3-604D-4098-A474-B269C767CA79}" destId="{D5061982-4F8B-4FF0-903F-C070CE475196}" srcOrd="0" destOrd="0" presId="urn:microsoft.com/office/officeart/2008/layout/LinedList"/>
    <dgm:cxn modelId="{CCEF4176-1B57-42A4-A460-912F406146F6}" type="presParOf" srcId="{1E7B49E3-604D-4098-A474-B269C767CA79}" destId="{6B770D32-B200-420E-BF5E-FD5ADE1F6FCF}" srcOrd="1" destOrd="0" presId="urn:microsoft.com/office/officeart/2008/layout/LinedList"/>
    <dgm:cxn modelId="{6B15A30C-3DEF-447E-8BDB-1B38DF07139B}" type="presParOf" srcId="{1E7B49E3-604D-4098-A474-B269C767CA79}" destId="{C1F27CE3-2D60-44EA-8346-6B6A29BE636C}" srcOrd="2" destOrd="0" presId="urn:microsoft.com/office/officeart/2008/layout/LinedList"/>
    <dgm:cxn modelId="{7C04C841-AEBC-44B4-AEBC-8B6152BD6DF3}" type="presParOf" srcId="{54C9AC69-98CD-4A9C-B624-6A066C68D473}" destId="{72557FCB-C53F-49C0-9F30-04E8A1E1D525}" srcOrd="2" destOrd="0" presId="urn:microsoft.com/office/officeart/2008/layout/LinedList"/>
    <dgm:cxn modelId="{93567690-B6BB-4BBA-8F3E-56F84F4F5C81}" type="presParOf" srcId="{54C9AC69-98CD-4A9C-B624-6A066C68D473}" destId="{FBAFD849-8528-4F1F-A96B-0BBCED9270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05A997-FC0A-47FC-A352-0A951D0D34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A8BA97-45CA-4DB6-B2C0-327FDA191FE3}">
      <dgm:prSet/>
      <dgm:spPr/>
      <dgm:t>
        <a:bodyPr/>
        <a:lstStyle/>
        <a:p>
          <a:r>
            <a:rPr lang="en-IN"/>
            <a:t>Min-Max Scaler of Age, Vintage , Account Balance</a:t>
          </a:r>
          <a:endParaRPr lang="en-US"/>
        </a:p>
      </dgm:t>
    </dgm:pt>
    <dgm:pt modelId="{D303A588-D344-4D86-BFFB-8FAC2042CEDF}" type="parTrans" cxnId="{5BE30B96-E6EF-4A91-AB49-3B64D8D4FDCD}">
      <dgm:prSet/>
      <dgm:spPr/>
      <dgm:t>
        <a:bodyPr/>
        <a:lstStyle/>
        <a:p>
          <a:endParaRPr lang="en-US"/>
        </a:p>
      </dgm:t>
    </dgm:pt>
    <dgm:pt modelId="{B474A440-A2E7-4E97-98F8-00D698F04A14}" type="sibTrans" cxnId="{5BE30B96-E6EF-4A91-AB49-3B64D8D4FDCD}">
      <dgm:prSet/>
      <dgm:spPr/>
      <dgm:t>
        <a:bodyPr/>
        <a:lstStyle/>
        <a:p>
          <a:endParaRPr lang="en-US"/>
        </a:p>
      </dgm:t>
    </dgm:pt>
    <dgm:pt modelId="{0AA9CFCD-B63A-4CE2-B7AD-0A4F3B566475}">
      <dgm:prSet/>
      <dgm:spPr/>
      <dgm:t>
        <a:bodyPr/>
        <a:lstStyle/>
        <a:p>
          <a:r>
            <a:rPr lang="en-IN"/>
            <a:t>Label Encoding of Categorical variables </a:t>
          </a:r>
          <a:endParaRPr lang="en-US"/>
        </a:p>
      </dgm:t>
    </dgm:pt>
    <dgm:pt modelId="{7007B796-4FD9-484F-9FCB-99863BAF93F0}" type="parTrans" cxnId="{28F78C6B-B61E-4DD2-B6FA-A29168C429D9}">
      <dgm:prSet/>
      <dgm:spPr/>
      <dgm:t>
        <a:bodyPr/>
        <a:lstStyle/>
        <a:p>
          <a:endParaRPr lang="en-US"/>
        </a:p>
      </dgm:t>
    </dgm:pt>
    <dgm:pt modelId="{28008EE8-6CAA-4F47-A65A-B673866A80E4}" type="sibTrans" cxnId="{28F78C6B-B61E-4DD2-B6FA-A29168C429D9}">
      <dgm:prSet/>
      <dgm:spPr/>
      <dgm:t>
        <a:bodyPr/>
        <a:lstStyle/>
        <a:p>
          <a:endParaRPr lang="en-US"/>
        </a:p>
      </dgm:t>
    </dgm:pt>
    <dgm:pt modelId="{5C2E6DAB-D10C-4D2B-91EF-9BCA77E5838A}">
      <dgm:prSet/>
      <dgm:spPr/>
      <dgm:t>
        <a:bodyPr/>
        <a:lstStyle/>
        <a:p>
          <a:r>
            <a:rPr lang="en-IN"/>
            <a:t>Frequency Encoding of interaction features since distribution of data across categorical features is captured</a:t>
          </a:r>
          <a:endParaRPr lang="en-US"/>
        </a:p>
      </dgm:t>
    </dgm:pt>
    <dgm:pt modelId="{989B31B7-66E2-4384-9572-40B755E0B8D1}" type="parTrans" cxnId="{D204ADC5-8992-439D-ACA8-BAD1AB05DB69}">
      <dgm:prSet/>
      <dgm:spPr/>
      <dgm:t>
        <a:bodyPr/>
        <a:lstStyle/>
        <a:p>
          <a:endParaRPr lang="en-US"/>
        </a:p>
      </dgm:t>
    </dgm:pt>
    <dgm:pt modelId="{C3166768-DB8D-4F33-9E0A-7AC80CA042E9}" type="sibTrans" cxnId="{D204ADC5-8992-439D-ACA8-BAD1AB05DB69}">
      <dgm:prSet/>
      <dgm:spPr/>
      <dgm:t>
        <a:bodyPr/>
        <a:lstStyle/>
        <a:p>
          <a:endParaRPr lang="en-US"/>
        </a:p>
      </dgm:t>
    </dgm:pt>
    <dgm:pt modelId="{E2FDA91C-ED3C-4E72-81AE-B0BB521229CF}">
      <dgm:prSet/>
      <dgm:spPr/>
      <dgm:t>
        <a:bodyPr/>
        <a:lstStyle/>
        <a:p>
          <a:r>
            <a:rPr lang="en-IN"/>
            <a:t>Reducing levels of Region – Top &gt; 5000 were identified and grouped</a:t>
          </a:r>
          <a:endParaRPr lang="en-US"/>
        </a:p>
      </dgm:t>
    </dgm:pt>
    <dgm:pt modelId="{940F8842-838A-4B44-A7B2-31C46595D6A8}" type="parTrans" cxnId="{BEC67E81-2B53-446C-98F2-301D3FF0DF40}">
      <dgm:prSet/>
      <dgm:spPr/>
      <dgm:t>
        <a:bodyPr/>
        <a:lstStyle/>
        <a:p>
          <a:endParaRPr lang="en-US"/>
        </a:p>
      </dgm:t>
    </dgm:pt>
    <dgm:pt modelId="{0E8363B5-6145-4FBA-B1FB-364C8874BAB9}" type="sibTrans" cxnId="{BEC67E81-2B53-446C-98F2-301D3FF0DF40}">
      <dgm:prSet/>
      <dgm:spPr/>
      <dgm:t>
        <a:bodyPr/>
        <a:lstStyle/>
        <a:p>
          <a:endParaRPr lang="en-US"/>
        </a:p>
      </dgm:t>
    </dgm:pt>
    <dgm:pt modelId="{667FAF37-FB63-43F4-84CE-57A5E544BFBC}" type="pres">
      <dgm:prSet presAssocID="{F505A997-FC0A-47FC-A352-0A951D0D34A1}" presName="vert0" presStyleCnt="0">
        <dgm:presLayoutVars>
          <dgm:dir/>
          <dgm:animOne val="branch"/>
          <dgm:animLvl val="lvl"/>
        </dgm:presLayoutVars>
      </dgm:prSet>
      <dgm:spPr/>
    </dgm:pt>
    <dgm:pt modelId="{E4F90E84-8A49-4336-B9F9-6C526CA74914}" type="pres">
      <dgm:prSet presAssocID="{DBA8BA97-45CA-4DB6-B2C0-327FDA191FE3}" presName="thickLine" presStyleLbl="alignNode1" presStyleIdx="0" presStyleCnt="4"/>
      <dgm:spPr/>
    </dgm:pt>
    <dgm:pt modelId="{C9F651CB-20C3-4641-BCB0-6B4E7BEC849D}" type="pres">
      <dgm:prSet presAssocID="{DBA8BA97-45CA-4DB6-B2C0-327FDA191FE3}" presName="horz1" presStyleCnt="0"/>
      <dgm:spPr/>
    </dgm:pt>
    <dgm:pt modelId="{7CB29E5D-1B56-468D-AB21-5E92D0E0E427}" type="pres">
      <dgm:prSet presAssocID="{DBA8BA97-45CA-4DB6-B2C0-327FDA191FE3}" presName="tx1" presStyleLbl="revTx" presStyleIdx="0" presStyleCnt="4"/>
      <dgm:spPr/>
    </dgm:pt>
    <dgm:pt modelId="{17B69477-735F-4E17-AB5F-231E95E18F72}" type="pres">
      <dgm:prSet presAssocID="{DBA8BA97-45CA-4DB6-B2C0-327FDA191FE3}" presName="vert1" presStyleCnt="0"/>
      <dgm:spPr/>
    </dgm:pt>
    <dgm:pt modelId="{AC8AB8B1-89BC-4F52-A9E6-7569CD17FB18}" type="pres">
      <dgm:prSet presAssocID="{0AA9CFCD-B63A-4CE2-B7AD-0A4F3B566475}" presName="thickLine" presStyleLbl="alignNode1" presStyleIdx="1" presStyleCnt="4"/>
      <dgm:spPr/>
    </dgm:pt>
    <dgm:pt modelId="{6FFC641B-9665-4AB4-9BDF-0A8E53BACEAC}" type="pres">
      <dgm:prSet presAssocID="{0AA9CFCD-B63A-4CE2-B7AD-0A4F3B566475}" presName="horz1" presStyleCnt="0"/>
      <dgm:spPr/>
    </dgm:pt>
    <dgm:pt modelId="{27D796DA-B792-4BED-9C1F-4D79E9421E9E}" type="pres">
      <dgm:prSet presAssocID="{0AA9CFCD-B63A-4CE2-B7AD-0A4F3B566475}" presName="tx1" presStyleLbl="revTx" presStyleIdx="1" presStyleCnt="4"/>
      <dgm:spPr/>
    </dgm:pt>
    <dgm:pt modelId="{10EA666B-DC1B-4B3C-AB8E-4D605D549C77}" type="pres">
      <dgm:prSet presAssocID="{0AA9CFCD-B63A-4CE2-B7AD-0A4F3B566475}" presName="vert1" presStyleCnt="0"/>
      <dgm:spPr/>
    </dgm:pt>
    <dgm:pt modelId="{CC0E8295-D1A0-40D6-B5B8-5595E0D3D0F6}" type="pres">
      <dgm:prSet presAssocID="{5C2E6DAB-D10C-4D2B-91EF-9BCA77E5838A}" presName="thickLine" presStyleLbl="alignNode1" presStyleIdx="2" presStyleCnt="4"/>
      <dgm:spPr/>
    </dgm:pt>
    <dgm:pt modelId="{17E56AC7-D6C9-4681-BDEB-8ECE03FB512F}" type="pres">
      <dgm:prSet presAssocID="{5C2E6DAB-D10C-4D2B-91EF-9BCA77E5838A}" presName="horz1" presStyleCnt="0"/>
      <dgm:spPr/>
    </dgm:pt>
    <dgm:pt modelId="{2D565578-9C54-4613-B1EA-1E0D19F103E7}" type="pres">
      <dgm:prSet presAssocID="{5C2E6DAB-D10C-4D2B-91EF-9BCA77E5838A}" presName="tx1" presStyleLbl="revTx" presStyleIdx="2" presStyleCnt="4"/>
      <dgm:spPr/>
    </dgm:pt>
    <dgm:pt modelId="{54C9F564-F9E6-4BC6-9115-47B63A6DC9A1}" type="pres">
      <dgm:prSet presAssocID="{5C2E6DAB-D10C-4D2B-91EF-9BCA77E5838A}" presName="vert1" presStyleCnt="0"/>
      <dgm:spPr/>
    </dgm:pt>
    <dgm:pt modelId="{745343C6-09A4-4323-958E-33D82869B9B1}" type="pres">
      <dgm:prSet presAssocID="{E2FDA91C-ED3C-4E72-81AE-B0BB521229CF}" presName="thickLine" presStyleLbl="alignNode1" presStyleIdx="3" presStyleCnt="4"/>
      <dgm:spPr/>
    </dgm:pt>
    <dgm:pt modelId="{7199CFAF-C470-4EB0-AC06-65ACC92E783B}" type="pres">
      <dgm:prSet presAssocID="{E2FDA91C-ED3C-4E72-81AE-B0BB521229CF}" presName="horz1" presStyleCnt="0"/>
      <dgm:spPr/>
    </dgm:pt>
    <dgm:pt modelId="{CB9A47B0-D4CA-4DB2-8A23-FEA9AA67BCFF}" type="pres">
      <dgm:prSet presAssocID="{E2FDA91C-ED3C-4E72-81AE-B0BB521229CF}" presName="tx1" presStyleLbl="revTx" presStyleIdx="3" presStyleCnt="4"/>
      <dgm:spPr/>
    </dgm:pt>
    <dgm:pt modelId="{180A90C8-9BF0-46CD-B4CA-D907C69120B1}" type="pres">
      <dgm:prSet presAssocID="{E2FDA91C-ED3C-4E72-81AE-B0BB521229CF}" presName="vert1" presStyleCnt="0"/>
      <dgm:spPr/>
    </dgm:pt>
  </dgm:ptLst>
  <dgm:cxnLst>
    <dgm:cxn modelId="{0580D601-5669-4C09-94B7-3B37AAD87725}" type="presOf" srcId="{E2FDA91C-ED3C-4E72-81AE-B0BB521229CF}" destId="{CB9A47B0-D4CA-4DB2-8A23-FEA9AA67BCFF}" srcOrd="0" destOrd="0" presId="urn:microsoft.com/office/officeart/2008/layout/LinedList"/>
    <dgm:cxn modelId="{FDFE5D2E-B3BB-4BF5-A9DA-4B54AE81EC34}" type="presOf" srcId="{0AA9CFCD-B63A-4CE2-B7AD-0A4F3B566475}" destId="{27D796DA-B792-4BED-9C1F-4D79E9421E9E}" srcOrd="0" destOrd="0" presId="urn:microsoft.com/office/officeart/2008/layout/LinedList"/>
    <dgm:cxn modelId="{A3B9EC30-28D8-4157-A555-D5A3BA94E262}" type="presOf" srcId="{5C2E6DAB-D10C-4D2B-91EF-9BCA77E5838A}" destId="{2D565578-9C54-4613-B1EA-1E0D19F103E7}" srcOrd="0" destOrd="0" presId="urn:microsoft.com/office/officeart/2008/layout/LinedList"/>
    <dgm:cxn modelId="{28F78C6B-B61E-4DD2-B6FA-A29168C429D9}" srcId="{F505A997-FC0A-47FC-A352-0A951D0D34A1}" destId="{0AA9CFCD-B63A-4CE2-B7AD-0A4F3B566475}" srcOrd="1" destOrd="0" parTransId="{7007B796-4FD9-484F-9FCB-99863BAF93F0}" sibTransId="{28008EE8-6CAA-4F47-A65A-B673866A80E4}"/>
    <dgm:cxn modelId="{D56EF17D-E0DF-4B6A-9799-68BB13D4E8E5}" type="presOf" srcId="{F505A997-FC0A-47FC-A352-0A951D0D34A1}" destId="{667FAF37-FB63-43F4-84CE-57A5E544BFBC}" srcOrd="0" destOrd="0" presId="urn:microsoft.com/office/officeart/2008/layout/LinedList"/>
    <dgm:cxn modelId="{BEC67E81-2B53-446C-98F2-301D3FF0DF40}" srcId="{F505A997-FC0A-47FC-A352-0A951D0D34A1}" destId="{E2FDA91C-ED3C-4E72-81AE-B0BB521229CF}" srcOrd="3" destOrd="0" parTransId="{940F8842-838A-4B44-A7B2-31C46595D6A8}" sibTransId="{0E8363B5-6145-4FBA-B1FB-364C8874BAB9}"/>
    <dgm:cxn modelId="{5BE30B96-E6EF-4A91-AB49-3B64D8D4FDCD}" srcId="{F505A997-FC0A-47FC-A352-0A951D0D34A1}" destId="{DBA8BA97-45CA-4DB6-B2C0-327FDA191FE3}" srcOrd="0" destOrd="0" parTransId="{D303A588-D344-4D86-BFFB-8FAC2042CEDF}" sibTransId="{B474A440-A2E7-4E97-98F8-00D698F04A14}"/>
    <dgm:cxn modelId="{A130D798-F685-44A6-9B73-B37DC5A9DE5A}" type="presOf" srcId="{DBA8BA97-45CA-4DB6-B2C0-327FDA191FE3}" destId="{7CB29E5D-1B56-468D-AB21-5E92D0E0E427}" srcOrd="0" destOrd="0" presId="urn:microsoft.com/office/officeart/2008/layout/LinedList"/>
    <dgm:cxn modelId="{D204ADC5-8992-439D-ACA8-BAD1AB05DB69}" srcId="{F505A997-FC0A-47FC-A352-0A951D0D34A1}" destId="{5C2E6DAB-D10C-4D2B-91EF-9BCA77E5838A}" srcOrd="2" destOrd="0" parTransId="{989B31B7-66E2-4384-9572-40B755E0B8D1}" sibTransId="{C3166768-DB8D-4F33-9E0A-7AC80CA042E9}"/>
    <dgm:cxn modelId="{A87E61A8-5643-4E20-9DB6-D58C5EEC806C}" type="presParOf" srcId="{667FAF37-FB63-43F4-84CE-57A5E544BFBC}" destId="{E4F90E84-8A49-4336-B9F9-6C526CA74914}" srcOrd="0" destOrd="0" presId="urn:microsoft.com/office/officeart/2008/layout/LinedList"/>
    <dgm:cxn modelId="{811D9C94-F2BF-4C86-A14D-910269D885AD}" type="presParOf" srcId="{667FAF37-FB63-43F4-84CE-57A5E544BFBC}" destId="{C9F651CB-20C3-4641-BCB0-6B4E7BEC849D}" srcOrd="1" destOrd="0" presId="urn:microsoft.com/office/officeart/2008/layout/LinedList"/>
    <dgm:cxn modelId="{CF27C61B-5CEF-423F-862E-309448C0CC9D}" type="presParOf" srcId="{C9F651CB-20C3-4641-BCB0-6B4E7BEC849D}" destId="{7CB29E5D-1B56-468D-AB21-5E92D0E0E427}" srcOrd="0" destOrd="0" presId="urn:microsoft.com/office/officeart/2008/layout/LinedList"/>
    <dgm:cxn modelId="{82618ABD-3A2C-4DC6-9DEE-7FCD1F7C344B}" type="presParOf" srcId="{C9F651CB-20C3-4641-BCB0-6B4E7BEC849D}" destId="{17B69477-735F-4E17-AB5F-231E95E18F72}" srcOrd="1" destOrd="0" presId="urn:microsoft.com/office/officeart/2008/layout/LinedList"/>
    <dgm:cxn modelId="{340A0BA1-C1BF-4448-A9B8-D622177C92F8}" type="presParOf" srcId="{667FAF37-FB63-43F4-84CE-57A5E544BFBC}" destId="{AC8AB8B1-89BC-4F52-A9E6-7569CD17FB18}" srcOrd="2" destOrd="0" presId="urn:microsoft.com/office/officeart/2008/layout/LinedList"/>
    <dgm:cxn modelId="{8EC287A1-A4F8-40A4-94F5-E93BEE1F5450}" type="presParOf" srcId="{667FAF37-FB63-43F4-84CE-57A5E544BFBC}" destId="{6FFC641B-9665-4AB4-9BDF-0A8E53BACEAC}" srcOrd="3" destOrd="0" presId="urn:microsoft.com/office/officeart/2008/layout/LinedList"/>
    <dgm:cxn modelId="{4A9EE925-D779-4E85-BCCF-216A07B267A1}" type="presParOf" srcId="{6FFC641B-9665-4AB4-9BDF-0A8E53BACEAC}" destId="{27D796DA-B792-4BED-9C1F-4D79E9421E9E}" srcOrd="0" destOrd="0" presId="urn:microsoft.com/office/officeart/2008/layout/LinedList"/>
    <dgm:cxn modelId="{F99617AD-D7B6-4B5F-ADA6-67C798737376}" type="presParOf" srcId="{6FFC641B-9665-4AB4-9BDF-0A8E53BACEAC}" destId="{10EA666B-DC1B-4B3C-AB8E-4D605D549C77}" srcOrd="1" destOrd="0" presId="urn:microsoft.com/office/officeart/2008/layout/LinedList"/>
    <dgm:cxn modelId="{6A88DD44-7DE3-4C31-BDB5-8FE757231A63}" type="presParOf" srcId="{667FAF37-FB63-43F4-84CE-57A5E544BFBC}" destId="{CC0E8295-D1A0-40D6-B5B8-5595E0D3D0F6}" srcOrd="4" destOrd="0" presId="urn:microsoft.com/office/officeart/2008/layout/LinedList"/>
    <dgm:cxn modelId="{6A827B47-A066-46CD-B90C-B16DD88047B0}" type="presParOf" srcId="{667FAF37-FB63-43F4-84CE-57A5E544BFBC}" destId="{17E56AC7-D6C9-4681-BDEB-8ECE03FB512F}" srcOrd="5" destOrd="0" presId="urn:microsoft.com/office/officeart/2008/layout/LinedList"/>
    <dgm:cxn modelId="{B5DFB05A-37E5-4055-862F-E2FAD7AEFB28}" type="presParOf" srcId="{17E56AC7-D6C9-4681-BDEB-8ECE03FB512F}" destId="{2D565578-9C54-4613-B1EA-1E0D19F103E7}" srcOrd="0" destOrd="0" presId="urn:microsoft.com/office/officeart/2008/layout/LinedList"/>
    <dgm:cxn modelId="{1821B586-2E6C-4E03-A528-3D5CEF7F8957}" type="presParOf" srcId="{17E56AC7-D6C9-4681-BDEB-8ECE03FB512F}" destId="{54C9F564-F9E6-4BC6-9115-47B63A6DC9A1}" srcOrd="1" destOrd="0" presId="urn:microsoft.com/office/officeart/2008/layout/LinedList"/>
    <dgm:cxn modelId="{5092EA9A-7CF6-41B5-BB6C-0BB36D6C264C}" type="presParOf" srcId="{667FAF37-FB63-43F4-84CE-57A5E544BFBC}" destId="{745343C6-09A4-4323-958E-33D82869B9B1}" srcOrd="6" destOrd="0" presId="urn:microsoft.com/office/officeart/2008/layout/LinedList"/>
    <dgm:cxn modelId="{F269F8AC-9033-43A7-B58D-F5621AF6C77B}" type="presParOf" srcId="{667FAF37-FB63-43F4-84CE-57A5E544BFBC}" destId="{7199CFAF-C470-4EB0-AC06-65ACC92E783B}" srcOrd="7" destOrd="0" presId="urn:microsoft.com/office/officeart/2008/layout/LinedList"/>
    <dgm:cxn modelId="{D296DBCA-1DEA-491A-AD2E-8E85E002B62C}" type="presParOf" srcId="{7199CFAF-C470-4EB0-AC06-65ACC92E783B}" destId="{CB9A47B0-D4CA-4DB2-8A23-FEA9AA67BCFF}" srcOrd="0" destOrd="0" presId="urn:microsoft.com/office/officeart/2008/layout/LinedList"/>
    <dgm:cxn modelId="{330D8795-EDE6-44A2-8D18-7C88DEBFFABE}" type="presParOf" srcId="{7199CFAF-C470-4EB0-AC06-65ACC92E783B}" destId="{180A90C8-9BF0-46CD-B4CA-D907C69120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FDA2BF-9059-4F98-9137-541ED6F6CA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AABF0-5CC8-4521-8A8F-34146959B82D}">
      <dgm:prSet/>
      <dgm:spPr/>
      <dgm:t>
        <a:bodyPr/>
        <a:lstStyle/>
        <a:p>
          <a:r>
            <a:rPr lang="en-IN"/>
            <a:t>Total of 138 features were built</a:t>
          </a:r>
          <a:endParaRPr lang="en-US"/>
        </a:p>
      </dgm:t>
    </dgm:pt>
    <dgm:pt modelId="{5B2CA983-9D2E-451D-80D0-886646F946C4}" type="parTrans" cxnId="{2CBC005A-A798-4D73-AF4C-EA7CD42F86CC}">
      <dgm:prSet/>
      <dgm:spPr/>
      <dgm:t>
        <a:bodyPr/>
        <a:lstStyle/>
        <a:p>
          <a:endParaRPr lang="en-US"/>
        </a:p>
      </dgm:t>
    </dgm:pt>
    <dgm:pt modelId="{8CE4E287-0B69-49DF-BF77-77CE574A8599}" type="sibTrans" cxnId="{2CBC005A-A798-4D73-AF4C-EA7CD42F86CC}">
      <dgm:prSet/>
      <dgm:spPr/>
      <dgm:t>
        <a:bodyPr/>
        <a:lstStyle/>
        <a:p>
          <a:endParaRPr lang="en-US"/>
        </a:p>
      </dgm:t>
    </dgm:pt>
    <dgm:pt modelId="{A9425E65-216D-475B-AA2F-5B9FFA45E421}">
      <dgm:prSet/>
      <dgm:spPr/>
      <dgm:t>
        <a:bodyPr/>
        <a:lstStyle/>
        <a:p>
          <a:r>
            <a:rPr lang="en-IN"/>
            <a:t>Dropped ID </a:t>
          </a:r>
          <a:endParaRPr lang="en-US"/>
        </a:p>
      </dgm:t>
    </dgm:pt>
    <dgm:pt modelId="{395BF449-58EA-433A-B925-BD5BE444D4E4}" type="parTrans" cxnId="{44B1BBEA-771F-4184-9E5C-3079D6ECF176}">
      <dgm:prSet/>
      <dgm:spPr/>
      <dgm:t>
        <a:bodyPr/>
        <a:lstStyle/>
        <a:p>
          <a:endParaRPr lang="en-US"/>
        </a:p>
      </dgm:t>
    </dgm:pt>
    <dgm:pt modelId="{0DEF546D-D6AB-43BA-BE9F-20720263A8D7}" type="sibTrans" cxnId="{44B1BBEA-771F-4184-9E5C-3079D6ECF176}">
      <dgm:prSet/>
      <dgm:spPr/>
      <dgm:t>
        <a:bodyPr/>
        <a:lstStyle/>
        <a:p>
          <a:endParaRPr lang="en-US"/>
        </a:p>
      </dgm:t>
    </dgm:pt>
    <dgm:pt modelId="{57EAAF8D-7F12-4710-B567-36EB034DD9D0}">
      <dgm:prSet/>
      <dgm:spPr/>
      <dgm:t>
        <a:bodyPr/>
        <a:lstStyle/>
        <a:p>
          <a:r>
            <a:rPr lang="en-IN"/>
            <a:t>Aggregate Features of interaction features – min, max,mean,sum ,standard deviation of all features </a:t>
          </a:r>
          <a:endParaRPr lang="en-US"/>
        </a:p>
      </dgm:t>
    </dgm:pt>
    <dgm:pt modelId="{24A2A230-4ED2-417A-96B0-014B92CB003F}" type="parTrans" cxnId="{09D09B40-5510-41F1-B8F4-C28535EA0E1D}">
      <dgm:prSet/>
      <dgm:spPr/>
      <dgm:t>
        <a:bodyPr/>
        <a:lstStyle/>
        <a:p>
          <a:endParaRPr lang="en-US"/>
        </a:p>
      </dgm:t>
    </dgm:pt>
    <dgm:pt modelId="{52BF407D-6CC2-48BC-8216-D0BF88F0761D}" type="sibTrans" cxnId="{09D09B40-5510-41F1-B8F4-C28535EA0E1D}">
      <dgm:prSet/>
      <dgm:spPr/>
      <dgm:t>
        <a:bodyPr/>
        <a:lstStyle/>
        <a:p>
          <a:endParaRPr lang="en-US"/>
        </a:p>
      </dgm:t>
    </dgm:pt>
    <dgm:pt modelId="{368FEE23-B5D6-4095-9435-6FDA5F38A676}">
      <dgm:prSet/>
      <dgm:spPr/>
      <dgm:t>
        <a:bodyPr/>
        <a:lstStyle/>
        <a:p>
          <a:r>
            <a:rPr lang="en-IN" dirty="0"/>
            <a:t>. Final shape </a:t>
          </a:r>
        </a:p>
        <a:p>
          <a:r>
            <a:rPr lang="en-IN" b="0" i="0" dirty="0"/>
            <a:t>   Train Predictors-(245725, 137)</a:t>
          </a:r>
        </a:p>
        <a:p>
          <a:r>
            <a:rPr lang="en-IN" b="0" i="0" dirty="0"/>
            <a:t>   Test Predictors-(105312,137)</a:t>
          </a:r>
          <a:endParaRPr lang="en-US" dirty="0"/>
        </a:p>
      </dgm:t>
    </dgm:pt>
    <dgm:pt modelId="{A14EA3DB-2760-445D-8A08-5ED5066C033A}" type="sibTrans" cxnId="{C5A257C9-02DA-48A0-8709-0E5078E03B13}">
      <dgm:prSet/>
      <dgm:spPr/>
      <dgm:t>
        <a:bodyPr/>
        <a:lstStyle/>
        <a:p>
          <a:endParaRPr lang="en-US"/>
        </a:p>
      </dgm:t>
    </dgm:pt>
    <dgm:pt modelId="{F6C7C419-8467-4C4D-A903-DA6308798B0D}" type="parTrans" cxnId="{C5A257C9-02DA-48A0-8709-0E5078E03B13}">
      <dgm:prSet/>
      <dgm:spPr/>
      <dgm:t>
        <a:bodyPr/>
        <a:lstStyle/>
        <a:p>
          <a:endParaRPr lang="en-US"/>
        </a:p>
      </dgm:t>
    </dgm:pt>
    <dgm:pt modelId="{D5DEEDB4-55FD-4CBB-BD65-4B1A83F47C28}" type="pres">
      <dgm:prSet presAssocID="{DDFDA2BF-9059-4F98-9137-541ED6F6CA88}" presName="vert0" presStyleCnt="0">
        <dgm:presLayoutVars>
          <dgm:dir/>
          <dgm:animOne val="branch"/>
          <dgm:animLvl val="lvl"/>
        </dgm:presLayoutVars>
      </dgm:prSet>
      <dgm:spPr/>
    </dgm:pt>
    <dgm:pt modelId="{BFAF933D-6507-45F5-8F50-D9D3C02FA0F9}" type="pres">
      <dgm:prSet presAssocID="{BFEAABF0-5CC8-4521-8A8F-34146959B82D}" presName="thickLine" presStyleLbl="alignNode1" presStyleIdx="0" presStyleCnt="4"/>
      <dgm:spPr/>
    </dgm:pt>
    <dgm:pt modelId="{ABC992E8-BEDB-4D74-9A92-91071CE6A438}" type="pres">
      <dgm:prSet presAssocID="{BFEAABF0-5CC8-4521-8A8F-34146959B82D}" presName="horz1" presStyleCnt="0"/>
      <dgm:spPr/>
    </dgm:pt>
    <dgm:pt modelId="{8DC277A1-753A-44E9-8217-FDA4424487AE}" type="pres">
      <dgm:prSet presAssocID="{BFEAABF0-5CC8-4521-8A8F-34146959B82D}" presName="tx1" presStyleLbl="revTx" presStyleIdx="0" presStyleCnt="4"/>
      <dgm:spPr/>
    </dgm:pt>
    <dgm:pt modelId="{53BE2D06-28CA-4200-9508-28CE2626C31E}" type="pres">
      <dgm:prSet presAssocID="{BFEAABF0-5CC8-4521-8A8F-34146959B82D}" presName="vert1" presStyleCnt="0"/>
      <dgm:spPr/>
    </dgm:pt>
    <dgm:pt modelId="{0E1376F1-A061-45A2-9083-3252A1063970}" type="pres">
      <dgm:prSet presAssocID="{A9425E65-216D-475B-AA2F-5B9FFA45E421}" presName="thickLine" presStyleLbl="alignNode1" presStyleIdx="1" presStyleCnt="4"/>
      <dgm:spPr/>
    </dgm:pt>
    <dgm:pt modelId="{3B963853-8A55-4CC2-A5BA-CC8EEA4B0858}" type="pres">
      <dgm:prSet presAssocID="{A9425E65-216D-475B-AA2F-5B9FFA45E421}" presName="horz1" presStyleCnt="0"/>
      <dgm:spPr/>
    </dgm:pt>
    <dgm:pt modelId="{AE8C6D3C-DD83-4FAF-A274-84BA00C6C94F}" type="pres">
      <dgm:prSet presAssocID="{A9425E65-216D-475B-AA2F-5B9FFA45E421}" presName="tx1" presStyleLbl="revTx" presStyleIdx="1" presStyleCnt="4"/>
      <dgm:spPr/>
    </dgm:pt>
    <dgm:pt modelId="{A19D8344-862A-498B-A2F0-7BBDBA27BE5C}" type="pres">
      <dgm:prSet presAssocID="{A9425E65-216D-475B-AA2F-5B9FFA45E421}" presName="vert1" presStyleCnt="0"/>
      <dgm:spPr/>
    </dgm:pt>
    <dgm:pt modelId="{2867C87D-0B2C-4547-A022-F564FE3CC1BB}" type="pres">
      <dgm:prSet presAssocID="{57EAAF8D-7F12-4710-B567-36EB034DD9D0}" presName="thickLine" presStyleLbl="alignNode1" presStyleIdx="2" presStyleCnt="4"/>
      <dgm:spPr/>
    </dgm:pt>
    <dgm:pt modelId="{E3738EC3-5092-4495-8A29-C148EE218DC5}" type="pres">
      <dgm:prSet presAssocID="{57EAAF8D-7F12-4710-B567-36EB034DD9D0}" presName="horz1" presStyleCnt="0"/>
      <dgm:spPr/>
    </dgm:pt>
    <dgm:pt modelId="{EA9F4369-6FF2-492E-9278-D6494C4332CA}" type="pres">
      <dgm:prSet presAssocID="{57EAAF8D-7F12-4710-B567-36EB034DD9D0}" presName="tx1" presStyleLbl="revTx" presStyleIdx="2" presStyleCnt="4"/>
      <dgm:spPr/>
    </dgm:pt>
    <dgm:pt modelId="{01A0785B-DFDE-4E4A-A7A3-2C4D3349C657}" type="pres">
      <dgm:prSet presAssocID="{57EAAF8D-7F12-4710-B567-36EB034DD9D0}" presName="vert1" presStyleCnt="0"/>
      <dgm:spPr/>
    </dgm:pt>
    <dgm:pt modelId="{B24E3A53-FEAB-4A3B-9D38-1A5478046019}" type="pres">
      <dgm:prSet presAssocID="{368FEE23-B5D6-4095-9435-6FDA5F38A676}" presName="thickLine" presStyleLbl="alignNode1" presStyleIdx="3" presStyleCnt="4"/>
      <dgm:spPr/>
    </dgm:pt>
    <dgm:pt modelId="{5F72EFF6-E6FA-4CB1-B315-9052BA877A55}" type="pres">
      <dgm:prSet presAssocID="{368FEE23-B5D6-4095-9435-6FDA5F38A676}" presName="horz1" presStyleCnt="0"/>
      <dgm:spPr/>
    </dgm:pt>
    <dgm:pt modelId="{9C9F6244-07EA-4322-9368-58D688EBE806}" type="pres">
      <dgm:prSet presAssocID="{368FEE23-B5D6-4095-9435-6FDA5F38A676}" presName="tx1" presStyleLbl="revTx" presStyleIdx="3" presStyleCnt="4"/>
      <dgm:spPr/>
    </dgm:pt>
    <dgm:pt modelId="{EB2F2136-302D-4674-BAF7-09E0EDBAFA89}" type="pres">
      <dgm:prSet presAssocID="{368FEE23-B5D6-4095-9435-6FDA5F38A676}" presName="vert1" presStyleCnt="0"/>
      <dgm:spPr/>
    </dgm:pt>
  </dgm:ptLst>
  <dgm:cxnLst>
    <dgm:cxn modelId="{6D300630-C40E-4973-AC83-8F9303AAAE81}" type="presOf" srcId="{368FEE23-B5D6-4095-9435-6FDA5F38A676}" destId="{9C9F6244-07EA-4322-9368-58D688EBE806}" srcOrd="0" destOrd="0" presId="urn:microsoft.com/office/officeart/2008/layout/LinedList"/>
    <dgm:cxn modelId="{09D09B40-5510-41F1-B8F4-C28535EA0E1D}" srcId="{DDFDA2BF-9059-4F98-9137-541ED6F6CA88}" destId="{57EAAF8D-7F12-4710-B567-36EB034DD9D0}" srcOrd="2" destOrd="0" parTransId="{24A2A230-4ED2-417A-96B0-014B92CB003F}" sibTransId="{52BF407D-6CC2-48BC-8216-D0BF88F0761D}"/>
    <dgm:cxn modelId="{23D75C46-31AD-44F6-976C-F53D959F3C24}" type="presOf" srcId="{A9425E65-216D-475B-AA2F-5B9FFA45E421}" destId="{AE8C6D3C-DD83-4FAF-A274-84BA00C6C94F}" srcOrd="0" destOrd="0" presId="urn:microsoft.com/office/officeart/2008/layout/LinedList"/>
    <dgm:cxn modelId="{B711C068-775F-44DB-B1A0-C6B78DC39A61}" type="presOf" srcId="{57EAAF8D-7F12-4710-B567-36EB034DD9D0}" destId="{EA9F4369-6FF2-492E-9278-D6494C4332CA}" srcOrd="0" destOrd="0" presId="urn:microsoft.com/office/officeart/2008/layout/LinedList"/>
    <dgm:cxn modelId="{2CBC005A-A798-4D73-AF4C-EA7CD42F86CC}" srcId="{DDFDA2BF-9059-4F98-9137-541ED6F6CA88}" destId="{BFEAABF0-5CC8-4521-8A8F-34146959B82D}" srcOrd="0" destOrd="0" parTransId="{5B2CA983-9D2E-451D-80D0-886646F946C4}" sibTransId="{8CE4E287-0B69-49DF-BF77-77CE574A8599}"/>
    <dgm:cxn modelId="{A67CACAC-2A4A-4B29-95EF-CDB93B5A4998}" type="presOf" srcId="{DDFDA2BF-9059-4F98-9137-541ED6F6CA88}" destId="{D5DEEDB4-55FD-4CBB-BD65-4B1A83F47C28}" srcOrd="0" destOrd="0" presId="urn:microsoft.com/office/officeart/2008/layout/LinedList"/>
    <dgm:cxn modelId="{C5A257C9-02DA-48A0-8709-0E5078E03B13}" srcId="{DDFDA2BF-9059-4F98-9137-541ED6F6CA88}" destId="{368FEE23-B5D6-4095-9435-6FDA5F38A676}" srcOrd="3" destOrd="0" parTransId="{F6C7C419-8467-4C4D-A903-DA6308798B0D}" sibTransId="{A14EA3DB-2760-445D-8A08-5ED5066C033A}"/>
    <dgm:cxn modelId="{6A8866DD-9549-47A3-9D9A-DDA5135681B1}" type="presOf" srcId="{BFEAABF0-5CC8-4521-8A8F-34146959B82D}" destId="{8DC277A1-753A-44E9-8217-FDA4424487AE}" srcOrd="0" destOrd="0" presId="urn:microsoft.com/office/officeart/2008/layout/LinedList"/>
    <dgm:cxn modelId="{44B1BBEA-771F-4184-9E5C-3079D6ECF176}" srcId="{DDFDA2BF-9059-4F98-9137-541ED6F6CA88}" destId="{A9425E65-216D-475B-AA2F-5B9FFA45E421}" srcOrd="1" destOrd="0" parTransId="{395BF449-58EA-433A-B925-BD5BE444D4E4}" sibTransId="{0DEF546D-D6AB-43BA-BE9F-20720263A8D7}"/>
    <dgm:cxn modelId="{049244A4-F5F5-44C9-B79C-8296FDAA3392}" type="presParOf" srcId="{D5DEEDB4-55FD-4CBB-BD65-4B1A83F47C28}" destId="{BFAF933D-6507-45F5-8F50-D9D3C02FA0F9}" srcOrd="0" destOrd="0" presId="urn:microsoft.com/office/officeart/2008/layout/LinedList"/>
    <dgm:cxn modelId="{5F74E1E0-8732-4472-808E-DF26BDDBFF7D}" type="presParOf" srcId="{D5DEEDB4-55FD-4CBB-BD65-4B1A83F47C28}" destId="{ABC992E8-BEDB-4D74-9A92-91071CE6A438}" srcOrd="1" destOrd="0" presId="urn:microsoft.com/office/officeart/2008/layout/LinedList"/>
    <dgm:cxn modelId="{1C6D545F-E19B-4F04-8906-8D232F544329}" type="presParOf" srcId="{ABC992E8-BEDB-4D74-9A92-91071CE6A438}" destId="{8DC277A1-753A-44E9-8217-FDA4424487AE}" srcOrd="0" destOrd="0" presId="urn:microsoft.com/office/officeart/2008/layout/LinedList"/>
    <dgm:cxn modelId="{BF37F7DE-B0AB-4F31-BAB3-ED58D2CE5B61}" type="presParOf" srcId="{ABC992E8-BEDB-4D74-9A92-91071CE6A438}" destId="{53BE2D06-28CA-4200-9508-28CE2626C31E}" srcOrd="1" destOrd="0" presId="urn:microsoft.com/office/officeart/2008/layout/LinedList"/>
    <dgm:cxn modelId="{23FA6F22-B9B7-445D-8236-8B6F8A9475C1}" type="presParOf" srcId="{D5DEEDB4-55FD-4CBB-BD65-4B1A83F47C28}" destId="{0E1376F1-A061-45A2-9083-3252A1063970}" srcOrd="2" destOrd="0" presId="urn:microsoft.com/office/officeart/2008/layout/LinedList"/>
    <dgm:cxn modelId="{79D92A5E-CAD3-4C9D-94F7-324AFEF8A35E}" type="presParOf" srcId="{D5DEEDB4-55FD-4CBB-BD65-4B1A83F47C28}" destId="{3B963853-8A55-4CC2-A5BA-CC8EEA4B0858}" srcOrd="3" destOrd="0" presId="urn:microsoft.com/office/officeart/2008/layout/LinedList"/>
    <dgm:cxn modelId="{7273E5B7-3A31-4FD3-8686-F9B47BC82E48}" type="presParOf" srcId="{3B963853-8A55-4CC2-A5BA-CC8EEA4B0858}" destId="{AE8C6D3C-DD83-4FAF-A274-84BA00C6C94F}" srcOrd="0" destOrd="0" presId="urn:microsoft.com/office/officeart/2008/layout/LinedList"/>
    <dgm:cxn modelId="{8C4F92FF-F27A-45FE-A550-ACE9DDC13843}" type="presParOf" srcId="{3B963853-8A55-4CC2-A5BA-CC8EEA4B0858}" destId="{A19D8344-862A-498B-A2F0-7BBDBA27BE5C}" srcOrd="1" destOrd="0" presId="urn:microsoft.com/office/officeart/2008/layout/LinedList"/>
    <dgm:cxn modelId="{0264B776-F25E-429C-A492-421383B9ABFD}" type="presParOf" srcId="{D5DEEDB4-55FD-4CBB-BD65-4B1A83F47C28}" destId="{2867C87D-0B2C-4547-A022-F564FE3CC1BB}" srcOrd="4" destOrd="0" presId="urn:microsoft.com/office/officeart/2008/layout/LinedList"/>
    <dgm:cxn modelId="{99094A04-AAD1-4829-8675-E1CAC39015AD}" type="presParOf" srcId="{D5DEEDB4-55FD-4CBB-BD65-4B1A83F47C28}" destId="{E3738EC3-5092-4495-8A29-C148EE218DC5}" srcOrd="5" destOrd="0" presId="urn:microsoft.com/office/officeart/2008/layout/LinedList"/>
    <dgm:cxn modelId="{ED8FC59B-9804-4268-BFA9-6E9BAE615A8F}" type="presParOf" srcId="{E3738EC3-5092-4495-8A29-C148EE218DC5}" destId="{EA9F4369-6FF2-492E-9278-D6494C4332CA}" srcOrd="0" destOrd="0" presId="urn:microsoft.com/office/officeart/2008/layout/LinedList"/>
    <dgm:cxn modelId="{0CF23643-C5AB-487C-AB6B-F014114AE055}" type="presParOf" srcId="{E3738EC3-5092-4495-8A29-C148EE218DC5}" destId="{01A0785B-DFDE-4E4A-A7A3-2C4D3349C657}" srcOrd="1" destOrd="0" presId="urn:microsoft.com/office/officeart/2008/layout/LinedList"/>
    <dgm:cxn modelId="{47C12745-00DB-4706-A195-FEC75FDE7D96}" type="presParOf" srcId="{D5DEEDB4-55FD-4CBB-BD65-4B1A83F47C28}" destId="{B24E3A53-FEAB-4A3B-9D38-1A5478046019}" srcOrd="6" destOrd="0" presId="urn:microsoft.com/office/officeart/2008/layout/LinedList"/>
    <dgm:cxn modelId="{66499026-3CA0-4DC4-BFE6-0C710ECFBE68}" type="presParOf" srcId="{D5DEEDB4-55FD-4CBB-BD65-4B1A83F47C28}" destId="{5F72EFF6-E6FA-4CB1-B315-9052BA877A55}" srcOrd="7" destOrd="0" presId="urn:microsoft.com/office/officeart/2008/layout/LinedList"/>
    <dgm:cxn modelId="{F9B47E33-A48E-460D-B321-47A0C75BA27F}" type="presParOf" srcId="{5F72EFF6-E6FA-4CB1-B315-9052BA877A55}" destId="{9C9F6244-07EA-4322-9368-58D688EBE806}" srcOrd="0" destOrd="0" presId="urn:microsoft.com/office/officeart/2008/layout/LinedList"/>
    <dgm:cxn modelId="{0E78FC9F-1738-4B9A-8C59-EC0A4AC17A5A}" type="presParOf" srcId="{5F72EFF6-E6FA-4CB1-B315-9052BA877A55}" destId="{EB2F2136-302D-4674-BAF7-09E0EDBAFA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EA39B-333B-4B6C-A807-5CA44956543E}">
      <dsp:nvSpPr>
        <dsp:cNvPr id="0" name=""/>
        <dsp:cNvSpPr/>
      </dsp:nvSpPr>
      <dsp:spPr>
        <a:xfrm>
          <a:off x="978149" y="0"/>
          <a:ext cx="9261772" cy="2708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Credit Cards are usually allotted based on Age Profile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Credit Profile of Customer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Salary , Account Balance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Age of Customer in Bank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Transactional History</a:t>
          </a:r>
          <a:endParaRPr lang="en-US" sz="2400" kern="1200"/>
        </a:p>
      </dsp:txBody>
      <dsp:txXfrm>
        <a:off x="978149" y="0"/>
        <a:ext cx="9261772" cy="2708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243E-4B6F-4C2E-9CC8-75DE3697C132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0E3AA-2959-45E4-92CB-E2D5B00BAD91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7E80-D1AE-4EDB-B4BA-458E3B5F2F57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A brief on the approach, which you have used to solve the problem</a:t>
          </a:r>
          <a:endParaRPr lang="en-US" sz="2500" kern="1200" dirty="0"/>
        </a:p>
      </dsp:txBody>
      <dsp:txXfrm>
        <a:off x="1383287" y="511"/>
        <a:ext cx="9544541" cy="1197651"/>
      </dsp:txXfrm>
    </dsp:sp>
    <dsp:sp modelId="{AFE27467-6ED9-4798-9ECB-3A5D12A2199E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AAF8E-6934-4FA3-8BD4-05D265F3C523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BF179-8B7E-40FB-B9B0-0ADB3141423D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What data-preprocessing / feature engineering ideas really worked? How did you discover them?</a:t>
          </a:r>
          <a:endParaRPr lang="en-US" sz="2500" kern="1200"/>
        </a:p>
      </dsp:txBody>
      <dsp:txXfrm>
        <a:off x="1383287" y="1497576"/>
        <a:ext cx="9544541" cy="1197651"/>
      </dsp:txXfrm>
    </dsp:sp>
    <dsp:sp modelId="{03E1DAAF-B276-4247-970A-34EE74F08ADA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FF444-4DE1-4C17-9F4C-EC336F5E9FC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3A22C-BB12-4FF3-9EF6-400DBBF7ADB2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What does your final model look like? How did you reach it?</a:t>
          </a:r>
          <a:endParaRPr lang="en-US" sz="2500" kern="1200"/>
        </a:p>
      </dsp:txBody>
      <dsp:txXfrm>
        <a:off x="1383287" y="2994641"/>
        <a:ext cx="9544541" cy="119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2C2AF-FBE2-4921-A1C4-85E8A559C6A2}">
      <dsp:nvSpPr>
        <dsp:cNvPr id="0" name=""/>
        <dsp:cNvSpPr/>
      </dsp:nvSpPr>
      <dsp:spPr>
        <a:xfrm>
          <a:off x="0" y="1899"/>
          <a:ext cx="39769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58030-DA0C-480B-A854-425EA883216B}">
      <dsp:nvSpPr>
        <dsp:cNvPr id="0" name=""/>
        <dsp:cNvSpPr/>
      </dsp:nvSpPr>
      <dsp:spPr>
        <a:xfrm>
          <a:off x="0" y="1899"/>
          <a:ext cx="1205203" cy="12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Is_Lead</a:t>
          </a:r>
          <a:endParaRPr lang="en-US" sz="2000" b="1" kern="1200" dirty="0"/>
        </a:p>
      </dsp:txBody>
      <dsp:txXfrm>
        <a:off x="0" y="1899"/>
        <a:ext cx="1205203" cy="1295342"/>
      </dsp:txXfrm>
    </dsp:sp>
    <dsp:sp modelId="{0707A2AE-1B8F-4D6B-A613-250D43D6D4FD}">
      <dsp:nvSpPr>
        <dsp:cNvPr id="0" name=""/>
        <dsp:cNvSpPr/>
      </dsp:nvSpPr>
      <dsp:spPr>
        <a:xfrm>
          <a:off x="1257167" y="60721"/>
          <a:ext cx="2719447" cy="1176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23.72% conversions</a:t>
          </a:r>
        </a:p>
      </dsp:txBody>
      <dsp:txXfrm>
        <a:off x="1257167" y="60721"/>
        <a:ext cx="2719447" cy="1176434"/>
      </dsp:txXfrm>
    </dsp:sp>
    <dsp:sp modelId="{59AD4FF3-4A5E-4A02-828F-C56B3D935301}">
      <dsp:nvSpPr>
        <dsp:cNvPr id="0" name=""/>
        <dsp:cNvSpPr/>
      </dsp:nvSpPr>
      <dsp:spPr>
        <a:xfrm>
          <a:off x="1205203" y="1237155"/>
          <a:ext cx="277141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B8B11-71C0-4DEA-9CE2-47D870F93ECF}">
      <dsp:nvSpPr>
        <dsp:cNvPr id="0" name=""/>
        <dsp:cNvSpPr/>
      </dsp:nvSpPr>
      <dsp:spPr>
        <a:xfrm>
          <a:off x="0" y="1297242"/>
          <a:ext cx="39769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A2E0-ABBA-42C6-A304-30C35ACE6601}">
      <dsp:nvSpPr>
        <dsp:cNvPr id="0" name=""/>
        <dsp:cNvSpPr/>
      </dsp:nvSpPr>
      <dsp:spPr>
        <a:xfrm>
          <a:off x="0" y="1297242"/>
          <a:ext cx="1098478" cy="12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Channel</a:t>
          </a:r>
        </a:p>
      </dsp:txBody>
      <dsp:txXfrm>
        <a:off x="0" y="1297242"/>
        <a:ext cx="1098478" cy="1295342"/>
      </dsp:txXfrm>
    </dsp:sp>
    <dsp:sp modelId="{CFCE411C-EC9D-4D20-9774-8ACA397695AB}">
      <dsp:nvSpPr>
        <dsp:cNvPr id="0" name=""/>
        <dsp:cNvSpPr/>
      </dsp:nvSpPr>
      <dsp:spPr>
        <a:xfrm>
          <a:off x="1152423" y="1356063"/>
          <a:ext cx="2823103" cy="1176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X2,X3</a:t>
          </a:r>
        </a:p>
      </dsp:txBody>
      <dsp:txXfrm>
        <a:off x="1152423" y="1356063"/>
        <a:ext cx="2823103" cy="1176434"/>
      </dsp:txXfrm>
    </dsp:sp>
    <dsp:sp modelId="{CE0D9A85-204C-43F8-A576-158B30C82FA4}">
      <dsp:nvSpPr>
        <dsp:cNvPr id="0" name=""/>
        <dsp:cNvSpPr/>
      </dsp:nvSpPr>
      <dsp:spPr>
        <a:xfrm>
          <a:off x="1098478" y="2532498"/>
          <a:ext cx="287704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59ABC-17E1-4233-85B0-2B6B745EE995}">
      <dsp:nvSpPr>
        <dsp:cNvPr id="0" name=""/>
        <dsp:cNvSpPr/>
      </dsp:nvSpPr>
      <dsp:spPr>
        <a:xfrm>
          <a:off x="0" y="2592584"/>
          <a:ext cx="39769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1348-B742-4AF7-A833-E7FEE556C31E}">
      <dsp:nvSpPr>
        <dsp:cNvPr id="0" name=""/>
        <dsp:cNvSpPr/>
      </dsp:nvSpPr>
      <dsp:spPr>
        <a:xfrm>
          <a:off x="0" y="2592584"/>
          <a:ext cx="1278209" cy="12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Continuous Variables</a:t>
          </a:r>
        </a:p>
      </dsp:txBody>
      <dsp:txXfrm>
        <a:off x="0" y="2592584"/>
        <a:ext cx="1278209" cy="1295342"/>
      </dsp:txXfrm>
    </dsp:sp>
    <dsp:sp modelId="{B9ED27FB-D50C-446A-B1A0-1F5ED93BA223}">
      <dsp:nvSpPr>
        <dsp:cNvPr id="0" name=""/>
        <dsp:cNvSpPr/>
      </dsp:nvSpPr>
      <dsp:spPr>
        <a:xfrm>
          <a:off x="1328775" y="2651406"/>
          <a:ext cx="2646278" cy="1176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Right skewed Account _Balance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328775" y="2651406"/>
        <a:ext cx="2646278" cy="1176434"/>
      </dsp:txXfrm>
    </dsp:sp>
    <dsp:sp modelId="{541C9AA0-52B4-4CB6-840B-1CFF49556195}">
      <dsp:nvSpPr>
        <dsp:cNvPr id="0" name=""/>
        <dsp:cNvSpPr/>
      </dsp:nvSpPr>
      <dsp:spPr>
        <a:xfrm>
          <a:off x="1278209" y="3827840"/>
          <a:ext cx="26968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4DB0-692E-456E-96A6-443B7EAB7F74}">
      <dsp:nvSpPr>
        <dsp:cNvPr id="0" name=""/>
        <dsp:cNvSpPr/>
      </dsp:nvSpPr>
      <dsp:spPr>
        <a:xfrm>
          <a:off x="0" y="704"/>
          <a:ext cx="944879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E0606D-035F-4F01-9944-BF81A0E78ACD}">
      <dsp:nvSpPr>
        <dsp:cNvPr id="0" name=""/>
        <dsp:cNvSpPr/>
      </dsp:nvSpPr>
      <dsp:spPr>
        <a:xfrm>
          <a:off x="0" y="704"/>
          <a:ext cx="1889760" cy="4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Age Bins</a:t>
          </a:r>
        </a:p>
      </dsp:txBody>
      <dsp:txXfrm>
        <a:off x="0" y="704"/>
        <a:ext cx="1889760" cy="480407"/>
      </dsp:txXfrm>
    </dsp:sp>
    <dsp:sp modelId="{893230FD-6892-4AAF-AF01-C4F5C0C3F4DB}">
      <dsp:nvSpPr>
        <dsp:cNvPr id="0" name=""/>
        <dsp:cNvSpPr/>
      </dsp:nvSpPr>
      <dsp:spPr>
        <a:xfrm>
          <a:off x="2031491" y="22519"/>
          <a:ext cx="7417308" cy="43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 conversions from Age-Bins 40-60</a:t>
          </a:r>
        </a:p>
      </dsp:txBody>
      <dsp:txXfrm>
        <a:off x="2031491" y="22519"/>
        <a:ext cx="7417308" cy="436307"/>
      </dsp:txXfrm>
    </dsp:sp>
    <dsp:sp modelId="{0615417B-9CD6-4AD1-AC9E-550B1B7E91E2}">
      <dsp:nvSpPr>
        <dsp:cNvPr id="0" name=""/>
        <dsp:cNvSpPr/>
      </dsp:nvSpPr>
      <dsp:spPr>
        <a:xfrm>
          <a:off x="1889759" y="458827"/>
          <a:ext cx="7559040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1618C93-860C-4F2A-A8B3-2BFC25112203}">
      <dsp:nvSpPr>
        <dsp:cNvPr id="0" name=""/>
        <dsp:cNvSpPr/>
      </dsp:nvSpPr>
      <dsp:spPr>
        <a:xfrm>
          <a:off x="0" y="481111"/>
          <a:ext cx="944879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3185A1-7425-4EB0-957B-62260CB4A29C}">
      <dsp:nvSpPr>
        <dsp:cNvPr id="0" name=""/>
        <dsp:cNvSpPr/>
      </dsp:nvSpPr>
      <dsp:spPr>
        <a:xfrm>
          <a:off x="0" y="481111"/>
          <a:ext cx="1889760" cy="4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Vintage Bins</a:t>
          </a:r>
        </a:p>
      </dsp:txBody>
      <dsp:txXfrm>
        <a:off x="0" y="481111"/>
        <a:ext cx="1889760" cy="480407"/>
      </dsp:txXfrm>
    </dsp:sp>
    <dsp:sp modelId="{B73A9262-492E-49E2-A713-AFD9C357DF89}">
      <dsp:nvSpPr>
        <dsp:cNvPr id="0" name=""/>
        <dsp:cNvSpPr/>
      </dsp:nvSpPr>
      <dsp:spPr>
        <a:xfrm>
          <a:off x="2031491" y="502927"/>
          <a:ext cx="7417308" cy="43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 conversions from Vintage Bins 46% from 6-8 years,32% from 0-4years</a:t>
          </a:r>
        </a:p>
      </dsp:txBody>
      <dsp:txXfrm>
        <a:off x="2031491" y="502927"/>
        <a:ext cx="7417308" cy="436307"/>
      </dsp:txXfrm>
    </dsp:sp>
    <dsp:sp modelId="{242D7760-52E3-4921-AFB5-5B19BBC5DBDF}">
      <dsp:nvSpPr>
        <dsp:cNvPr id="0" name=""/>
        <dsp:cNvSpPr/>
      </dsp:nvSpPr>
      <dsp:spPr>
        <a:xfrm>
          <a:off x="1889759" y="939234"/>
          <a:ext cx="7559040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BEDC6BC-1DEA-4CA2-94CF-4C7CBCE7AE11}">
      <dsp:nvSpPr>
        <dsp:cNvPr id="0" name=""/>
        <dsp:cNvSpPr/>
      </dsp:nvSpPr>
      <dsp:spPr>
        <a:xfrm>
          <a:off x="0" y="961519"/>
          <a:ext cx="944879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51B77-C069-40D1-A108-5B958B4E7B06}">
      <dsp:nvSpPr>
        <dsp:cNvPr id="0" name=""/>
        <dsp:cNvSpPr/>
      </dsp:nvSpPr>
      <dsp:spPr>
        <a:xfrm>
          <a:off x="0" y="961519"/>
          <a:ext cx="1889760" cy="4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Occupation</a:t>
          </a:r>
        </a:p>
      </dsp:txBody>
      <dsp:txXfrm>
        <a:off x="0" y="961519"/>
        <a:ext cx="1889760" cy="480407"/>
      </dsp:txXfrm>
    </dsp:sp>
    <dsp:sp modelId="{6B770D32-B200-420E-BF5E-FD5ADE1F6FCF}">
      <dsp:nvSpPr>
        <dsp:cNvPr id="0" name=""/>
        <dsp:cNvSpPr/>
      </dsp:nvSpPr>
      <dsp:spPr>
        <a:xfrm>
          <a:off x="2031491" y="983334"/>
          <a:ext cx="7417308" cy="43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 Conversions from Occupation Self Employed</a:t>
          </a:r>
        </a:p>
      </dsp:txBody>
      <dsp:txXfrm>
        <a:off x="2031491" y="983334"/>
        <a:ext cx="7417308" cy="436307"/>
      </dsp:txXfrm>
    </dsp:sp>
    <dsp:sp modelId="{72557FCB-C53F-49C0-9F30-04E8A1E1D525}">
      <dsp:nvSpPr>
        <dsp:cNvPr id="0" name=""/>
        <dsp:cNvSpPr/>
      </dsp:nvSpPr>
      <dsp:spPr>
        <a:xfrm>
          <a:off x="1889759" y="1419642"/>
          <a:ext cx="7559040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90E84-8A49-4336-B9F9-6C526CA74914}">
      <dsp:nvSpPr>
        <dsp:cNvPr id="0" name=""/>
        <dsp:cNvSpPr/>
      </dsp:nvSpPr>
      <dsp:spPr>
        <a:xfrm>
          <a:off x="0" y="0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29E5D-1B56-468D-AB21-5E92D0E0E427}">
      <dsp:nvSpPr>
        <dsp:cNvPr id="0" name=""/>
        <dsp:cNvSpPr/>
      </dsp:nvSpPr>
      <dsp:spPr>
        <a:xfrm>
          <a:off x="0" y="0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Min-Max Scaler of Age, Vintage , Account Balance</a:t>
          </a:r>
          <a:endParaRPr lang="en-US" sz="2500" kern="1200"/>
        </a:p>
      </dsp:txBody>
      <dsp:txXfrm>
        <a:off x="0" y="0"/>
        <a:ext cx="9724031" cy="920839"/>
      </dsp:txXfrm>
    </dsp:sp>
    <dsp:sp modelId="{AC8AB8B1-89BC-4F52-A9E6-7569CD17FB18}">
      <dsp:nvSpPr>
        <dsp:cNvPr id="0" name=""/>
        <dsp:cNvSpPr/>
      </dsp:nvSpPr>
      <dsp:spPr>
        <a:xfrm>
          <a:off x="0" y="920839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796DA-B792-4BED-9C1F-4D79E9421E9E}">
      <dsp:nvSpPr>
        <dsp:cNvPr id="0" name=""/>
        <dsp:cNvSpPr/>
      </dsp:nvSpPr>
      <dsp:spPr>
        <a:xfrm>
          <a:off x="0" y="920839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Label Encoding of Categorical variables </a:t>
          </a:r>
          <a:endParaRPr lang="en-US" sz="2500" kern="1200"/>
        </a:p>
      </dsp:txBody>
      <dsp:txXfrm>
        <a:off x="0" y="920839"/>
        <a:ext cx="9724031" cy="920839"/>
      </dsp:txXfrm>
    </dsp:sp>
    <dsp:sp modelId="{CC0E8295-D1A0-40D6-B5B8-5595E0D3D0F6}">
      <dsp:nvSpPr>
        <dsp:cNvPr id="0" name=""/>
        <dsp:cNvSpPr/>
      </dsp:nvSpPr>
      <dsp:spPr>
        <a:xfrm>
          <a:off x="0" y="184167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65578-9C54-4613-B1EA-1E0D19F103E7}">
      <dsp:nvSpPr>
        <dsp:cNvPr id="0" name=""/>
        <dsp:cNvSpPr/>
      </dsp:nvSpPr>
      <dsp:spPr>
        <a:xfrm>
          <a:off x="0" y="1841679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Frequency Encoding of interaction features since distribution of data across categorical features is captured</a:t>
          </a:r>
          <a:endParaRPr lang="en-US" sz="2500" kern="1200"/>
        </a:p>
      </dsp:txBody>
      <dsp:txXfrm>
        <a:off x="0" y="1841679"/>
        <a:ext cx="9724031" cy="920839"/>
      </dsp:txXfrm>
    </dsp:sp>
    <dsp:sp modelId="{745343C6-09A4-4323-958E-33D82869B9B1}">
      <dsp:nvSpPr>
        <dsp:cNvPr id="0" name=""/>
        <dsp:cNvSpPr/>
      </dsp:nvSpPr>
      <dsp:spPr>
        <a:xfrm>
          <a:off x="0" y="276251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A47B0-D4CA-4DB2-8A23-FEA9AA67BCFF}">
      <dsp:nvSpPr>
        <dsp:cNvPr id="0" name=""/>
        <dsp:cNvSpPr/>
      </dsp:nvSpPr>
      <dsp:spPr>
        <a:xfrm>
          <a:off x="0" y="2762518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Reducing levels of Region – Top &gt; 5000 were identified and grouped</a:t>
          </a:r>
          <a:endParaRPr lang="en-US" sz="2500" kern="1200"/>
        </a:p>
      </dsp:txBody>
      <dsp:txXfrm>
        <a:off x="0" y="2762518"/>
        <a:ext cx="9724031" cy="920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933D-6507-45F5-8F50-D9D3C02FA0F9}">
      <dsp:nvSpPr>
        <dsp:cNvPr id="0" name=""/>
        <dsp:cNvSpPr/>
      </dsp:nvSpPr>
      <dsp:spPr>
        <a:xfrm>
          <a:off x="0" y="0"/>
          <a:ext cx="98914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77A1-753A-44E9-8217-FDA4424487AE}">
      <dsp:nvSpPr>
        <dsp:cNvPr id="0" name=""/>
        <dsp:cNvSpPr/>
      </dsp:nvSpPr>
      <dsp:spPr>
        <a:xfrm>
          <a:off x="0" y="0"/>
          <a:ext cx="9891487" cy="11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Total of 138 features were built</a:t>
          </a:r>
          <a:endParaRPr lang="en-US" sz="1900" kern="1200"/>
        </a:p>
      </dsp:txBody>
      <dsp:txXfrm>
        <a:off x="0" y="0"/>
        <a:ext cx="9891487" cy="1169545"/>
      </dsp:txXfrm>
    </dsp:sp>
    <dsp:sp modelId="{0E1376F1-A061-45A2-9083-3252A1063970}">
      <dsp:nvSpPr>
        <dsp:cNvPr id="0" name=""/>
        <dsp:cNvSpPr/>
      </dsp:nvSpPr>
      <dsp:spPr>
        <a:xfrm>
          <a:off x="0" y="1169545"/>
          <a:ext cx="98914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C6D3C-DD83-4FAF-A274-84BA00C6C94F}">
      <dsp:nvSpPr>
        <dsp:cNvPr id="0" name=""/>
        <dsp:cNvSpPr/>
      </dsp:nvSpPr>
      <dsp:spPr>
        <a:xfrm>
          <a:off x="0" y="1169545"/>
          <a:ext cx="9891487" cy="11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Dropped ID </a:t>
          </a:r>
          <a:endParaRPr lang="en-US" sz="1900" kern="1200"/>
        </a:p>
      </dsp:txBody>
      <dsp:txXfrm>
        <a:off x="0" y="1169545"/>
        <a:ext cx="9891487" cy="1169545"/>
      </dsp:txXfrm>
    </dsp:sp>
    <dsp:sp modelId="{2867C87D-0B2C-4547-A022-F564FE3CC1BB}">
      <dsp:nvSpPr>
        <dsp:cNvPr id="0" name=""/>
        <dsp:cNvSpPr/>
      </dsp:nvSpPr>
      <dsp:spPr>
        <a:xfrm>
          <a:off x="0" y="2339091"/>
          <a:ext cx="98914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F4369-6FF2-492E-9278-D6494C4332CA}">
      <dsp:nvSpPr>
        <dsp:cNvPr id="0" name=""/>
        <dsp:cNvSpPr/>
      </dsp:nvSpPr>
      <dsp:spPr>
        <a:xfrm>
          <a:off x="0" y="2339091"/>
          <a:ext cx="9891487" cy="11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Aggregate Features of interaction features – min, max,mean,sum ,standard deviation of all features </a:t>
          </a:r>
          <a:endParaRPr lang="en-US" sz="1900" kern="1200"/>
        </a:p>
      </dsp:txBody>
      <dsp:txXfrm>
        <a:off x="0" y="2339091"/>
        <a:ext cx="9891487" cy="1169545"/>
      </dsp:txXfrm>
    </dsp:sp>
    <dsp:sp modelId="{B24E3A53-FEAB-4A3B-9D38-1A5478046019}">
      <dsp:nvSpPr>
        <dsp:cNvPr id="0" name=""/>
        <dsp:cNvSpPr/>
      </dsp:nvSpPr>
      <dsp:spPr>
        <a:xfrm>
          <a:off x="0" y="3508637"/>
          <a:ext cx="98914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6244-07EA-4322-9368-58D688EBE806}">
      <dsp:nvSpPr>
        <dsp:cNvPr id="0" name=""/>
        <dsp:cNvSpPr/>
      </dsp:nvSpPr>
      <dsp:spPr>
        <a:xfrm>
          <a:off x="0" y="3508637"/>
          <a:ext cx="9891487" cy="11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. Final shape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   Train Predictors-(245725, 137)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   Test Predictors-(105312,137)</a:t>
          </a:r>
          <a:endParaRPr lang="en-US" sz="1900" kern="1200" dirty="0"/>
        </a:p>
      </dsp:txBody>
      <dsp:txXfrm>
        <a:off x="0" y="3508637"/>
        <a:ext cx="9891487" cy="116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F9D-3FE6-476F-8A9C-10C5F300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06B62-78FD-408A-9BFA-435A4A9C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D31D-F231-4EB3-815D-000B02DF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2EF4-7757-400E-8380-75D7423D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5A6D-A813-40F2-8469-A78D66F6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6DD-901C-4DBF-A997-5AFF38C4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59B6-0FA3-4461-81F9-03ADC6EC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2D18-38C7-4AE2-B48A-C8987A41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7EAA-7311-407B-8520-F6327EEF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3890-BDE8-4843-9FCA-4B45DAA9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1B13F-ACFD-4D60-9270-87FB527AD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0D93-770F-449A-8CB2-E5E462EE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6E1F-2417-417D-8C0D-F32ECCA0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5C06-559D-49F3-A19B-3CC587A9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107C-F5A1-415B-93A7-8A9A4804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EE61-FB50-4CE1-A0AA-2445AD3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DD8E-9CD4-4940-A608-0E6B483E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3F1B-B32D-4D0A-A53C-C4442AA3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F9DC-9F9B-4973-BC7B-46047310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C2A0-6004-463F-B842-90EDE20E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7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5DD-2523-4E30-BB2A-66C8C778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6A8BE-CCA3-4B2E-AF6D-531BA1B7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4136-3562-426D-8688-9697103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F265-0BD4-4BF4-ACBE-47933C99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A5D2-020D-47EB-B517-CA2FC177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1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234E-D278-44EE-B89B-C58E4D9B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7C4A-0A7C-4094-8F3C-5E7DDF7F8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CDF7-3408-49F6-BE32-E566E525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EA75-C4BB-4565-9805-FB7CA147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7CA2-1B47-41BA-938B-69A7C077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F2FF-DA55-450F-8221-3BF22C2E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6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4D7B-66D9-4929-8520-98F369D1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37F1-5F27-40F5-8580-D0B9D666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A277F-57F7-434C-8359-B7424C3E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FF2C9-559C-4002-B71A-0185A5C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C68-568B-4BEC-86A2-42FF621FF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89CB9-EB67-448F-97B0-F58A806A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48CBD-779A-48C3-98FE-2A6CFA01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150E3-9B98-432F-9D4C-97890705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3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B9C7-DBB9-49C0-B0CF-CEC658F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3089-5CC5-46A7-B62A-FA21755D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DFA2-C0FD-47E5-B313-E6C9D361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792A9-ED19-4991-AFB6-9B7575D0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7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6B6B2-389B-43CF-8B38-98689AB3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7C8F-2409-4B24-9750-40A9F022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19EB-4A2B-4071-A3E8-654E74B7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3A42-3065-49F6-9117-CA3405F1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6DDE-CC52-4522-9906-405647DF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F510-884C-4701-AF96-4C3120B6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3351-348D-4A0B-8947-D9E46681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8CD3D-F39D-493F-98C3-128E49F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7E06-4F94-4321-A017-CA8715B9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A3C3-E345-4F55-B88C-0D56F1FA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D7450-8492-473D-982D-8A6AEFCA8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4CE88-7345-44D7-B63D-9C069311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2DC7-FF1D-4DD7-88A0-30BB66BA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4E9A-269F-4D16-8BB9-10B2A795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5236-330E-46C2-B302-EF4898DA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2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08D3D-1C2F-41A9-AF5D-8440DA97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FAEA-9A65-4144-B8FF-1A079C79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47EF-7D86-4A33-800C-7D0568EE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459C-86D7-493D-8D27-294252FB832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8A39-479B-44ED-9500-3737D41B4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AC6C-4C62-4A9E-B0B3-9BA7DDD4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E041-0D89-42B6-9AB4-122F2CFF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01A13-D3AB-4DFA-90EF-B317731E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Happy Customer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9AA7-2B6F-412C-A882-61F85456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N" sz="2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Credit Card Lead Prediction</a:t>
            </a:r>
          </a:p>
        </p:txBody>
      </p:sp>
      <p:pic>
        <p:nvPicPr>
          <p:cNvPr id="12" name="Picture 4" descr="Stock numbers on a digital display">
            <a:extLst>
              <a:ext uri="{FF2B5EF4-FFF2-40B4-BE49-F238E27FC236}">
                <a16:creationId xmlns:a16="http://schemas.microsoft.com/office/drawing/2014/main" id="{27BDC9AC-FCC3-46F2-83E0-8D076C3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7" r="8374" b="-1"/>
          <a:stretch/>
        </p:blipFill>
        <p:spPr>
          <a:xfrm>
            <a:off x="5079864" y="467208"/>
            <a:ext cx="607087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01E06-BCDD-4FBB-BB84-15B97571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Models Used-XGBM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70AE0E-CCA5-4D1E-AFB0-3A10EF0E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5" y="2869809"/>
            <a:ext cx="11732646" cy="35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362951-7D18-41FE-BF3F-29EADA59BF6F}"/>
              </a:ext>
            </a:extLst>
          </p:cNvPr>
          <p:cNvSpPr txBox="1"/>
          <p:nvPr/>
        </p:nvSpPr>
        <p:spPr>
          <a:xfrm>
            <a:off x="459350" y="1910454"/>
            <a:ext cx="43940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12121"/>
                </a:solidFill>
                <a:effectLst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Average </a:t>
            </a:r>
            <a:r>
              <a:rPr lang="en-IN" dirty="0" err="1"/>
              <a:t>StratifiedKFold</a:t>
            </a:r>
            <a:r>
              <a:rPr lang="en-IN" dirty="0"/>
              <a:t> Score : 0.8731464590413118 </a:t>
            </a:r>
          </a:p>
        </p:txBody>
      </p:sp>
    </p:spTree>
    <p:extLst>
      <p:ext uri="{BB962C8B-B14F-4D97-AF65-F5344CB8AC3E}">
        <p14:creationId xmlns:p14="http://schemas.microsoft.com/office/powerpoint/2010/main" val="29782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01E06-BCDD-4FBB-BB84-15B97571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Used-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CatBoost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F0B9F-3D76-4CA9-A53B-CA9A96AFFC8A}"/>
              </a:ext>
            </a:extLst>
          </p:cNvPr>
          <p:cNvSpPr txBox="1"/>
          <p:nvPr/>
        </p:nvSpPr>
        <p:spPr>
          <a:xfrm>
            <a:off x="159937" y="1574310"/>
            <a:ext cx="48287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12121"/>
                </a:solidFill>
                <a:effectLst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Average Stratified-</a:t>
            </a:r>
            <a:r>
              <a:rPr lang="en-IN" dirty="0" err="1"/>
              <a:t>KFold</a:t>
            </a:r>
            <a:r>
              <a:rPr lang="en-IN" dirty="0"/>
              <a:t> Score : 0.8736018320655713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ABEC630-6ADA-476A-A627-51C66EDC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51" y="2302811"/>
            <a:ext cx="10411612" cy="448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5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01E06-BCDD-4FBB-BB84-15B97571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Used-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CatBoost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-SHAP values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E5B7AD1-73A9-4B1C-A9BA-55ACE01C1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816" y="1966293"/>
            <a:ext cx="1017636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8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2B57A-05BC-46CB-B828-5921205E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9" name="Graphic 6" descr="Handshake">
            <a:extLst>
              <a:ext uri="{FF2B5EF4-FFF2-40B4-BE49-F238E27FC236}">
                <a16:creationId xmlns:a16="http://schemas.microsoft.com/office/drawing/2014/main" id="{A2CF14AF-4160-48DD-ABED-B7C62B57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A4398-89E4-4D19-AE7E-56DFEBA7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9259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INDUSTRY TREND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2A93584D-EF58-465E-9627-60050199E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257914"/>
              </p:ext>
            </p:extLst>
          </p:nvPr>
        </p:nvGraphicFramePr>
        <p:xfrm>
          <a:off x="264227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42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8D415-CC6E-4713-B36E-F9FC8646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7424420-5BE8-4CAB-95C7-B2BB492F8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9191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03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65B65-8EAC-4BAB-8B42-7B8D5EA712F2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27" name="slide2" descr="Dashboard 1">
            <a:extLst>
              <a:ext uri="{FF2B5EF4-FFF2-40B4-BE49-F238E27FC236}">
                <a16:creationId xmlns:a16="http://schemas.microsoft.com/office/drawing/2014/main" id="{86CE16BA-5921-456C-B1D9-D2BF9D93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276"/>
            <a:ext cx="7914952" cy="4452160"/>
          </a:xfrm>
          <a:prstGeom prst="rect">
            <a:avLst/>
          </a:prstGeom>
        </p:spPr>
      </p:pic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2AF4799-A91D-4299-9CF0-D47D3B04B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73098"/>
              </p:ext>
            </p:extLst>
          </p:nvPr>
        </p:nvGraphicFramePr>
        <p:xfrm>
          <a:off x="8026400" y="1814286"/>
          <a:ext cx="3976913" cy="3889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931198-8665-48A8-819B-5F710081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Target 1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AC4C5-9A7F-46C9-851F-039A87C4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4" y="1673813"/>
            <a:ext cx="4525693" cy="3360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9B24D-1BCC-490B-A5C9-57AD83C4B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21"/>
          <a:stretch/>
        </p:blipFill>
        <p:spPr>
          <a:xfrm>
            <a:off x="4655521" y="1604340"/>
            <a:ext cx="3072330" cy="342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E720-D4B9-4B60-9A7B-8ACAB4C0F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85"/>
          <a:stretch/>
        </p:blipFill>
        <p:spPr>
          <a:xfrm>
            <a:off x="7727851" y="1773296"/>
            <a:ext cx="4391340" cy="2949266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FAC3E12-1203-40A5-82E2-80530F0E1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15467"/>
              </p:ext>
            </p:extLst>
          </p:nvPr>
        </p:nvGraphicFramePr>
        <p:xfrm>
          <a:off x="1371600" y="5212669"/>
          <a:ext cx="9448800" cy="144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0235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B111-0B01-4CEF-91B3-4842F95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1 vs Occupation|Credit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1BB79-0BE0-46BE-BF75-EBE56F81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97" y="1822348"/>
            <a:ext cx="8413105" cy="4479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9CB0D-31C9-493E-98F6-6921F128D11C}"/>
              </a:ext>
            </a:extLst>
          </p:cNvPr>
          <p:cNvSpPr txBox="1"/>
          <p:nvPr/>
        </p:nvSpPr>
        <p:spPr>
          <a:xfrm>
            <a:off x="8476344" y="2772229"/>
            <a:ext cx="2932554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Occupation and Credit have a higher impact </a:t>
            </a:r>
          </a:p>
          <a:p>
            <a:endParaRPr lang="en-IN" b="1" dirty="0"/>
          </a:p>
          <a:p>
            <a:r>
              <a:rPr lang="en-IN" b="1" dirty="0"/>
              <a:t>Building Interaction Features might help</a:t>
            </a:r>
          </a:p>
        </p:txBody>
      </p:sp>
    </p:spTree>
    <p:extLst>
      <p:ext uri="{BB962C8B-B14F-4D97-AF65-F5344CB8AC3E}">
        <p14:creationId xmlns:p14="http://schemas.microsoft.com/office/powerpoint/2010/main" val="22482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92FD-55ED-499A-9F80-09F25B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Pre-Processing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CE8DC8C-739A-44D4-BFDB-67D07FDA66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9713" y="1885279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83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0A465-641A-4372-898A-3B67F7EE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Feature Engineering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07D8796-BC7E-41EA-B45B-110EE46A2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345331"/>
              </p:ext>
            </p:extLst>
          </p:nvPr>
        </p:nvGraphicFramePr>
        <p:xfrm>
          <a:off x="1124856" y="1885278"/>
          <a:ext cx="9891487" cy="467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1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04EA6-A3E6-4824-BA06-8E90E684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Used-LGBM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0194B1-2AB6-4D3F-9EB1-20A87085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12" y="3094893"/>
            <a:ext cx="11251775" cy="351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E490F38-4554-4740-83F2-F08CB87318A2}"/>
              </a:ext>
            </a:extLst>
          </p:cNvPr>
          <p:cNvSpPr txBox="1"/>
          <p:nvPr/>
        </p:nvSpPr>
        <p:spPr>
          <a:xfrm>
            <a:off x="470112" y="1822348"/>
            <a:ext cx="49881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</a:rPr>
              <a:t>Average Stratified-</a:t>
            </a:r>
            <a:r>
              <a:rPr lang="en-IN" b="0" i="0" dirty="0" err="1">
                <a:solidFill>
                  <a:srgbClr val="212121"/>
                </a:solidFill>
                <a:effectLst/>
              </a:rPr>
              <a:t>KFold</a:t>
            </a:r>
            <a:r>
              <a:rPr lang="en-IN" b="0" i="0" dirty="0">
                <a:solidFill>
                  <a:srgbClr val="212121"/>
                </a:solidFill>
                <a:effectLst/>
              </a:rPr>
              <a:t> Score : 0.874109277726837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05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Happy Customer Bank</vt:lpstr>
      <vt:lpstr>INDUSTRY TREND</vt:lpstr>
      <vt:lpstr>Approach</vt:lpstr>
      <vt:lpstr>PowerPoint Presentation</vt:lpstr>
      <vt:lpstr>Target 1 Distribution </vt:lpstr>
      <vt:lpstr>Target 1 vs Occupation|Credit</vt:lpstr>
      <vt:lpstr>Pre-Processing</vt:lpstr>
      <vt:lpstr>Feature Engineering </vt:lpstr>
      <vt:lpstr>Models Used-LGBM</vt:lpstr>
      <vt:lpstr>Models Used-XGBM</vt:lpstr>
      <vt:lpstr>Models Used-CatBoost</vt:lpstr>
      <vt:lpstr>Models Used-CatBoost-SHAP values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Customer Bank</dc:title>
  <dc:creator>Ranjitha Sridharan</dc:creator>
  <cp:lastModifiedBy>Ranjitha Sridharan</cp:lastModifiedBy>
  <cp:revision>35</cp:revision>
  <dcterms:created xsi:type="dcterms:W3CDTF">2021-05-30T13:09:18Z</dcterms:created>
  <dcterms:modified xsi:type="dcterms:W3CDTF">2021-05-30T17:17:05Z</dcterms:modified>
</cp:coreProperties>
</file>