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0A674-C90F-4EFB-891E-008D7CD25354}" v="4" dt="2024-03-31T18:07:03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raj T" userId="f166a5bb90801017" providerId="LiveId" clId="{21E0A674-C90F-4EFB-891E-008D7CD25354}"/>
    <pc:docChg chg="custSel modSld modMainMaster">
      <pc:chgData name="Nataraj T" userId="f166a5bb90801017" providerId="LiveId" clId="{21E0A674-C90F-4EFB-891E-008D7CD25354}" dt="2024-03-31T18:07:27.053" v="33" actId="20577"/>
      <pc:docMkLst>
        <pc:docMk/>
      </pc:docMkLst>
      <pc:sldChg chg="modSp mod">
        <pc:chgData name="Nataraj T" userId="f166a5bb90801017" providerId="LiveId" clId="{21E0A674-C90F-4EFB-891E-008D7CD25354}" dt="2024-03-31T18:07:27.053" v="33" actId="20577"/>
        <pc:sldMkLst>
          <pc:docMk/>
          <pc:sldMk cId="953325580" sldId="256"/>
        </pc:sldMkLst>
        <pc:spChg chg="mod">
          <ac:chgData name="Nataraj T" userId="f166a5bb90801017" providerId="LiveId" clId="{21E0A674-C90F-4EFB-891E-008D7CD25354}" dt="2024-03-31T18:07:27.053" v="33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Nataraj T" userId="f166a5bb90801017" providerId="LiveId" clId="{21E0A674-C90F-4EFB-891E-008D7CD25354}" dt="2024-03-31T18:06:43.854" v="4" actId="27636"/>
        <pc:sldMkLst>
          <pc:docMk/>
          <pc:sldMk cId="1186421160" sldId="262"/>
        </pc:sldMkLst>
        <pc:spChg chg="mod">
          <ac:chgData name="Nataraj T" userId="f166a5bb90801017" providerId="LiveId" clId="{21E0A674-C90F-4EFB-891E-008D7CD25354}" dt="2024-03-31T18:06:43.854" v="4" actId="27636"/>
          <ac:spMkLst>
            <pc:docMk/>
            <pc:sldMk cId="1186421160" sldId="262"/>
            <ac:spMk id="6" creationId="{8141C437-8C09-4E84-9ED8-FB6E2FF0795F}"/>
          </ac:spMkLst>
        </pc:spChg>
      </pc:sldChg>
      <pc:sldChg chg="modSp mod">
        <pc:chgData name="Nataraj T" userId="f166a5bb90801017" providerId="LiveId" clId="{21E0A674-C90F-4EFB-891E-008D7CD25354}" dt="2024-03-31T18:06:43.917" v="5" actId="27636"/>
        <pc:sldMkLst>
          <pc:docMk/>
          <pc:sldMk cId="3176443889" sldId="270"/>
        </pc:sldMkLst>
        <pc:spChg chg="mod">
          <ac:chgData name="Nataraj T" userId="f166a5bb90801017" providerId="LiveId" clId="{21E0A674-C90F-4EFB-891E-008D7CD25354}" dt="2024-03-31T18:06:43.917" v="5" actId="27636"/>
          <ac:spMkLst>
            <pc:docMk/>
            <pc:sldMk cId="3176443889" sldId="270"/>
            <ac:spMk id="6" creationId="{939C5A78-F371-C081-51F3-A07044D21C61}"/>
          </ac:spMkLst>
        </pc:spChg>
      </pc:sldChg>
      <pc:sldMasterChg chg="addSp">
        <pc:chgData name="Nataraj T" userId="f166a5bb90801017" providerId="LiveId" clId="{21E0A674-C90F-4EFB-891E-008D7CD25354}" dt="2024-03-31T18:06:34.968" v="0"/>
        <pc:sldMasterMkLst>
          <pc:docMk/>
          <pc:sldMasterMk cId="2524891447" sldId="2147483737"/>
        </pc:sldMasterMkLst>
        <pc:spChg chg="add">
          <ac:chgData name="Nataraj T" userId="f166a5bb90801017" providerId="LiveId" clId="{21E0A674-C90F-4EFB-891E-008D7CD25354}" dt="2024-03-31T18:06:34.968" v="0"/>
          <ac:spMkLst>
            <pc:docMk/>
            <pc:sldMasterMk cId="2524891447" sldId="2147483737"/>
            <ac:spMk id="9" creationId="{49BFAF49-3C0D-FF0C-D322-88CD1A267EF0}"/>
          </ac:spMkLst>
        </pc:spChg>
        <pc:picChg chg="add">
          <ac:chgData name="Nataraj T" userId="f166a5bb90801017" providerId="LiveId" clId="{21E0A674-C90F-4EFB-891E-008D7CD25354}" dt="2024-03-31T18:06:34.968" v="0"/>
          <ac:picMkLst>
            <pc:docMk/>
            <pc:sldMasterMk cId="2524891447" sldId="2147483737"/>
            <ac:picMk id="10" creationId="{08F55874-C2A2-99FB-E737-A803633C6154}"/>
          </ac:picMkLst>
        </pc:picChg>
        <pc:picChg chg="add">
          <ac:chgData name="Nataraj T" userId="f166a5bb90801017" providerId="LiveId" clId="{21E0A674-C90F-4EFB-891E-008D7CD25354}" dt="2024-03-31T18:06:34.968" v="0"/>
          <ac:picMkLst>
            <pc:docMk/>
            <pc:sldMasterMk cId="2524891447" sldId="2147483737"/>
            <ac:picMk id="11" creationId="{BDB1FBF5-5838-CCCA-56A1-3B3FAA4CFBE6}"/>
          </ac:picMkLst>
        </pc:picChg>
        <pc:picChg chg="add">
          <ac:chgData name="Nataraj T" userId="f166a5bb90801017" providerId="LiveId" clId="{21E0A674-C90F-4EFB-891E-008D7CD25354}" dt="2024-03-31T18:06:34.968" v="0"/>
          <ac:picMkLst>
            <pc:docMk/>
            <pc:sldMasterMk cId="2524891447" sldId="2147483737"/>
            <ac:picMk id="12" creationId="{B0647D97-DBEC-7204-A78F-63DBB770F8F8}"/>
          </ac:picMkLst>
        </pc:picChg>
        <pc:picChg chg="add">
          <ac:chgData name="Nataraj T" userId="f166a5bb90801017" providerId="LiveId" clId="{21E0A674-C90F-4EFB-891E-008D7CD25354}" dt="2024-03-31T18:06:34.968" v="0"/>
          <ac:picMkLst>
            <pc:docMk/>
            <pc:sldMasterMk cId="2524891447" sldId="2147483737"/>
            <ac:picMk id="22" creationId="{5889F760-C3A1-4D20-CD2A-49B3447DD0A9}"/>
          </ac:picMkLst>
        </pc:picChg>
      </pc:sldMasterChg>
      <pc:sldMasterChg chg="addSp">
        <pc:chgData name="Nataraj T" userId="f166a5bb90801017" providerId="LiveId" clId="{21E0A674-C90F-4EFB-891E-008D7CD25354}" dt="2024-03-31T18:06:43.646" v="3"/>
        <pc:sldMasterMkLst>
          <pc:docMk/>
          <pc:sldMasterMk cId="356744199" sldId="2147483755"/>
        </pc:sldMasterMkLst>
        <pc:spChg chg="add">
          <ac:chgData name="Nataraj T" userId="f166a5bb90801017" providerId="LiveId" clId="{21E0A674-C90F-4EFB-891E-008D7CD25354}" dt="2024-03-31T18:06:43.646" v="3"/>
          <ac:spMkLst>
            <pc:docMk/>
            <pc:sldMasterMk cId="356744199" sldId="2147483755"/>
            <ac:spMk id="13" creationId="{C4FA9876-8C10-AC63-313A-F7848163C6A0}"/>
          </ac:spMkLst>
        </pc:spChg>
        <pc:picChg chg="add">
          <ac:chgData name="Nataraj T" userId="f166a5bb90801017" providerId="LiveId" clId="{21E0A674-C90F-4EFB-891E-008D7CD25354}" dt="2024-03-31T18:06:43.646" v="3"/>
          <ac:picMkLst>
            <pc:docMk/>
            <pc:sldMasterMk cId="356744199" sldId="2147483755"/>
            <ac:picMk id="14" creationId="{A9847680-B45A-786C-45CF-764979E1DC97}"/>
          </ac:picMkLst>
        </pc:picChg>
        <pc:picChg chg="add">
          <ac:chgData name="Nataraj T" userId="f166a5bb90801017" providerId="LiveId" clId="{21E0A674-C90F-4EFB-891E-008D7CD25354}" dt="2024-03-31T18:06:43.646" v="3"/>
          <ac:picMkLst>
            <pc:docMk/>
            <pc:sldMasterMk cId="356744199" sldId="2147483755"/>
            <ac:picMk id="15" creationId="{AC996D17-9194-886D-785C-B0A2639B158C}"/>
          </ac:picMkLst>
        </pc:picChg>
        <pc:picChg chg="add">
          <ac:chgData name="Nataraj T" userId="f166a5bb90801017" providerId="LiveId" clId="{21E0A674-C90F-4EFB-891E-008D7CD25354}" dt="2024-03-31T18:06:43.646" v="3"/>
          <ac:picMkLst>
            <pc:docMk/>
            <pc:sldMasterMk cId="356744199" sldId="2147483755"/>
            <ac:picMk id="16" creationId="{FBE325FE-0DD7-5B93-69B5-29FC4B03BE72}"/>
          </ac:picMkLst>
        </pc:picChg>
        <pc:picChg chg="add">
          <ac:chgData name="Nataraj T" userId="f166a5bb90801017" providerId="LiveId" clId="{21E0A674-C90F-4EFB-891E-008D7CD25354}" dt="2024-03-31T18:06:43.646" v="3"/>
          <ac:picMkLst>
            <pc:docMk/>
            <pc:sldMasterMk cId="356744199" sldId="2147483755"/>
            <ac:picMk id="17" creationId="{A8108B95-3123-AEF1-6E24-23BF0E08F914}"/>
          </ac:picMkLst>
        </pc:picChg>
      </pc:sldMasterChg>
      <pc:sldMasterChg chg="addSp">
        <pc:chgData name="Nataraj T" userId="f166a5bb90801017" providerId="LiveId" clId="{21E0A674-C90F-4EFB-891E-008D7CD25354}" dt="2024-03-31T18:07:03.625" v="6"/>
        <pc:sldMasterMkLst>
          <pc:docMk/>
          <pc:sldMasterMk cId="520847950" sldId="2147483773"/>
        </pc:sldMasterMkLst>
        <pc:spChg chg="add">
          <ac:chgData name="Nataraj T" userId="f166a5bb90801017" providerId="LiveId" clId="{21E0A674-C90F-4EFB-891E-008D7CD25354}" dt="2024-03-31T18:07:03.625" v="6"/>
          <ac:spMkLst>
            <pc:docMk/>
            <pc:sldMasterMk cId="520847950" sldId="2147483773"/>
            <ac:spMk id="8" creationId="{BFACA6BD-1D9F-1B00-DC69-D8B67E69B3AE}"/>
          </ac:spMkLst>
        </pc:spChg>
        <pc:picChg chg="add">
          <ac:chgData name="Nataraj T" userId="f166a5bb90801017" providerId="LiveId" clId="{21E0A674-C90F-4EFB-891E-008D7CD25354}" dt="2024-03-31T18:07:03.625" v="6"/>
          <ac:picMkLst>
            <pc:docMk/>
            <pc:sldMasterMk cId="520847950" sldId="2147483773"/>
            <ac:picMk id="9" creationId="{BAFED1CC-8280-30DE-7AE0-5DA1D052A1F2}"/>
          </ac:picMkLst>
        </pc:picChg>
        <pc:picChg chg="add">
          <ac:chgData name="Nataraj T" userId="f166a5bb90801017" providerId="LiveId" clId="{21E0A674-C90F-4EFB-891E-008D7CD25354}" dt="2024-03-31T18:07:03.625" v="6"/>
          <ac:picMkLst>
            <pc:docMk/>
            <pc:sldMasterMk cId="520847950" sldId="2147483773"/>
            <ac:picMk id="36" creationId="{B01E2C8E-B8FA-2CD0-920E-856C087B0AC0}"/>
          </ac:picMkLst>
        </pc:picChg>
        <pc:picChg chg="add">
          <ac:chgData name="Nataraj T" userId="f166a5bb90801017" providerId="LiveId" clId="{21E0A674-C90F-4EFB-891E-008D7CD25354}" dt="2024-03-31T18:07:03.625" v="6"/>
          <ac:picMkLst>
            <pc:docMk/>
            <pc:sldMasterMk cId="520847950" sldId="2147483773"/>
            <ac:picMk id="37" creationId="{2F8F9BD0-4942-BAC8-7442-277038E97FA0}"/>
          </ac:picMkLst>
        </pc:picChg>
        <pc:picChg chg="add">
          <ac:chgData name="Nataraj T" userId="f166a5bb90801017" providerId="LiveId" clId="{21E0A674-C90F-4EFB-891E-008D7CD25354}" dt="2024-03-31T18:07:03.625" v="6"/>
          <ac:picMkLst>
            <pc:docMk/>
            <pc:sldMasterMk cId="520847950" sldId="2147483773"/>
            <ac:picMk id="38" creationId="{44102FA4-4517-13B2-EDB6-5ED8C5BDA97F}"/>
          </ac:picMkLst>
        </pc:picChg>
      </pc:sldMasterChg>
      <pc:sldMasterChg chg="addSp">
        <pc:chgData name="Nataraj T" userId="f166a5bb90801017" providerId="LiveId" clId="{21E0A674-C90F-4EFB-891E-008D7CD25354}" dt="2024-03-31T18:07:03.823" v="7"/>
        <pc:sldMasterMkLst>
          <pc:docMk/>
          <pc:sldMasterMk cId="34682013" sldId="2147483790"/>
        </pc:sldMasterMkLst>
        <pc:spChg chg="add">
          <ac:chgData name="Nataraj T" userId="f166a5bb90801017" providerId="LiveId" clId="{21E0A674-C90F-4EFB-891E-008D7CD25354}" dt="2024-03-31T18:07:03.823" v="7"/>
          <ac:spMkLst>
            <pc:docMk/>
            <pc:sldMasterMk cId="34682013" sldId="2147483790"/>
            <ac:spMk id="8" creationId="{854E5AEC-C80D-79FA-7873-879691D93978}"/>
          </ac:spMkLst>
        </pc:spChg>
        <pc:picChg chg="add">
          <ac:chgData name="Nataraj T" userId="f166a5bb90801017" providerId="LiveId" clId="{21E0A674-C90F-4EFB-891E-008D7CD25354}" dt="2024-03-31T18:07:03.823" v="7"/>
          <ac:picMkLst>
            <pc:docMk/>
            <pc:sldMasterMk cId="34682013" sldId="2147483790"/>
            <ac:picMk id="9" creationId="{F05D8A57-0E64-32F1-B724-23A148647A3F}"/>
          </ac:picMkLst>
        </pc:picChg>
        <pc:picChg chg="add">
          <ac:chgData name="Nataraj T" userId="f166a5bb90801017" providerId="LiveId" clId="{21E0A674-C90F-4EFB-891E-008D7CD25354}" dt="2024-03-31T18:07:03.823" v="7"/>
          <ac:picMkLst>
            <pc:docMk/>
            <pc:sldMasterMk cId="34682013" sldId="2147483790"/>
            <ac:picMk id="36" creationId="{B8F49146-02AD-D26B-F669-04288DF83F68}"/>
          </ac:picMkLst>
        </pc:picChg>
        <pc:picChg chg="add">
          <ac:chgData name="Nataraj T" userId="f166a5bb90801017" providerId="LiveId" clId="{21E0A674-C90F-4EFB-891E-008D7CD25354}" dt="2024-03-31T18:07:03.823" v="7"/>
          <ac:picMkLst>
            <pc:docMk/>
            <pc:sldMasterMk cId="34682013" sldId="2147483790"/>
            <ac:picMk id="37" creationId="{72E45074-19CE-D000-780E-2783DAD68523}"/>
          </ac:picMkLst>
        </pc:picChg>
        <pc:picChg chg="add">
          <ac:chgData name="Nataraj T" userId="f166a5bb90801017" providerId="LiveId" clId="{21E0A674-C90F-4EFB-891E-008D7CD25354}" dt="2024-03-31T18:07:03.823" v="7"/>
          <ac:picMkLst>
            <pc:docMk/>
            <pc:sldMasterMk cId="34682013" sldId="2147483790"/>
            <ac:picMk id="38" creationId="{2A9B7A98-313B-EDBF-3157-DB95C2A4B7C2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33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6955-E882-46C1-B9D1-A2AFD9CE6C82}" type="datetime1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0912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6955-E882-46C1-B9D1-A2AFD9CE6C82}" type="datetime1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351875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6955-E882-46C1-B9D1-A2AFD9CE6C82}" type="datetime1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8169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6955-E882-46C1-B9D1-A2AFD9CE6C82}" type="datetime1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1984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6955-E882-46C1-B9D1-A2AFD9CE6C82}" type="datetime1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94511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6955-E882-46C1-B9D1-A2AFD9CE6C82}" type="datetime1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75627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6955-E882-46C1-B9D1-A2AFD9CE6C82}" type="datetime1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0435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6955-E882-46C1-B9D1-A2AFD9CE6C82}" type="datetime1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7025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7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6955-E882-46C1-B9D1-A2AFD9CE6C82}" type="datetime1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95628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6955-E882-46C1-B9D1-A2AFD9CE6C82}" type="datetime1">
              <a:rPr lang="en-US" smtClean="0"/>
              <a:pPr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68158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6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6955-E882-46C1-B9D1-A2AFD9CE6C82}" type="datetime1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9349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8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4E5AEC-C80D-79FA-7873-879691D93978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F05D8A57-0E64-32F1-B724-23A148647A3F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B8F49146-02AD-D26B-F669-04288DF83F68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37" name="Picture 36" descr="A blue and black logo&#10;&#10;Description automatically generated">
            <a:extLst>
              <a:ext uri="{FF2B5EF4-FFF2-40B4-BE49-F238E27FC236}">
                <a16:creationId xmlns:a16="http://schemas.microsoft.com/office/drawing/2014/main" id="{72E45074-19CE-D000-780E-2783DAD68523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38" name="Picture 37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2A9B7A98-313B-EDBF-3157-DB95C2A4B7C2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708" y="2167467"/>
            <a:ext cx="9144000" cy="519288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(NLP, LLM, DL - GAN’s)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Foundation. All rights reserved.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Jeeva R  – au42021502324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871" y="5186598"/>
            <a:ext cx="82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6FBD3-D046-9A62-C0D8-E2AFF5B1B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C03611-BD79-86F0-930E-A689AD91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42DCE06-B7ED-B551-71F3-7F3E73BB9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https://chat.openai.com/c/43484333-d13e-4801-b8c3-01cd9e481a13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2E3AF-FCB3-6F27-8094-81945D2A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81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6156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Proposed System/Solution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Algorithm &amp; Deployment  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Code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Project Demo(photos / videos)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08" y="1786537"/>
            <a:ext cx="11152682" cy="470633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Certainly, there's a problem in developing an AI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uses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(Natural Language Processing), LLM (Large Language Models), and DL (Deep Learning) methodologies as GANs (Generative Adversarial Networks). Create and develop an AI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capable of having meaningful natural conversations with users on any topic.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Natural Language Processing (NLP) state-of-the-art techniques should be utilized in the process such as using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other similar Large Language Models (LLMs) to give sense to the user inputs and generate appropriate answers as well as keep up with the flow of conversation.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Deep Learning algorithms like Generative Adversarial Networks [GANs] should be incorporated for improved conversational experience by producing diverse and realistic responses.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GANs component can serve purposes such as response generation, improving creativity, or handling imitations that come with pre-trained language models.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just"/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language modes like Jurassic-1, Jumbo, Gemini, or BLOOM can be customized for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 are also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frameworks such as Rasa or Dialog flow that allow building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integrating various natural language processing models. While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potential for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development, exploring other options or waiting for wider API access may currently be more practical approaches.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Algorithm &amp; Deployment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80" y="1956907"/>
            <a:ext cx="11426840" cy="4730332"/>
          </a:xfrm>
        </p:spPr>
        <p:txBody>
          <a:bodyPr>
            <a:normAutofit fontScale="325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43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the Purpose and Scope:</a:t>
            </a:r>
            <a:r>
              <a:rPr lang="en-US" sz="43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specific purpose of your chatbot and the scope of its abilities. For example, is it for customer service, providing information, or something else?</a:t>
            </a:r>
          </a:p>
          <a:p>
            <a:pPr algn="just">
              <a:buFont typeface="+mj-lt"/>
              <a:buAutoNum type="arabicPeriod"/>
            </a:pPr>
            <a:r>
              <a:rPr lang="en-US" sz="43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a Platform:</a:t>
            </a:r>
            <a:r>
              <a:rPr lang="en-US" sz="43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Decide where your chatbot will be deployed. This could be on a website, a messaging platform like Slack or Facebook Messenger, or a standalone app.</a:t>
            </a:r>
          </a:p>
          <a:p>
            <a:pPr algn="just">
              <a:buFont typeface="+mj-lt"/>
              <a:buAutoNum type="arabicPeriod"/>
            </a:pPr>
            <a:r>
              <a:rPr lang="en-US" sz="43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a Model:</a:t>
            </a:r>
            <a:r>
              <a:rPr lang="en-US" sz="43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Choose the ChatGPT model that best suits your needs. For example, ChatGPT-3.5 for more complex conversations or ChatGPT-2 for simpler interactions.</a:t>
            </a:r>
          </a:p>
          <a:p>
            <a:pPr algn="just">
              <a:buFont typeface="+mj-lt"/>
              <a:buAutoNum type="arabicPeriod"/>
            </a:pPr>
            <a:r>
              <a:rPr lang="en-US" sz="43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Up the Environment:</a:t>
            </a:r>
            <a:r>
              <a:rPr lang="en-US" sz="43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Set up your development environment with the necessary tools and libraries. You can use Python with the OpenAI API for this purpose.</a:t>
            </a:r>
          </a:p>
          <a:p>
            <a:pPr algn="just">
              <a:buFont typeface="+mj-lt"/>
              <a:buAutoNum type="arabicPeriod"/>
            </a:pPr>
            <a:r>
              <a:rPr lang="en-US" sz="43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 and Prepare Data:</a:t>
            </a:r>
            <a:r>
              <a:rPr lang="en-US" sz="43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Gather and prepare a dataset of conversations relevant to your chatbot's purpose. This will be used to fine-tune the ChatGPT model if needed.</a:t>
            </a:r>
          </a:p>
          <a:p>
            <a:pPr algn="just">
              <a:buFont typeface="+mj-lt"/>
              <a:buAutoNum type="arabicPeriod"/>
            </a:pPr>
            <a:r>
              <a:rPr lang="en-US" sz="43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(Optional):</a:t>
            </a:r>
            <a:r>
              <a:rPr lang="en-US" sz="43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you have a specific dataset, you can fine-tune the ChatGPT model using techniques like transfer learning to make it more relevant to your chatbot's domain.</a:t>
            </a:r>
          </a:p>
          <a:p>
            <a:pPr algn="just">
              <a:buFont typeface="+mj-lt"/>
              <a:buAutoNum type="arabicPeriod"/>
            </a:pPr>
            <a:r>
              <a:rPr lang="en-US" sz="43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the API:</a:t>
            </a:r>
            <a:r>
              <a:rPr lang="en-US" sz="43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 the OpenAI API to integrate the ChatGPT model into your chatbot application. This will allow you to send input to the model and receive responses.</a:t>
            </a:r>
          </a:p>
          <a:p>
            <a:pPr algn="just">
              <a:buFont typeface="+mj-lt"/>
              <a:buAutoNum type="arabicPeriod"/>
            </a:pPr>
            <a:r>
              <a:rPr lang="en-US" sz="43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Conversational Logic:</a:t>
            </a:r>
            <a:r>
              <a:rPr lang="en-US" sz="43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 the logic for handling conversations, including understanding user input, generating responses, and maintaining context.</a:t>
            </a:r>
          </a:p>
          <a:p>
            <a:pPr algn="just">
              <a:buFont typeface="+mj-lt"/>
              <a:buAutoNum type="arabicPeriod"/>
            </a:pPr>
            <a:r>
              <a:rPr lang="en-US" sz="43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and Iterate:</a:t>
            </a:r>
            <a:r>
              <a:rPr lang="en-US" sz="43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Test your chatbot extensively to ensure it functions as expected. Iterate on the design and logic based on feedback and usage data.</a:t>
            </a:r>
          </a:p>
          <a:p>
            <a:pPr algn="just">
              <a:buFont typeface="+mj-lt"/>
              <a:buAutoNum type="arabicPeriod"/>
            </a:pPr>
            <a:r>
              <a:rPr lang="en-US" sz="43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and Monitor:</a:t>
            </a:r>
            <a:r>
              <a:rPr lang="en-US" sz="43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Deploy your chatbot to your chosen platform and monitor its performance. Continuously improve the chatbot based on user feedback and analytics.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74BA4BA-49EB-73A8-5C58-6DF5FBCEC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1786537"/>
            <a:ext cx="11152682" cy="4365598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transformers import GPT2LMHeadModel, GPT2Tokenizer</a:t>
            </a:r>
          </a:p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Load pre-trained model and tokenizer</a:t>
            </a:r>
          </a:p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tokenizer = GPT2Tokenizer.from_pretrained("gpt2")</a:t>
            </a:r>
          </a:p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= GPT2LMHeadModel.from_pretrained("gpt2")</a:t>
            </a:r>
          </a:p>
          <a:p>
            <a:pPr algn="l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generate_response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(prompt,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=50):</a:t>
            </a:r>
          </a:p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input_ids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tokenizer.encode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(prompt,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return_tensors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response_ids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model.generate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input_ids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l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num_return_sequences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=1)</a:t>
            </a:r>
          </a:p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 =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tokenizer.decode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response_ids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skip_special_tokens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response</a:t>
            </a:r>
          </a:p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Example usage</a:t>
            </a:r>
          </a:p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True:</a:t>
            </a:r>
          </a:p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user_input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input("You: ")</a:t>
            </a:r>
          </a:p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user_input.lower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== "exit":</a:t>
            </a:r>
          </a:p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break</a:t>
            </a:r>
          </a:p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 =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generate_response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user_input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print("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:", response)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Project Demo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© Edunet Foundation.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5" y="1956907"/>
            <a:ext cx="7608711" cy="43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GANs offers a powerful framework for building advanced AI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excel in understanding and generating natural language responses. With continued research and development in this field, we can expect further improvements 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technology, leading to more sophisticated and human-like conversational experiences.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Future Scope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019" y="1786537"/>
            <a:ext cx="11152682" cy="4365598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powered by LLM technology like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a wide range of applications, including </a:t>
            </a:r>
          </a:p>
          <a:p>
            <a:pPr algn="just">
              <a:buFont typeface="Arial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service: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answer customer queries, provide product information, and resolve basic issues, freeing up human agents for more complex tasks. </a:t>
            </a:r>
          </a:p>
          <a:p>
            <a:pPr algn="just">
              <a:buFont typeface="Arial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Education: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as intelligent tutors, providing personalized learning experiences and answering student questions. </a:t>
            </a:r>
          </a:p>
          <a:p>
            <a:pPr algn="just">
              <a:buFont typeface="Arial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Healthcare: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to triage patients, answer basic medical questions, and provide mental health support. </a:t>
            </a:r>
          </a:p>
          <a:p>
            <a:pPr algn="just">
              <a:buFont typeface="Arial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Entertainment: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to create interactive games, stories, and social experiences. </a:t>
            </a:r>
          </a:p>
          <a:p>
            <a:pPr algn="just">
              <a:buFont typeface="Arial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assistants: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integrated into various devices and platforms to provide users with information and complete tasks.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201</TotalTime>
  <Words>1027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Wisp</vt:lpstr>
      <vt:lpstr>AI chatbot using Chatgpt (NLP, LLM, DL - GAN’s)</vt:lpstr>
      <vt:lpstr>OUTLINE</vt:lpstr>
      <vt:lpstr>Problem Statement</vt:lpstr>
      <vt:lpstr>Proposed Solution</vt:lpstr>
      <vt:lpstr>Algorithm &amp; Deployment</vt:lpstr>
      <vt:lpstr>Code</vt:lpstr>
      <vt:lpstr>Project Demo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Nataraj T</cp:lastModifiedBy>
  <cp:revision>81</cp:revision>
  <dcterms:created xsi:type="dcterms:W3CDTF">2021-04-26T07:43:48Z</dcterms:created>
  <dcterms:modified xsi:type="dcterms:W3CDTF">2024-03-31T18:07:30Z</dcterms:modified>
</cp:coreProperties>
</file>