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4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6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339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8825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63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0528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68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61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1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2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5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6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7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F32AB83-0D98-6DD0-40A2-C3170EE3D96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9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RANJITH KANNAN U-CARE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643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 3</vt:lpstr>
      <vt:lpstr>Facet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karthikeyan M</cp:lastModifiedBy>
  <cp:revision>28</cp:revision>
  <dcterms:created xsi:type="dcterms:W3CDTF">2021-05-26T16:50:10Z</dcterms:created>
  <dcterms:modified xsi:type="dcterms:W3CDTF">2024-04-03T16:10:45Z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