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6841F0-934A-CC41-A542-C3A6D2CF590A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6A6894-5CE0-DF4B-8D75-C25DD7486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2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_Kaviya2092007@gmail.com" TargetMode="Externa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48E07-69E0-8982-1F1F-8D8452A5E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My portfolio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CAD63-CFA3-77CF-3603-DA1D02CB5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STUDENT NAME: MUNIAMMAL</a:t>
            </a:r>
          </a:p>
          <a:p>
            <a:r>
              <a:rPr lang="en-IN" dirty="0"/>
              <a:t>REGISTER NO:24132251802522038</a:t>
            </a:r>
          </a:p>
          <a:p>
            <a:r>
              <a:rPr lang="en-IN" dirty="0" err="1"/>
              <a:t>DEPARTMENT:B.Sc</a:t>
            </a:r>
            <a:r>
              <a:rPr lang="en-IN" dirty="0"/>
              <a:t> COMPUTER SCIENCE </a:t>
            </a:r>
          </a:p>
          <a:p>
            <a:r>
              <a:rPr lang="en-IN" dirty="0"/>
              <a:t>COLLEGE NAME: GOVERNMENT ARTS AND SCIENCE COLLEGE,VANUR</a:t>
            </a:r>
          </a:p>
          <a:p>
            <a:r>
              <a:rPr lang="en-IN" dirty="0"/>
              <a:t>UNIVERSITY NAME:ANNAMALAI UNIVERSITY </a:t>
            </a:r>
          </a:p>
        </p:txBody>
      </p:sp>
    </p:spTree>
    <p:extLst>
      <p:ext uri="{BB962C8B-B14F-4D97-AF65-F5344CB8AC3E}">
        <p14:creationId xmlns:p14="http://schemas.microsoft.com/office/powerpoint/2010/main" val="2192683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7FA2E-862A-FA6F-5DF5-92DC1333D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7B425-BC35-A4C8-4364-F2B5E42C4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Hi,I</a:t>
            </a:r>
            <a:r>
              <a:rPr lang="en-IN" dirty="0"/>
              <a:t> am a Computer  science student </a:t>
            </a:r>
            <a:r>
              <a:rPr lang="en-IN" dirty="0" err="1"/>
              <a:t>Intrested</a:t>
            </a:r>
            <a:r>
              <a:rPr lang="en-IN" dirty="0"/>
              <a:t> in programming and </a:t>
            </a:r>
            <a:r>
              <a:rPr lang="en-IN" dirty="0" err="1"/>
              <a:t>technology.I</a:t>
            </a:r>
            <a:r>
              <a:rPr lang="en-IN" dirty="0"/>
              <a:t> enjoy learning new skills and building project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96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CB603-276A-03EE-0312-72B402F0A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Skills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65D73-4955-F118-0656-F9AA006FB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C++ programming </a:t>
            </a:r>
          </a:p>
          <a:p>
            <a:r>
              <a:rPr lang="en-IN" dirty="0"/>
              <a:t>HTML AND CSS</a:t>
            </a:r>
          </a:p>
          <a:p>
            <a:r>
              <a:rPr lang="en-IN" dirty="0"/>
              <a:t>Problem solving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886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DCE87-9094-7B49-B129-AE080407C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Hobbies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DF280-411E-6136-2560-35DE86EF1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Reading books </a:t>
            </a:r>
          </a:p>
          <a:p>
            <a:r>
              <a:rPr lang="en-IN" dirty="0"/>
              <a:t>Playing online games</a:t>
            </a:r>
          </a:p>
          <a:p>
            <a:r>
              <a:rPr lang="en-IN" dirty="0"/>
              <a:t>Watching </a:t>
            </a:r>
            <a:r>
              <a:rPr lang="en-IN" dirty="0" err="1"/>
              <a:t>tv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550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10F77-314B-934B-8A2B-8619A9B69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Carrer</a:t>
            </a:r>
            <a:r>
              <a:rPr lang="en-IN" dirty="0"/>
              <a:t> goals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52443-010B-B6CE-741F-334E2CA16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become a software engineer </a:t>
            </a:r>
          </a:p>
          <a:p>
            <a:r>
              <a:rPr lang="en-IN" dirty="0"/>
              <a:t>To contribute in AI and Web development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993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F22C5-14D5-69CA-DEE4-109FB9AC4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Strengths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E7785-7682-C77D-26DE-FFA85BD29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IN" dirty="0"/>
              <a:t>Hard working </a:t>
            </a:r>
          </a:p>
          <a:p>
            <a:r>
              <a:rPr lang="en-IN" dirty="0"/>
              <a:t>Quick learner </a:t>
            </a:r>
          </a:p>
          <a:p>
            <a:r>
              <a:rPr lang="en-IN" dirty="0"/>
              <a:t>Team player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898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E88BC-533A-9961-7DAB-FB6B97997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02B82-5DB6-691E-54D2-266AE3C02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Thanks </a:t>
            </a:r>
          </a:p>
          <a:p>
            <a:r>
              <a:rPr lang="en-IN" dirty="0"/>
              <a:t>Email </a:t>
            </a:r>
            <a:r>
              <a:rPr lang="en-IN" dirty="0">
                <a:hlinkClick r:id="rId2"/>
              </a:rPr>
              <a:t>_Kaviya2092007@gmail.com</a:t>
            </a:r>
            <a:endParaRPr lang="en-IN" dirty="0"/>
          </a:p>
          <a:p>
            <a:r>
              <a:rPr lang="en-IN" dirty="0"/>
              <a:t>Contact number:8220076274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7955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Facet</vt:lpstr>
      <vt:lpstr>My portfolio </vt:lpstr>
      <vt:lpstr>About Me</vt:lpstr>
      <vt:lpstr>Skills</vt:lpstr>
      <vt:lpstr>Hobbies </vt:lpstr>
      <vt:lpstr>Carrer goals</vt:lpstr>
      <vt:lpstr>Strengths</vt:lpstr>
      <vt:lpstr>Thanks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project </dc:title>
  <dc:creator>Guest User</dc:creator>
  <cp:lastModifiedBy>Guest User</cp:lastModifiedBy>
  <cp:revision>2</cp:revision>
  <dcterms:created xsi:type="dcterms:W3CDTF">2025-09-01T07:19:39Z</dcterms:created>
  <dcterms:modified xsi:type="dcterms:W3CDTF">2025-09-01T08:43:20Z</dcterms:modified>
</cp:coreProperties>
</file>