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5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48" y="492391"/>
            <a:ext cx="6873034" cy="1034587"/>
          </a:xfrm>
        </p:spPr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88975"/>
            <a:ext cx="8825658" cy="3349825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STUDENT NAME : </a:t>
            </a:r>
            <a:r>
              <a:rPr lang="en-IN" dirty="0" err="1">
                <a:ea typeface="+mn-lt"/>
                <a:cs typeface="+mn-lt"/>
              </a:rPr>
              <a:t>ranjith</a:t>
            </a:r>
            <a:r>
              <a:rPr lang="en-IN" dirty="0">
                <a:ea typeface="+mn-lt"/>
                <a:cs typeface="+mn-lt"/>
              </a:rPr>
              <a:t> </a:t>
            </a:r>
            <a:r>
              <a:rPr lang="en-IN" dirty="0" err="1">
                <a:ea typeface="+mn-lt"/>
                <a:cs typeface="+mn-lt"/>
              </a:rPr>
              <a:t>kumar</a:t>
            </a:r>
            <a:r>
              <a:rPr lang="en-IN" dirty="0">
                <a:ea typeface="+mn-lt"/>
                <a:cs typeface="+mn-lt"/>
              </a:rPr>
              <a:t> 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REGISTER NO  : 212402</a:t>
            </a:r>
            <a:r>
              <a:rPr lang="en-IN" dirty="0">
                <a:ea typeface="+mn-lt"/>
                <a:cs typeface="+mn-lt"/>
              </a:rPr>
              <a:t>811</a:t>
            </a:r>
            <a:r>
              <a:rPr lang="en-US" dirty="0">
                <a:ea typeface="+mn-lt"/>
                <a:cs typeface="+mn-lt"/>
              </a:rPr>
              <a:t>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NMID         : </a:t>
            </a:r>
            <a:r>
              <a:rPr lang="en-IN" dirty="0">
                <a:ea typeface="+mn-lt"/>
                <a:cs typeface="+mn-lt"/>
              </a:rPr>
              <a:t>A1D5FE01FBE4811923844B780A6C35D5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DEPARTMENT   : BCA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COLLEGE      : SRM ARTS AND SCIENCE COLLEGE, CHENGALPATTU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UNIVERSITY   : MADRAS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6381-AF1C-C5B0-1502-AF611B89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7)</a:t>
            </a:r>
            <a:r>
              <a:rPr lang="en-US" err="1"/>
              <a:t>Implementation&amp;results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ED0085-4758-1431-875E-8B9352F74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419773"/>
            <a:ext cx="4068481" cy="3926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6A5BD-4F10-2C92-1E6A-8A53AB42C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68" y="2419773"/>
            <a:ext cx="4391212" cy="39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2B03-C397-037B-3B73-D69FE26F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8)CONCLUSION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F42B-4E69-3C97-7BA7-4C5BBCE0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44722" cy="3035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Learnings: responsive design, Git workflow, performance tuning.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Challenges: image optimization, form handling, consistent design.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Future Work: custom domain, blog section, CMS/React migration, project filters, analytics.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“This project becomes my central identity link; I’ll keep adding projects and metrics.”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993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4D5-08BC-E000-AC6F-83767F1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9)GITHUB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03B7-0571-D62D-6C33-B7B8CD54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90003" cy="415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/>
              <a:t>https://ranjithkumar-bca.github.io/nm/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2868-2A89-82B6-59C8-0D0E5FDF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3C0D-0A35-7BE4-BD76-64C41B88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98" y="3020219"/>
            <a:ext cx="8920909" cy="12612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Rockwell"/>
                <a:ea typeface="+mn-lt"/>
                <a:cs typeface="+mn-lt"/>
              </a:rPr>
              <a:t>Showcasing Skills, Projects, and Achievements Online</a:t>
            </a:r>
            <a:endParaRPr lang="en-US" sz="320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80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2316-0E0E-4F11-71A8-09507D10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9864-16D9-105A-5BD9-85437D3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1.Problem Statement – Why this project?</a:t>
            </a: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2. Project Overview – What is the project about?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3. Objectives &amp; End Users – Who will use it?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4. Tools and Technologies – What stack used?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5. Portfolio Design &amp; Layout – How it looks (UI/UX)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6. Features and Functionality – What it can do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7. Implementation &amp; Results – Output with screenshots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8. Conclusion – Learnings &amp; future scope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9. GitHub Link / Demo – Source code &amp; live preview</a:t>
            </a:r>
            <a:endParaRPr lang="en-US" sz="200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94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C186-06AF-8338-7BC6-DF88AFD3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45F5-4376-3D4C-10CB-4D40BA21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In today’s digital era, students need a strong online presence.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Recruiters expect a single link that shows skills, projects &amp; achievements.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Many resumes don’t demonstrate real work or live demos.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 “Companies scan profiles quickly. Without a portfolio link, our projects, GitHub and achievements stay hidden. So I built a digital portfolio that is easy to view on mobile and share as one link.”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7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FEFF-F8A3-7AD4-2207-42A7859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080D-A171-26E9-0621-1FFCB69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Rockwell"/>
                <a:ea typeface="+mn-lt"/>
                <a:cs typeface="+mn-lt"/>
              </a:rPr>
              <a:t>A responsive personal portfolio website.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Sections: Home, About, Skills, Education, Projects, Contact.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Goals: showcase work, share resume, and receive recruiter messages.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Speak:</a:t>
            </a:r>
          </a:p>
          <a:p>
            <a:r>
              <a:rPr lang="en-US" sz="2000" b="1">
                <a:latin typeface="Rockwell"/>
                <a:ea typeface="+mn-lt"/>
                <a:cs typeface="+mn-lt"/>
              </a:rPr>
              <a:t>“This is a static web app hosted online. It highlights my projects with screenshots, GitHub links and a quick contact form</a:t>
            </a:r>
            <a:endParaRPr lang="en-US" sz="2000" b="1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983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F7D2-E8A7-7EE0-CD2A-110323D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</a:t>
            </a:r>
            <a:r>
              <a:rPr lang="en-US" err="1"/>
              <a:t>Objectives&amp;End</a:t>
            </a:r>
            <a:r>
              <a:rPr lang="en-US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927A-20D3-4D79-8DC0-32B607E1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Angsana New"/>
                <a:ea typeface="+mn-lt"/>
                <a:cs typeface="+mn-lt"/>
              </a:rPr>
              <a:t>Objectives (SMART):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Deploy a live site within 2 weeks.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Load under 2s on 4G.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Display ≥5 projects with GitHub links.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Provide easy resume download &amp; contact.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End Users: Recruiters, internship coordinators, hackathon judges, peers.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Speak: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“I measured success by speed, clarity and easy access to projects/resume.”</a:t>
            </a:r>
            <a:endParaRPr lang="en-US" sz="2000" b="1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36759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5C0D-DB2B-8AF7-B3CA-E816CCF0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4)Tools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FEA3-5AC3-20EC-8EE9-E7080F43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latin typeface="Franklin Gothic"/>
                <a:ea typeface="+mn-lt"/>
                <a:cs typeface="+mn-lt"/>
              </a:rPr>
              <a:t>Frontend: HTML5, CSS3, JavaScript (optional: Tailwind/Bootstrap).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Icons: Font Awesome/Material Icons.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Version Control: Git &amp; GitHub.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IDE: VS Code.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Hosting: GitHub Pages (free).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Extras: Google Forms/</a:t>
            </a:r>
            <a:r>
              <a:rPr lang="en-US" b="1" err="1">
                <a:latin typeface="Franklin Gothic"/>
                <a:ea typeface="+mn-lt"/>
                <a:cs typeface="+mn-lt"/>
              </a:rPr>
              <a:t>EmailJS</a:t>
            </a:r>
            <a:r>
              <a:rPr lang="en-US" b="1">
                <a:latin typeface="Franklin Gothic"/>
                <a:ea typeface="+mn-lt"/>
                <a:cs typeface="+mn-lt"/>
              </a:rPr>
              <a:t> for contact form, Lighthouse for performance.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Speak (justification):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“Plain HTML/CSS/JS keeps it lightweight. GitHub Pages gives free hosting and easy updates.”</a:t>
            </a:r>
            <a:endParaRPr lang="en-US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138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117B-98B7-0906-C2B1-B7155030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5)PORTFOLIO&amp;LAYOUT(UI/UX)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CB40-00F9-0AC9-EBC8-219E8C28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Portfolio Design &amp; Layout (UI/UX)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Dark theme with violet accent; consistent spacing &amp; typography.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Card-based sections with rounded corners.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Navigation: sticky header, section anchors.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Mobile-first grid: 1-column on phones, 2–3 columns on desktop.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Accessibility: alt text, proper headings, good contrast.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“I focused on readability: big headings, 60–75 char line length, and clear hierarchy.”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538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5C08-7E84-F859-44FD-8CEEE2E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6)</a:t>
            </a:r>
            <a:r>
              <a:rPr lang="en-US" err="1"/>
              <a:t>Features&amp;Functionality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D7B4-5671-E79B-0ECE-50CB5EE2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Responsive layout (mobile → desktop).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Project cards with tech stack, live demo &amp; GitHub buttons.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Resume download (PDF).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Contact form with validation (name, email, message).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Light/Dark toggle (optional).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Social links (GitHub, LinkedIn).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Speak: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“Key feature is quick project discovery. Each card shows role, stack and direct links.”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46722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</vt:lpstr>
      <vt:lpstr>PROJECT TITLE</vt:lpstr>
      <vt:lpstr>AGENDA</vt:lpstr>
      <vt:lpstr>1)PROBLEM STATEMENT</vt:lpstr>
      <vt:lpstr>2)PROJECT OVERVIEW</vt:lpstr>
      <vt:lpstr>3)Objectives&amp;End users</vt:lpstr>
      <vt:lpstr>4)Tools &amp; Technologies</vt:lpstr>
      <vt:lpstr>5)PORTFOLIO&amp;LAYOUT(UI/UX)</vt:lpstr>
      <vt:lpstr>6)Features&amp;Functionality</vt:lpstr>
      <vt:lpstr>7)Implementation&amp;results</vt:lpstr>
      <vt:lpstr>8)CONCLUSION</vt:lpstr>
      <vt:lpstr>9)GITHUB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/>
  <cp:lastModifiedBy>919940127267</cp:lastModifiedBy>
  <cp:revision>3</cp:revision>
  <dcterms:created xsi:type="dcterms:W3CDTF">2025-09-02T17:24:40Z</dcterms:created>
  <dcterms:modified xsi:type="dcterms:W3CDTF">2025-09-03T06:34:04Z</dcterms:modified>
</cp:coreProperties>
</file>