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36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83720"/>
        <c:axId val="269440152"/>
      </c:barChart>
      <c:catAx>
        <c:axId val="11983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9440152"/>
        <c:crosses val="autoZero"/>
        <c:auto val="1"/>
        <c:lblAlgn val="ctr"/>
        <c:lblOffset val="100"/>
        <c:noMultiLvlLbl val="0"/>
      </c:catAx>
      <c:valAx>
        <c:axId val="269440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837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9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8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RANJITH KUMAR P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122200292(unm11522ubsi29)</a:t>
            </a:r>
            <a:endParaRPr lang="en-US" sz="2400" dirty="0"/>
          </a:p>
          <a:p>
            <a:r>
              <a:rPr lang="en-US" sz="2400" dirty="0" smtClean="0"/>
              <a:t>DEPARTMENT:BCOM  CORPORATE SECRETARYSHIP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smtClean="0"/>
              <a:t>S.S GOVT ARTS COLLEGE TIRUTTANI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</cp:revision>
  <dcterms:created xsi:type="dcterms:W3CDTF">2024-03-29T04:07:22Z</dcterms:created>
  <dcterms:modified xsi:type="dcterms:W3CDTF">2024-09-28T16:40:57Z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2023990f435c48ee89af7fcbe30f0f52</vt:lpwstr>
  </property>
</Properties>
</file>