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Tpo3PByc9yWNkVU5qB3RDjW1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89825" y="2718084"/>
            <a:ext cx="4533404" cy="3549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srgbClr val="000000">
                <a:alpha val="38823"/>
              </a:srgbClr>
            </a:outerShdw>
          </a:effectLst>
        </p:spPr>
        <p:txBody>
          <a:bodyPr spcFirstLastPara="1" wrap="square" lIns="25200" tIns="25200" rIns="25200" bIns="25200" anchor="ctr" anchorCtr="0">
            <a:noAutofit/>
          </a:bodyPr>
          <a:lstStyle/>
          <a:p>
            <a:pPr marL="136725" indent="-136725">
              <a:lnSpc>
                <a:spcPct val="110000"/>
              </a:lnSpc>
            </a:pPr>
            <a:r>
              <a:rPr lang="en-IN" sz="1500" dirty="0">
                <a:solidFill>
                  <a:srgbClr val="FFFFFF"/>
                </a:solidFill>
              </a:rPr>
              <a:t>Professional Background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521454" y="-16331"/>
            <a:ext cx="7802303" cy="48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spAutoFit/>
          </a:bodyPr>
          <a:lstStyle/>
          <a:p>
            <a:r>
              <a:rPr lang="en-IN" sz="2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Senior Software Engineer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6096000" y="647953"/>
            <a:ext cx="4013400" cy="4056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srgbClr val="000000">
                <a:alpha val="38823"/>
              </a:srgbClr>
            </a:outerShdw>
          </a:effectLst>
        </p:spPr>
        <p:txBody>
          <a:bodyPr spcFirstLastPara="1" wrap="square" lIns="25200" tIns="25200" rIns="25200" bIns="25200" anchor="ctr" anchorCtr="0">
            <a:noAutofit/>
          </a:bodyPr>
          <a:lstStyle/>
          <a:p>
            <a:pPr marL="136725" indent="-136725">
              <a:lnSpc>
                <a:spcPct val="110000"/>
              </a:lnSpc>
            </a:pPr>
            <a:r>
              <a:rPr lang="en-IN" sz="1500" dirty="0">
                <a:solidFill>
                  <a:srgbClr val="FFFFFF"/>
                </a:solidFill>
              </a:rPr>
              <a:t>Expertise / Skills / Technologies </a:t>
            </a:r>
            <a:endParaRPr dirty="0"/>
          </a:p>
        </p:txBody>
      </p:sp>
      <p:sp>
        <p:nvSpPr>
          <p:cNvPr id="87" name="Google Shape;87;p1"/>
          <p:cNvSpPr/>
          <p:nvPr/>
        </p:nvSpPr>
        <p:spPr>
          <a:xfrm>
            <a:off x="6096000" y="2723702"/>
            <a:ext cx="4013400" cy="3549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srgbClr val="000000">
                <a:alpha val="38823"/>
              </a:srgbClr>
            </a:outerShdw>
          </a:effectLst>
        </p:spPr>
        <p:txBody>
          <a:bodyPr spcFirstLastPara="1" wrap="square" lIns="25200" tIns="25200" rIns="25200" bIns="25200" anchor="ctr" anchorCtr="0">
            <a:noAutofit/>
          </a:bodyPr>
          <a:lstStyle/>
          <a:p>
            <a:pPr marL="136725" indent="-136725">
              <a:lnSpc>
                <a:spcPct val="110000"/>
              </a:lnSpc>
            </a:pPr>
            <a:r>
              <a:rPr lang="en-IN" sz="1500" dirty="0">
                <a:solidFill>
                  <a:srgbClr val="FFFFFF"/>
                </a:solidFill>
              </a:rPr>
              <a:t>Selected  Experiences / Projects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689825" y="647953"/>
            <a:ext cx="4316890" cy="160653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000" tIns="40000" rIns="80000" bIns="400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226115" y="920609"/>
            <a:ext cx="2780600" cy="9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" tIns="25200" rIns="25200" bIns="25200" anchor="t" anchorCtr="0">
            <a:noAutofit/>
          </a:bodyPr>
          <a:lstStyle/>
          <a:p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Role: Application support</a:t>
            </a:r>
            <a:br>
              <a:rPr lang="en-I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Total Experience: 11+ years</a:t>
            </a:r>
            <a:br>
              <a:rPr lang="en-I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Location : Hyderabad, India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5821715" y="3084220"/>
            <a:ext cx="5705721" cy="374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spAutoFit/>
          </a:bodyPr>
          <a:lstStyle/>
          <a:p>
            <a:pPr marL="171450" lvl="0" indent="-171450">
              <a:buClr>
                <a:schemeClr val="dk1"/>
              </a:buClr>
              <a:buSzPts val="1200"/>
              <a:buFont typeface="Calibri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</a:rPr>
              <a:t>Good experience on Production and NON –production Support in 24/7 environment.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Calibri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</a:rPr>
              <a:t>Good in communicating with the clients.</a:t>
            </a:r>
          </a:p>
          <a:p>
            <a:pPr marL="171450" lvl="0" indent="-171450">
              <a:buClr>
                <a:schemeClr val="dk1"/>
              </a:buClr>
              <a:buSzPts val="1200"/>
              <a:buFont typeface="Calibri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</a:rPr>
              <a:t>Experience in troubleshoot issues such as Out of Memory, CPU Usage, Disk Space, hung Thread sessions, JVM Crashes etc</a:t>
            </a:r>
            <a:endParaRPr lang="en-US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Fixing the bugs that are found in the application, Post production support for production rollout &amp; enhancements.</a:t>
            </a: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Maintaining the SLA and direct contact with customer for their Assistance.</a:t>
            </a:r>
            <a:endParaRPr lang="en-IN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Supporting the users in accessing the application</a:t>
            </a:r>
            <a:endParaRPr lang="en-IN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Design and build Database management web application 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enable users to connect and control data on different databases available in the network.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in working on Amazon web services like Kubernetes, S3 bucket, DynamoDB, EC2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Database: MySQL, DynamoDB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Code review sessions to ensure best practices and procedures are implemented.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2539" y="3078602"/>
            <a:ext cx="5129838" cy="309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spAutoFit/>
          </a:bodyPr>
          <a:lstStyle/>
          <a:p>
            <a:pPr marL="228570" indent="-215870">
              <a:buClr>
                <a:srgbClr val="A5A5A5"/>
              </a:buClr>
              <a:buSzPts val="1200"/>
              <a:buFont typeface="Calibri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11+ years of Extensive experience </a:t>
            </a: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 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in IT industry with specialization in Middleware, Cloud Migration and Support activities.</a:t>
            </a: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28570" lvl="0" indent="-215870">
              <a:buClr>
                <a:srgbClr val="A5A5A5"/>
              </a:buClr>
              <a:buSzPts val="12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Experience in migrating the applications from on premises to AWS Cloud.</a:t>
            </a:r>
          </a:p>
          <a:p>
            <a:pPr marL="228570" lvl="0" indent="-215870">
              <a:buClr>
                <a:srgbClr val="A5A5A5"/>
              </a:buClr>
              <a:buSzPts val="12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Involved in designing and deploying a multitude applications utilizing almost all the AWS stack (Including EC2, Route53, S3, RDS, Dynamo DB, SNS, SQS, IAM) focusing on high-availability, fault tolerance, and auto-scaling in AWS Cloud formation</a:t>
            </a:r>
            <a:endParaRPr lang="en-IN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228570" lvl="0" indent="-215870">
              <a:buClr>
                <a:srgbClr val="A5A5A5"/>
              </a:buClr>
              <a:buSzPts val="1200"/>
              <a:buFont typeface="Calibri"/>
              <a:buChar char="•"/>
              <a:tabLst>
                <a:tab pos="635000" algn="l"/>
                <a:tab pos="635635" algn="l"/>
              </a:tabLst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Strong problem solving and debugging skills with excellent understanding of System Development Methodologies and Techniques.</a:t>
            </a:r>
          </a:p>
          <a:p>
            <a:pPr marL="228570" lvl="0" indent="-215870">
              <a:buClr>
                <a:srgbClr val="A5A5A5"/>
              </a:buClr>
              <a:buSzPts val="1200"/>
              <a:buFont typeface="Calibri"/>
              <a:buChar char="•"/>
              <a:tabLst>
                <a:tab pos="635000" algn="l"/>
                <a:tab pos="635635" algn="l"/>
              </a:tabLst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Having experience with the tools like Service-Now, BMC, Visual VM, LDAP, New-Relic, Git-hub and </a:t>
            </a:r>
            <a:r>
              <a:rPr lang="en-US" dirty="0" err="1">
                <a:solidFill>
                  <a:schemeClr val="dk1"/>
                </a:solidFill>
                <a:latin typeface="Calibri"/>
                <a:cs typeface="Calibri"/>
              </a:rPr>
              <a:t>etc</a:t>
            </a:r>
            <a:endParaRPr lang="en-IN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096000" y="1129198"/>
            <a:ext cx="4886171" cy="137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40000" rIns="80000" bIns="400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Calibri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HTML5, CSS, </a:t>
            </a:r>
            <a:r>
              <a:rPr lang="en-IN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I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just">
              <a:buClr>
                <a:schemeClr val="dk1"/>
              </a:buClr>
              <a:buSzPts val="1200"/>
              <a:buFont typeface="Calibri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AWS (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EC2, RDS, ELBs, S3 and IAM </a:t>
            </a: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 marL="171450" indent="-171450" algn="just">
              <a:buClr>
                <a:schemeClr val="dk1"/>
              </a:buClr>
              <a:buSzPts val="1200"/>
              <a:buFont typeface="Calibri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DevOps(Ansible, Git, Maven, Basic Python, Kubernetes)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171450" indent="-171450" algn="just"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IN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MySql</a:t>
            </a: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IN" dirty="0">
                <a:solidFill>
                  <a:schemeClr val="dk1"/>
                </a:solidFill>
                <a:latin typeface="Calibri"/>
                <a:cs typeface="Calibri"/>
              </a:rPr>
              <a:t>Mongo DB, PostgreSQL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171450" indent="-171450" algn="just">
              <a:buClr>
                <a:schemeClr val="dk1"/>
              </a:buClr>
              <a:buSzPts val="1200"/>
              <a:buFont typeface="Calibri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Visual studio code, Git (Source code Management)</a:t>
            </a:r>
          </a:p>
          <a:p>
            <a:pPr marL="171450" indent="-171450" algn="just">
              <a:buClr>
                <a:schemeClr val="dk1"/>
              </a:buClr>
              <a:buSzPts val="1200"/>
              <a:buFont typeface="Calibri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WEBLOGIC, TOMCAT, JBOSS, APACHE,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E9945-891A-48D8-B624-F1033BFF8B6E}"/>
              </a:ext>
            </a:extLst>
          </p:cNvPr>
          <p:cNvSpPr/>
          <p:nvPr/>
        </p:nvSpPr>
        <p:spPr>
          <a:xfrm>
            <a:off x="689825" y="678773"/>
            <a:ext cx="1454810" cy="15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55C76-B46A-42A4-5C9F-D54A6E6C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47" y="699734"/>
            <a:ext cx="1392775" cy="16114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KARUTURI HARIKA</dc:creator>
  <cp:lastModifiedBy>Vemula, Ranjith (GE Vernova, consultant)</cp:lastModifiedBy>
  <cp:revision>3</cp:revision>
  <dcterms:created xsi:type="dcterms:W3CDTF">2020-02-27T16:51:21Z</dcterms:created>
  <dcterms:modified xsi:type="dcterms:W3CDTF">2024-05-09T07:43:06Z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TMHAIER\nr14020</vt:lpwstr>
  </property>
  <property fmtid="{D5CDD505-2E9C-101B-9397-08002B2CF9AE}" pid="4" name="DLPManualFileClassificationLastModificationDate">
    <vt:lpwstr>1656331008</vt:lpwstr>
  </property>
  <property fmtid="{D5CDD505-2E9C-101B-9397-08002B2CF9AE}" pid="5" name="DLPManualFileClassificationVersion">
    <vt:lpwstr>11.6.0.76</vt:lpwstr>
  </property>
</Properties>
</file>