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A06332F-7C24-427A-9958-850244C9C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IPL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465DC8F-3858-46C3-AFFC-005564D51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5/12/2024 5:38:55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op 5 Bowler">
            <a:extLst>
              <a:ext uri="{FF2B5EF4-FFF2-40B4-BE49-F238E27FC236}">
                <a16:creationId xmlns:a16="http://schemas.microsoft.com/office/drawing/2014/main" id="{0D6D856F-994C-4A90-AE2C-08B24A754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9" y="0"/>
            <a:ext cx="9729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No of Orange caps won">
            <a:extLst>
              <a:ext uri="{FF2B5EF4-FFF2-40B4-BE49-F238E27FC236}">
                <a16:creationId xmlns:a16="http://schemas.microsoft.com/office/drawing/2014/main" id="{6F267FF4-23B6-43A1-9BA1-527492CE8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9" y="0"/>
            <a:ext cx="9729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No of Purple caps won">
            <a:extLst>
              <a:ext uri="{FF2B5EF4-FFF2-40B4-BE49-F238E27FC236}">
                <a16:creationId xmlns:a16="http://schemas.microsoft.com/office/drawing/2014/main" id="{82C6D115-CD29-436C-A8B9-1BC223525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9" y="0"/>
            <a:ext cx="9729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o of Trophies">
            <a:extLst>
              <a:ext uri="{FF2B5EF4-FFF2-40B4-BE49-F238E27FC236}">
                <a16:creationId xmlns:a16="http://schemas.microsoft.com/office/drawing/2014/main" id="{3BDD031D-B160-4571-A68A-BA0BC3602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1" y="0"/>
            <a:ext cx="11439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1">
            <a:extLst>
              <a:ext uri="{FF2B5EF4-FFF2-40B4-BE49-F238E27FC236}">
                <a16:creationId xmlns:a16="http://schemas.microsoft.com/office/drawing/2014/main" id="{305EF76D-D847-4AAC-B4C9-A9C7BC8A8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eason Winner &amp;amp; Runner Dashboard">
            <a:extLst>
              <a:ext uri="{FF2B5EF4-FFF2-40B4-BE49-F238E27FC236}">
                <a16:creationId xmlns:a16="http://schemas.microsoft.com/office/drawing/2014/main" id="{A9B783EB-B8DB-4E7C-B798-240C53311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37"/>
            <a:ext cx="12192000" cy="56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N Run Scorers">
            <a:extLst>
              <a:ext uri="{FF2B5EF4-FFF2-40B4-BE49-F238E27FC236}">
                <a16:creationId xmlns:a16="http://schemas.microsoft.com/office/drawing/2014/main" id="{02F96DA6-4643-438F-872C-5B6ACDEC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" y="0"/>
            <a:ext cx="11512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 N Wicket Takers">
            <a:extLst>
              <a:ext uri="{FF2B5EF4-FFF2-40B4-BE49-F238E27FC236}">
                <a16:creationId xmlns:a16="http://schemas.microsoft.com/office/drawing/2014/main" id="{936262F3-8C15-4FB3-A5C2-99F16BB1F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2" y="0"/>
            <a:ext cx="11936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N Strike rates">
            <a:extLst>
              <a:ext uri="{FF2B5EF4-FFF2-40B4-BE49-F238E27FC236}">
                <a16:creationId xmlns:a16="http://schemas.microsoft.com/office/drawing/2014/main" id="{E0A6F23F-BD9F-4A80-8770-7EF6B138B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8" y="0"/>
            <a:ext cx="11826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N economic bowlers">
            <a:extLst>
              <a:ext uri="{FF2B5EF4-FFF2-40B4-BE49-F238E27FC236}">
                <a16:creationId xmlns:a16="http://schemas.microsoft.com/office/drawing/2014/main" id="{6AD63B8C-3892-4D79-BF85-5915F70A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" y="0"/>
            <a:ext cx="12033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N bowling performance (in terms of no of wickets per match">
            <a:extLst>
              <a:ext uri="{FF2B5EF4-FFF2-40B4-BE49-F238E27FC236}">
                <a16:creationId xmlns:a16="http://schemas.microsoft.com/office/drawing/2014/main" id="{57DDB265-F057-4013-96F5-E64DC2222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1" y="0"/>
            <a:ext cx="11439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win percentage ">
            <a:extLst>
              <a:ext uri="{FF2B5EF4-FFF2-40B4-BE49-F238E27FC236}">
                <a16:creationId xmlns:a16="http://schemas.microsoft.com/office/drawing/2014/main" id="{61337314-3E1B-486E-A35C-4CA0513EF9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33"/>
          <a:stretch/>
        </p:blipFill>
        <p:spPr>
          <a:xfrm>
            <a:off x="1136339" y="0"/>
            <a:ext cx="9919322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Win percentage at Home">
            <a:extLst>
              <a:ext uri="{FF2B5EF4-FFF2-40B4-BE49-F238E27FC236}">
                <a16:creationId xmlns:a16="http://schemas.microsoft.com/office/drawing/2014/main" id="{2896FB2A-69DA-440C-9F43-2C6457944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7" y="0"/>
            <a:ext cx="11341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op 5 batsman">
            <a:extLst>
              <a:ext uri="{FF2B5EF4-FFF2-40B4-BE49-F238E27FC236}">
                <a16:creationId xmlns:a16="http://schemas.microsoft.com/office/drawing/2014/main" id="{F9A80074-C952-4DB8-944A-D2CE0E323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9" y="0"/>
            <a:ext cx="9729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IPL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analysis</dc:title>
  <dc:creator/>
  <cp:lastModifiedBy>Madheswaran S</cp:lastModifiedBy>
  <cp:revision>1</cp:revision>
  <dcterms:created xsi:type="dcterms:W3CDTF">2024-05-12T12:09:47Z</dcterms:created>
  <dcterms:modified xsi:type="dcterms:W3CDTF">2024-05-12T12:15:34Z</dcterms:modified>
</cp:coreProperties>
</file>