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B472-00FF-479F-A5B1-429280207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D27AF-1DB3-4B24-952C-4CB8EE84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F5C0-F654-439B-AE33-AE0717B8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F274-0603-480B-A7FD-83B3FD11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0CA8-F656-496E-890C-02FFA4FA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A509-8EE6-4BB3-A7E0-E22AAA05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3908A-9F05-450F-8FFE-07A1FCE48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518E-46CA-44A9-B29F-11C9BDCC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76C9-ACD6-4CBD-8C34-A43084FF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BDBE-5AFE-4BFA-82EF-03719A9D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89020-16BE-4399-9055-25FBAE40D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5ED0E-8DF8-44FB-937F-F3BBC706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2566-8D17-47D4-8A14-1A81C50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A378-4EFA-4366-B621-9A4F463C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3AB9-855C-44CF-8F61-09B20B34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D9CB-E627-4149-B4CF-F4BE75B3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ED72-1A73-4D64-BE8A-0FEC30D6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025E-2BA2-4CE8-A24D-495AD54B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9239-D8D0-4230-A5CF-6E2E4326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F956-8327-4B94-AEA5-7E67DA06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9635-07BB-445C-B9FB-2F49150F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CBDE5-E4FC-4604-98A4-F7E69B88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0B4-F772-4475-AC54-11C71F46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18D-3691-4F61-A8B5-99E7B34D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B4E3-40E9-4E2B-8EB8-85ACDB77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25C2-E802-4D82-829E-D7ACF00C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41C7-E841-4C76-AE4C-C83BA4DA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56F93-38B2-4167-B2B7-8E35299B4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F0366-3253-44EE-A379-978DE9A9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AA27-DBBB-43AE-AF9C-B9011538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261A-4D08-4666-A264-A5BC711D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4BFD-0DB7-4060-8464-F3A59F1A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29D2-8199-42F7-9C32-A32DA155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D4C5F-E0BD-400F-BCD4-3E1F4AFC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FE1AF-86FC-4AD8-813F-CED356220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89FF5-111E-4040-A09E-E9DE573F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DA1A8-349F-4439-99E0-02B95601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7E0B8-5FC7-48B0-9334-47656727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14EF-2824-42FE-BACF-3E38E09D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71AF-0306-4804-A5E1-972EB4B9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BD36-84F0-4607-B4CD-BBDF82F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015C0-046E-403E-A34F-7DF4DBA3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0805-1DD1-43D8-A506-89550D37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3999D-1E53-4CA7-B5BB-28773E94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2822F-5B9D-49C1-BADF-37487657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9DE3E-2270-40B1-851C-7B339C9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DC97-86BD-46A2-A8D2-1FA05902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B138-4046-447F-8378-F835B988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477F-1334-4969-87F2-E90C180E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38610-818F-49C7-9C41-02009A3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256A-CCA9-4BF1-A2DE-98E82236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9B53-ED08-4383-8B3D-03BE193B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8DD4-1E31-4A7C-9AA9-7A2B78EC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6DFC6-9E75-4B0E-BA72-A30EA51A5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2DBA-99CD-4763-8143-C47CDB21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7A2B-FAFE-479D-B011-78B94806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414D8-A2D3-43C0-AD4C-96AF226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C730-841D-49B9-B278-7894318D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1528C-8DC7-4268-964B-66EAB5D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3EB4C-6DCA-4C1A-A7EF-1750DE6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8EE1-329A-4E7C-BED5-BD04E83D8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38ED-5C22-4273-B729-5B360B28724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628F-2B4D-467E-ADBC-266D4C045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28DE-FD77-4ECD-B729-4836FE8E1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1B79-658E-4C0A-B3E6-F7F765CD5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D50AEE-AE95-4A84-A356-078991CF45CB}"/>
              </a:ext>
            </a:extLst>
          </p:cNvPr>
          <p:cNvSpPr/>
          <p:nvPr/>
        </p:nvSpPr>
        <p:spPr>
          <a:xfrm>
            <a:off x="1619075" y="2768368"/>
            <a:ext cx="4899171" cy="16777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Hadoop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1CF51-0EB2-42F9-92D7-1E90AC58C341}"/>
              </a:ext>
            </a:extLst>
          </p:cNvPr>
          <p:cNvSpPr/>
          <p:nvPr/>
        </p:nvSpPr>
        <p:spPr>
          <a:xfrm>
            <a:off x="2038525" y="3196206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VM Name :hadoop1</a:t>
            </a:r>
          </a:p>
          <a:p>
            <a:pPr algn="ctr"/>
            <a:r>
              <a:rPr lang="en-US" sz="900" dirty="0"/>
              <a:t>OS : CentOS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59014-818C-4554-A393-431BDE8DF9D8}"/>
              </a:ext>
            </a:extLst>
          </p:cNvPr>
          <p:cNvSpPr/>
          <p:nvPr/>
        </p:nvSpPr>
        <p:spPr>
          <a:xfrm>
            <a:off x="1619075" y="1834043"/>
            <a:ext cx="4899171" cy="318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C2F711-0E4A-4F27-B178-59AEFE0352D1}"/>
              </a:ext>
            </a:extLst>
          </p:cNvPr>
          <p:cNvSpPr/>
          <p:nvPr/>
        </p:nvSpPr>
        <p:spPr>
          <a:xfrm>
            <a:off x="1619075" y="1355869"/>
            <a:ext cx="4899171" cy="318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9273D-F346-4E02-A45A-4490CA78E478}"/>
              </a:ext>
            </a:extLst>
          </p:cNvPr>
          <p:cNvSpPr/>
          <p:nvPr/>
        </p:nvSpPr>
        <p:spPr>
          <a:xfrm>
            <a:off x="2038525" y="3531765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HDFS</a:t>
            </a:r>
          </a:p>
          <a:p>
            <a:pPr algn="ctr"/>
            <a:r>
              <a:rPr lang="en-US" sz="900" dirty="0"/>
              <a:t>Name/Data 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072E4-DC33-4C4E-AB82-4C461CB9F947}"/>
              </a:ext>
            </a:extLst>
          </p:cNvPr>
          <p:cNvSpPr/>
          <p:nvPr/>
        </p:nvSpPr>
        <p:spPr>
          <a:xfrm>
            <a:off x="2038525" y="3867324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Spark</a:t>
            </a:r>
          </a:p>
          <a:p>
            <a:pPr algn="ctr"/>
            <a:r>
              <a:rPr lang="en-US" sz="900" dirty="0"/>
              <a:t>Master/Slave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418F85-548D-4E15-BAC4-CFA8CFEBA0AF}"/>
              </a:ext>
            </a:extLst>
          </p:cNvPr>
          <p:cNvSpPr/>
          <p:nvPr/>
        </p:nvSpPr>
        <p:spPr>
          <a:xfrm>
            <a:off x="3524775" y="3196206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VM Name :hadoop2</a:t>
            </a:r>
          </a:p>
          <a:p>
            <a:pPr algn="ctr"/>
            <a:r>
              <a:rPr lang="en-US" sz="900" dirty="0"/>
              <a:t>OS : CentOS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FBD113-FCC3-496C-A16A-41FE89D35394}"/>
              </a:ext>
            </a:extLst>
          </p:cNvPr>
          <p:cNvSpPr/>
          <p:nvPr/>
        </p:nvSpPr>
        <p:spPr>
          <a:xfrm>
            <a:off x="3524775" y="3531765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HDFS</a:t>
            </a:r>
          </a:p>
          <a:p>
            <a:pPr algn="ctr"/>
            <a:r>
              <a:rPr lang="en-US" sz="900" dirty="0"/>
              <a:t>Data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3EE36-EDED-41BC-98FD-AA31B250FCC1}"/>
              </a:ext>
            </a:extLst>
          </p:cNvPr>
          <p:cNvSpPr/>
          <p:nvPr/>
        </p:nvSpPr>
        <p:spPr>
          <a:xfrm>
            <a:off x="3524775" y="3867324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Spark</a:t>
            </a:r>
          </a:p>
          <a:p>
            <a:pPr algn="ctr"/>
            <a:r>
              <a:rPr lang="en-US" sz="900" dirty="0"/>
              <a:t>Master/Slave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8CBB5-DEAD-471E-9991-8EE4BE14B6C0}"/>
              </a:ext>
            </a:extLst>
          </p:cNvPr>
          <p:cNvSpPr/>
          <p:nvPr/>
        </p:nvSpPr>
        <p:spPr>
          <a:xfrm>
            <a:off x="4983760" y="3202498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VM Name :hadoop3</a:t>
            </a:r>
          </a:p>
          <a:p>
            <a:pPr algn="ctr"/>
            <a:r>
              <a:rPr lang="en-US" sz="900" dirty="0"/>
              <a:t>OS : CentOS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4667B-D0B2-443E-B042-82EED6B5EC7B}"/>
              </a:ext>
            </a:extLst>
          </p:cNvPr>
          <p:cNvSpPr/>
          <p:nvPr/>
        </p:nvSpPr>
        <p:spPr>
          <a:xfrm>
            <a:off x="4983760" y="3538057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HDFS</a:t>
            </a:r>
          </a:p>
          <a:p>
            <a:pPr algn="ctr"/>
            <a:r>
              <a:rPr lang="en-US" sz="900" dirty="0"/>
              <a:t>Data node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59813-77A0-4810-838B-F1DB8ACFCAD4}"/>
              </a:ext>
            </a:extLst>
          </p:cNvPr>
          <p:cNvSpPr/>
          <p:nvPr/>
        </p:nvSpPr>
        <p:spPr>
          <a:xfrm>
            <a:off x="4983760" y="3873616"/>
            <a:ext cx="1166069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/>
              <a:t>Spark</a:t>
            </a:r>
          </a:p>
          <a:p>
            <a:pPr algn="ctr"/>
            <a:r>
              <a:rPr lang="en-US" sz="900" dirty="0"/>
              <a:t>Master/Slave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3C714-AC36-430E-98A9-AA7A9E246578}"/>
              </a:ext>
            </a:extLst>
          </p:cNvPr>
          <p:cNvSpPr/>
          <p:nvPr/>
        </p:nvSpPr>
        <p:spPr>
          <a:xfrm>
            <a:off x="1619075" y="2312217"/>
            <a:ext cx="4899171" cy="3187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 File System </a:t>
            </a:r>
          </a:p>
        </p:txBody>
      </p:sp>
    </p:spTree>
    <p:extLst>
      <p:ext uri="{BB962C8B-B14F-4D97-AF65-F5344CB8AC3E}">
        <p14:creationId xmlns:p14="http://schemas.microsoft.com/office/powerpoint/2010/main" val="40158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row: Right 35">
            <a:extLst>
              <a:ext uri="{FF2B5EF4-FFF2-40B4-BE49-F238E27FC236}">
                <a16:creationId xmlns:a16="http://schemas.microsoft.com/office/drawing/2014/main" id="{F1C06249-125B-46EB-B0F9-D847F081BCBC}"/>
              </a:ext>
            </a:extLst>
          </p:cNvPr>
          <p:cNvSpPr/>
          <p:nvPr/>
        </p:nvSpPr>
        <p:spPr>
          <a:xfrm rot="1930529">
            <a:off x="3634341" y="5926625"/>
            <a:ext cx="1184781" cy="145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A8AD28-93D1-46D6-98B5-D927DE4AFE45}"/>
              </a:ext>
            </a:extLst>
          </p:cNvPr>
          <p:cNvSpPr/>
          <p:nvPr/>
        </p:nvSpPr>
        <p:spPr>
          <a:xfrm>
            <a:off x="2107193" y="1822174"/>
            <a:ext cx="2629735" cy="2672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Spark ML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39122-74F8-4F7D-AE4A-A9D57F1075FA}"/>
              </a:ext>
            </a:extLst>
          </p:cNvPr>
          <p:cNvSpPr/>
          <p:nvPr/>
        </p:nvSpPr>
        <p:spPr>
          <a:xfrm>
            <a:off x="3762212" y="108450"/>
            <a:ext cx="1844362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Filtering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534EAE-F36A-43EB-B504-F7067BE34E69}"/>
              </a:ext>
            </a:extLst>
          </p:cNvPr>
          <p:cNvSpPr/>
          <p:nvPr/>
        </p:nvSpPr>
        <p:spPr>
          <a:xfrm rot="5400000">
            <a:off x="4552140" y="604141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DA09DD-D313-4469-8362-A13449066E6C}"/>
              </a:ext>
            </a:extLst>
          </p:cNvPr>
          <p:cNvSpPr/>
          <p:nvPr/>
        </p:nvSpPr>
        <p:spPr>
          <a:xfrm rot="8948016">
            <a:off x="3604514" y="1497701"/>
            <a:ext cx="1184781" cy="145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B69AF-FB6A-4E84-A8EC-17EE7403932F}"/>
              </a:ext>
            </a:extLst>
          </p:cNvPr>
          <p:cNvSpPr/>
          <p:nvPr/>
        </p:nvSpPr>
        <p:spPr>
          <a:xfrm>
            <a:off x="3820411" y="795131"/>
            <a:ext cx="1844362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Aggregation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F2B17B-E8D5-4656-BFD0-513222C4DC38}"/>
              </a:ext>
            </a:extLst>
          </p:cNvPr>
          <p:cNvSpPr/>
          <p:nvPr/>
        </p:nvSpPr>
        <p:spPr>
          <a:xfrm>
            <a:off x="2604916" y="1922711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Assemble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718E8-153F-4E1A-A53D-768FE1B76857}"/>
              </a:ext>
            </a:extLst>
          </p:cNvPr>
          <p:cNvSpPr/>
          <p:nvPr/>
        </p:nvSpPr>
        <p:spPr>
          <a:xfrm>
            <a:off x="2604916" y="2642204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Polynomial Expansion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CD2FBA-FA6B-45D1-BEA4-F19EA6CB27C2}"/>
              </a:ext>
            </a:extLst>
          </p:cNvPr>
          <p:cNvSpPr/>
          <p:nvPr/>
        </p:nvSpPr>
        <p:spPr>
          <a:xfrm>
            <a:off x="2604916" y="3330191"/>
            <a:ext cx="2010343" cy="103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 and Train Spark ML Generalized linear regression model</a:t>
            </a:r>
            <a:endParaRPr lang="en-US" sz="14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AB1C59-73EB-4663-B15A-91E4B42EEF69}"/>
              </a:ext>
            </a:extLst>
          </p:cNvPr>
          <p:cNvSpPr/>
          <p:nvPr/>
        </p:nvSpPr>
        <p:spPr>
          <a:xfrm rot="5400000">
            <a:off x="3477565" y="2430751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D29FEDB-CE8D-4239-A100-B54FBDDAEAB9}"/>
              </a:ext>
            </a:extLst>
          </p:cNvPr>
          <p:cNvSpPr/>
          <p:nvPr/>
        </p:nvSpPr>
        <p:spPr>
          <a:xfrm rot="5400000">
            <a:off x="3476160" y="3139201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89220A-E478-4922-A574-A29AE82AA387}"/>
              </a:ext>
            </a:extLst>
          </p:cNvPr>
          <p:cNvSpPr/>
          <p:nvPr/>
        </p:nvSpPr>
        <p:spPr>
          <a:xfrm>
            <a:off x="2603506" y="4625966"/>
            <a:ext cx="2010343" cy="45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 ML model Validation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3D37188-3D27-4A71-9994-E486A2852E96}"/>
              </a:ext>
            </a:extLst>
          </p:cNvPr>
          <p:cNvSpPr/>
          <p:nvPr/>
        </p:nvSpPr>
        <p:spPr>
          <a:xfrm rot="5400000">
            <a:off x="3477565" y="4429017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EF5635E-0EF8-4391-B119-7133C3111F02}"/>
              </a:ext>
            </a:extLst>
          </p:cNvPr>
          <p:cNvSpPr/>
          <p:nvPr/>
        </p:nvSpPr>
        <p:spPr>
          <a:xfrm rot="2015151">
            <a:off x="4707970" y="1514759"/>
            <a:ext cx="1184781" cy="145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F3C17D-259D-43CF-8021-A154331258E6}"/>
              </a:ext>
            </a:extLst>
          </p:cNvPr>
          <p:cNvSpPr/>
          <p:nvPr/>
        </p:nvSpPr>
        <p:spPr>
          <a:xfrm>
            <a:off x="4894087" y="1936367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preparation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05C4D1-FCD6-41BB-B052-04A612912650}"/>
              </a:ext>
            </a:extLst>
          </p:cNvPr>
          <p:cNvSpPr/>
          <p:nvPr/>
        </p:nvSpPr>
        <p:spPr>
          <a:xfrm>
            <a:off x="4894086" y="2973667"/>
            <a:ext cx="2010343" cy="103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 and Train Python poly1d regression model</a:t>
            </a:r>
            <a:endParaRPr lang="en-US" sz="14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AC2FE7F-D4D0-411B-9040-E4A665A3CFB1}"/>
              </a:ext>
            </a:extLst>
          </p:cNvPr>
          <p:cNvSpPr/>
          <p:nvPr/>
        </p:nvSpPr>
        <p:spPr>
          <a:xfrm rot="5400000">
            <a:off x="5528883" y="2610115"/>
            <a:ext cx="610167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EF14BD5-6196-49EE-8BDF-4D74EFD9AD1A}"/>
              </a:ext>
            </a:extLst>
          </p:cNvPr>
          <p:cNvSpPr/>
          <p:nvPr/>
        </p:nvSpPr>
        <p:spPr>
          <a:xfrm rot="5400000">
            <a:off x="5525463" y="4263666"/>
            <a:ext cx="610167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5B8FDF-6591-450B-81C6-69E446F47815}"/>
              </a:ext>
            </a:extLst>
          </p:cNvPr>
          <p:cNvSpPr/>
          <p:nvPr/>
        </p:nvSpPr>
        <p:spPr>
          <a:xfrm rot="8450851">
            <a:off x="4913260" y="5976015"/>
            <a:ext cx="1013085" cy="11453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6E9ABF-D97E-4C28-98C5-3928B4C15382}"/>
              </a:ext>
            </a:extLst>
          </p:cNvPr>
          <p:cNvSpPr/>
          <p:nvPr/>
        </p:nvSpPr>
        <p:spPr>
          <a:xfrm>
            <a:off x="3838425" y="6342086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B33EAC-CF36-48F9-80E5-6248D239CAE5}"/>
              </a:ext>
            </a:extLst>
          </p:cNvPr>
          <p:cNvSpPr/>
          <p:nvPr/>
        </p:nvSpPr>
        <p:spPr>
          <a:xfrm>
            <a:off x="2603507" y="5366603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Spark ML Predict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E8DBA-919E-4105-8549-6A0668A1146D}"/>
              </a:ext>
            </a:extLst>
          </p:cNvPr>
          <p:cNvSpPr/>
          <p:nvPr/>
        </p:nvSpPr>
        <p:spPr>
          <a:xfrm>
            <a:off x="4894086" y="5366603"/>
            <a:ext cx="2010343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poly1d Predict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F8E161D-6444-4F97-9F01-89702D46B139}"/>
              </a:ext>
            </a:extLst>
          </p:cNvPr>
          <p:cNvSpPr/>
          <p:nvPr/>
        </p:nvSpPr>
        <p:spPr>
          <a:xfrm rot="5400000">
            <a:off x="3476160" y="5174219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3B8914E1-10C6-45E0-A221-4CB3B4CFA96C}"/>
              </a:ext>
            </a:extLst>
          </p:cNvPr>
          <p:cNvSpPr/>
          <p:nvPr/>
        </p:nvSpPr>
        <p:spPr>
          <a:xfrm rot="5400000">
            <a:off x="5698024" y="5175613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3D779A-C10C-490D-B43A-F8430A4BDDD7}"/>
              </a:ext>
            </a:extLst>
          </p:cNvPr>
          <p:cNvSpPr/>
          <p:nvPr/>
        </p:nvSpPr>
        <p:spPr>
          <a:xfrm>
            <a:off x="4894086" y="4626968"/>
            <a:ext cx="2010343" cy="457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Python poly1d model validation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20CBD-8A1A-4C0C-848F-ABAEA2332E1F}"/>
              </a:ext>
            </a:extLst>
          </p:cNvPr>
          <p:cNvSpPr/>
          <p:nvPr/>
        </p:nvSpPr>
        <p:spPr>
          <a:xfrm>
            <a:off x="1653344" y="108379"/>
            <a:ext cx="1844362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Read input file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1866602-FE2E-4F65-A50A-AC46001B3868}"/>
              </a:ext>
            </a:extLst>
          </p:cNvPr>
          <p:cNvSpPr/>
          <p:nvPr/>
        </p:nvSpPr>
        <p:spPr>
          <a:xfrm>
            <a:off x="3497168" y="272765"/>
            <a:ext cx="265044" cy="1169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39122-74F8-4F7D-AE4A-A9D57F1075FA}"/>
              </a:ext>
            </a:extLst>
          </p:cNvPr>
          <p:cNvSpPr/>
          <p:nvPr/>
        </p:nvSpPr>
        <p:spPr>
          <a:xfrm>
            <a:off x="4476371" y="2225519"/>
            <a:ext cx="1858168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Filtering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534EAE-F36A-43EB-B504-F7067BE34E69}"/>
              </a:ext>
            </a:extLst>
          </p:cNvPr>
          <p:cNvSpPr/>
          <p:nvPr/>
        </p:nvSpPr>
        <p:spPr>
          <a:xfrm rot="5400000">
            <a:off x="5332997" y="2720701"/>
            <a:ext cx="265044" cy="1178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B69AF-FB6A-4E84-A8EC-17EE7403932F}"/>
              </a:ext>
            </a:extLst>
          </p:cNvPr>
          <p:cNvSpPr/>
          <p:nvPr/>
        </p:nvSpPr>
        <p:spPr>
          <a:xfrm>
            <a:off x="4534570" y="2912200"/>
            <a:ext cx="1858168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Aggregation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20CBD-8A1A-4C0C-848F-ABAEA2332E1F}"/>
              </a:ext>
            </a:extLst>
          </p:cNvPr>
          <p:cNvSpPr/>
          <p:nvPr/>
        </p:nvSpPr>
        <p:spPr>
          <a:xfrm>
            <a:off x="4476102" y="1538696"/>
            <a:ext cx="1858168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Read input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F444A6B-322D-4B69-B8FE-6E53F071C652}"/>
              </a:ext>
            </a:extLst>
          </p:cNvPr>
          <p:cNvSpPr/>
          <p:nvPr/>
        </p:nvSpPr>
        <p:spPr>
          <a:xfrm rot="5400000">
            <a:off x="5332459" y="2033950"/>
            <a:ext cx="265044" cy="1178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257E2-3A2F-46F6-80C7-1DD74EF8B0A9}"/>
              </a:ext>
            </a:extLst>
          </p:cNvPr>
          <p:cNvSpPr/>
          <p:nvPr/>
        </p:nvSpPr>
        <p:spPr>
          <a:xfrm>
            <a:off x="4534570" y="3598881"/>
            <a:ext cx="1858168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Data transformation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0E947A-4510-4478-84AA-A071BC78942B}"/>
              </a:ext>
            </a:extLst>
          </p:cNvPr>
          <p:cNvSpPr/>
          <p:nvPr/>
        </p:nvSpPr>
        <p:spPr>
          <a:xfrm rot="5400000">
            <a:off x="5332459" y="3407382"/>
            <a:ext cx="265044" cy="1178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6157E-65CF-458C-A8E5-80A3ACE69C6F}"/>
              </a:ext>
            </a:extLst>
          </p:cNvPr>
          <p:cNvSpPr/>
          <p:nvPr/>
        </p:nvSpPr>
        <p:spPr>
          <a:xfrm>
            <a:off x="4534570" y="4285562"/>
            <a:ext cx="1858169" cy="4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Visualize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B1B5F0-6BC2-4185-AB68-8F5E7BFEA074}"/>
              </a:ext>
            </a:extLst>
          </p:cNvPr>
          <p:cNvSpPr/>
          <p:nvPr/>
        </p:nvSpPr>
        <p:spPr>
          <a:xfrm rot="5400000">
            <a:off x="5332459" y="4088211"/>
            <a:ext cx="265044" cy="1178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Ranjith Ravindran</dc:creator>
  <cp:lastModifiedBy>RANJTIH RAVINDRAN</cp:lastModifiedBy>
  <cp:revision>16</cp:revision>
  <dcterms:created xsi:type="dcterms:W3CDTF">2020-02-20T14:57:15Z</dcterms:created>
  <dcterms:modified xsi:type="dcterms:W3CDTF">2020-02-23T17:20:00Z</dcterms:modified>
</cp:coreProperties>
</file>