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2258AEA-A873-4B1F-8DC2-157C40C9950B}" v="6" dt="2025-02-11T16:07:37.6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4AE10-847C-40F3-B1F8-A0D0C6BB3985}" type="datetimeFigureOut">
              <a:rPr lang="en-IN" smtClean="0"/>
              <a:t>11-02-2025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7B16A-8AFE-475F-A671-3D11E2486E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4000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4AE10-847C-40F3-B1F8-A0D0C6BB3985}" type="datetimeFigureOut">
              <a:rPr lang="en-IN" smtClean="0"/>
              <a:t>11-02-2025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7B16A-8AFE-475F-A671-3D11E2486E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7210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4AE10-847C-40F3-B1F8-A0D0C6BB3985}" type="datetimeFigureOut">
              <a:rPr lang="en-IN" smtClean="0"/>
              <a:t>11-02-2025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7B16A-8AFE-475F-A671-3D11E2486E80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604741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4AE10-847C-40F3-B1F8-A0D0C6BB3985}" type="datetimeFigureOut">
              <a:rPr lang="en-IN" smtClean="0"/>
              <a:t>11-02-2025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7B16A-8AFE-475F-A671-3D11E2486E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32958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4AE10-847C-40F3-B1F8-A0D0C6BB3985}" type="datetimeFigureOut">
              <a:rPr lang="en-IN" smtClean="0"/>
              <a:t>11-02-2025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7B16A-8AFE-475F-A671-3D11E2486E80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787963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4AE10-847C-40F3-B1F8-A0D0C6BB3985}" type="datetimeFigureOut">
              <a:rPr lang="en-IN" smtClean="0"/>
              <a:t>11-02-2025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7B16A-8AFE-475F-A671-3D11E2486E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82388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4AE10-847C-40F3-B1F8-A0D0C6BB3985}" type="datetimeFigureOut">
              <a:rPr lang="en-IN" smtClean="0"/>
              <a:t>11-02-2025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7B16A-8AFE-475F-A671-3D11E2486E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79748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4AE10-847C-40F3-B1F8-A0D0C6BB3985}" type="datetimeFigureOut">
              <a:rPr lang="en-IN" smtClean="0"/>
              <a:t>11-02-2025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7B16A-8AFE-475F-A671-3D11E2486E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0644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4AE10-847C-40F3-B1F8-A0D0C6BB3985}" type="datetimeFigureOut">
              <a:rPr lang="en-IN" smtClean="0"/>
              <a:t>11-02-2025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7B16A-8AFE-475F-A671-3D11E2486E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7556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4AE10-847C-40F3-B1F8-A0D0C6BB3985}" type="datetimeFigureOut">
              <a:rPr lang="en-IN" smtClean="0"/>
              <a:t>11-02-2025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7B16A-8AFE-475F-A671-3D11E2486E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9797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4AE10-847C-40F3-B1F8-A0D0C6BB3985}" type="datetimeFigureOut">
              <a:rPr lang="en-IN" smtClean="0"/>
              <a:t>11-02-2025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7B16A-8AFE-475F-A671-3D11E2486E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2841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4AE10-847C-40F3-B1F8-A0D0C6BB3985}" type="datetimeFigureOut">
              <a:rPr lang="en-IN" smtClean="0"/>
              <a:t>11-02-2025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7B16A-8AFE-475F-A671-3D11E2486E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2986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4AE10-847C-40F3-B1F8-A0D0C6BB3985}" type="datetimeFigureOut">
              <a:rPr lang="en-IN" smtClean="0"/>
              <a:t>11-02-2025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7B16A-8AFE-475F-A671-3D11E2486E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0904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4AE10-847C-40F3-B1F8-A0D0C6BB3985}" type="datetimeFigureOut">
              <a:rPr lang="en-IN" smtClean="0"/>
              <a:t>11-02-2025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7B16A-8AFE-475F-A671-3D11E2486E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2082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4AE10-847C-40F3-B1F8-A0D0C6BB3985}" type="datetimeFigureOut">
              <a:rPr lang="en-IN" smtClean="0"/>
              <a:t>11-02-2025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7B16A-8AFE-475F-A671-3D11E2486E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4281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4AE10-847C-40F3-B1F8-A0D0C6BB3985}" type="datetimeFigureOut">
              <a:rPr lang="en-IN" smtClean="0"/>
              <a:t>11-02-2025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7B16A-8AFE-475F-A671-3D11E2486E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8963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D4AE10-847C-40F3-B1F8-A0D0C6BB3985}" type="datetimeFigureOut">
              <a:rPr lang="en-IN" smtClean="0"/>
              <a:t>11-02-2025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C07B16A-8AFE-475F-A671-3D11E2486E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8642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  <p:sldLayoutId id="2147483769" r:id="rId13"/>
    <p:sldLayoutId id="2147483770" r:id="rId14"/>
    <p:sldLayoutId id="2147483771" r:id="rId15"/>
    <p:sldLayoutId id="214748377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7DE06-DEB7-A25C-081F-9EA8C77675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Spring Boot  Project</a:t>
            </a:r>
            <a:br>
              <a:rPr lang="en-IN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C172FD-B8F9-E266-F558-C905257830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1874" y="3256767"/>
            <a:ext cx="10271342" cy="2001033"/>
          </a:xfrm>
        </p:spPr>
        <p:txBody>
          <a:bodyPr>
            <a:normAutofit/>
          </a:bodyPr>
          <a:lstStyle/>
          <a:p>
            <a:r>
              <a:rPr lang="en-IN" sz="4800" dirty="0">
                <a:latin typeface="Constantia" panose="02030602050306030303" pitchFamily="18" charset="0"/>
              </a:rPr>
              <a:t>Simple</a:t>
            </a:r>
            <a:r>
              <a:rPr lang="en-IN" sz="4800" dirty="0"/>
              <a:t> Calculator</a:t>
            </a:r>
          </a:p>
          <a:p>
            <a:endParaRPr lang="en-IN" sz="4800" dirty="0"/>
          </a:p>
        </p:txBody>
      </p:sp>
    </p:spTree>
    <p:extLst>
      <p:ext uri="{BB962C8B-B14F-4D97-AF65-F5344CB8AC3E}">
        <p14:creationId xmlns:p14="http://schemas.microsoft.com/office/powerpoint/2010/main" val="34822156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39C65-DC81-9304-4B07-76AF3FE7A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Key Features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506216-A7F5-9370-A354-590A0ACDAA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Simple and interactive UI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Real-time calculation results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Uses MVC architecture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Error handling for incorrect inputs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071146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496F8-1476-9340-68BD-F881D09CB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Future Enhancements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1368BC-1EEC-BB0B-33D4-E04C4D0F26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Add advanced operations (square root, exponentiation, modulus)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Improve UI using CSS &amp; JavaScript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Provide history of calculations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Implement REST API for mobile app support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603797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DEE08-D667-ED37-79EE-000310E5B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Conclusion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691226-A0CE-D919-E523-BC114CABA5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Spring Boot + </a:t>
            </a:r>
            <a:r>
              <a:rPr lang="en-US" b="1" dirty="0" err="1"/>
              <a:t>Thymeleaf</a:t>
            </a:r>
            <a:r>
              <a:rPr lang="en-US" dirty="0"/>
              <a:t> for web-based applications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Lightweight and efficient</a:t>
            </a:r>
            <a:r>
              <a:rPr lang="en-US" dirty="0"/>
              <a:t> calculator implementation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Easy to enhance and deploy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                                                                          Thank you!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4982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A10A6-C984-3C20-CD41-5550C2DCE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Introduction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E27EC5-5DF7-C8CC-EF53-813B0694D6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622" y="1825625"/>
            <a:ext cx="10515600" cy="4351338"/>
          </a:xfrm>
        </p:spPr>
        <p:txBody>
          <a:bodyPr/>
          <a:lstStyle/>
          <a:p>
            <a:pPr marL="3657600" lvl="8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Project Name:</a:t>
            </a:r>
            <a:r>
              <a:rPr lang="en-US" dirty="0"/>
              <a:t> Simple Calculator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Technology Used: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Spring Boot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Thymeleaf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Purpose:</a:t>
            </a:r>
            <a:r>
              <a:rPr lang="en-US" dirty="0"/>
              <a:t> A web-based calculator for basic arithmetic operations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71363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0E43EB8-2C40-FDFA-C3F1-BA25961FC58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Project Overview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81944-E745-03BD-93F6-C1252B835C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Developed using </a:t>
            </a:r>
            <a:r>
              <a:rPr lang="en-US" b="1" dirty="0"/>
              <a:t>Spring Boot</a:t>
            </a:r>
            <a:r>
              <a:rPr lang="en-US" dirty="0"/>
              <a:t> for backend logic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/>
              <a:t>Thymeleaf</a:t>
            </a:r>
            <a:r>
              <a:rPr lang="en-US" dirty="0"/>
              <a:t> is used for rendering the frontend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Supports addition, subtraction, multiplication, and division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User inputs two numbers and selects an operation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64262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2BB3A-0B26-C518-8A93-0F7BCE276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Technologies Used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E757F-D2AB-65E6-E500-3380EB27CC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Backend:</a:t>
            </a:r>
            <a:r>
              <a:rPr lang="en-IN" dirty="0"/>
              <a:t> Spring Boot, Java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Frontend:</a:t>
            </a:r>
            <a:r>
              <a:rPr lang="en-IN" dirty="0"/>
              <a:t> HTML, </a:t>
            </a:r>
            <a:r>
              <a:rPr lang="en-IN" dirty="0" err="1"/>
              <a:t>Thymeleaf</a:t>
            </a: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Tools:</a:t>
            </a:r>
            <a:r>
              <a:rPr lang="en-IN" dirty="0"/>
              <a:t> IntelliJ IDEA/Eclipse, Maven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Server:</a:t>
            </a:r>
            <a:r>
              <a:rPr lang="en-IN" dirty="0"/>
              <a:t> Embedded Tomcat (Spring Boot)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70437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2C81E-3F07-BE89-6D84-27349BC08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Project Structure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BBFF48-2416-8F59-DF3F-47F9AAC447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Controller:</a:t>
            </a:r>
            <a:r>
              <a:rPr lang="en-IN" dirty="0"/>
              <a:t> Handles HTTP requests and processes calculations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View (HTML):</a:t>
            </a:r>
            <a:r>
              <a:rPr lang="en-IN" dirty="0"/>
              <a:t> Displays the calculator interface using </a:t>
            </a:r>
            <a:r>
              <a:rPr lang="en-IN" dirty="0" err="1"/>
              <a:t>Thymeleaf</a:t>
            </a: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Model (Data Handling):</a:t>
            </a:r>
            <a:r>
              <a:rPr lang="en-IN" dirty="0"/>
              <a:t> Passes data between backend and frontend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53094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C907D-6AD4-6761-74EB-8087E578E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5365"/>
            <a:ext cx="10515600" cy="1089764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Code Explanation - Controller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B48CF-C6C9-CA67-94C5-143576BDC9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39452"/>
            <a:ext cx="10515600" cy="5918547"/>
          </a:xfrm>
        </p:spPr>
        <p:txBody>
          <a:bodyPr>
            <a:normAutofit fontScale="85000" lnSpcReduction="20000"/>
          </a:bodyPr>
          <a:lstStyle/>
          <a:p>
            <a:r>
              <a:rPr lang="en-IN" dirty="0"/>
              <a:t> @Controllerpublic </a:t>
            </a:r>
          </a:p>
          <a:p>
            <a:r>
              <a:rPr lang="en-IN" dirty="0"/>
              <a:t>class </a:t>
            </a:r>
            <a:r>
              <a:rPr lang="en-IN" dirty="0" err="1"/>
              <a:t>CalculatorController</a:t>
            </a:r>
            <a:r>
              <a:rPr lang="en-IN" dirty="0"/>
              <a:t> {   </a:t>
            </a:r>
          </a:p>
          <a:p>
            <a:r>
              <a:rPr lang="en-IN" dirty="0"/>
              <a:t>  @GetMapping("/") </a:t>
            </a:r>
          </a:p>
          <a:p>
            <a:r>
              <a:rPr lang="en-IN" dirty="0"/>
              <a:t>  public String </a:t>
            </a:r>
            <a:r>
              <a:rPr lang="en-IN" dirty="0" err="1"/>
              <a:t>showCalculator</a:t>
            </a:r>
            <a:r>
              <a:rPr lang="en-IN" dirty="0"/>
              <a:t>() {    </a:t>
            </a:r>
          </a:p>
          <a:p>
            <a:r>
              <a:rPr lang="en-IN" dirty="0"/>
              <a:t>         return "calculator";    }    </a:t>
            </a:r>
          </a:p>
          <a:p>
            <a:r>
              <a:rPr lang="en-IN" dirty="0"/>
              <a:t>    @PostMapping("/calculate")  </a:t>
            </a:r>
          </a:p>
          <a:p>
            <a:r>
              <a:rPr lang="en-IN" dirty="0"/>
              <a:t> public String calculate(@RequestParam double num1, @RequestParam double num2,    @RequestParam String            operations, Model model) {    </a:t>
            </a:r>
          </a:p>
          <a:p>
            <a:r>
              <a:rPr lang="en-IN" dirty="0"/>
              <a:t>    double result = 0;       </a:t>
            </a:r>
          </a:p>
          <a:p>
            <a:r>
              <a:rPr lang="en-IN" dirty="0"/>
              <a:t>    switch (operations) {    </a:t>
            </a:r>
          </a:p>
          <a:p>
            <a:r>
              <a:rPr lang="en-IN" dirty="0"/>
              <a:t>    case "+": result = num1 + num2; break;      </a:t>
            </a:r>
          </a:p>
          <a:p>
            <a:r>
              <a:rPr lang="en-IN" dirty="0"/>
              <a:t>    case "-": result = num1 - num2; break;         </a:t>
            </a:r>
          </a:p>
          <a:p>
            <a:r>
              <a:rPr lang="en-IN" dirty="0"/>
              <a:t>    case "*": result = num1 * num2; break;            </a:t>
            </a:r>
          </a:p>
          <a:p>
            <a:r>
              <a:rPr lang="en-IN" dirty="0"/>
              <a:t>    case "/": result = num1 / num2; break;        }   </a:t>
            </a:r>
          </a:p>
          <a:p>
            <a:r>
              <a:rPr lang="en-IN" dirty="0"/>
              <a:t>         </a:t>
            </a:r>
            <a:r>
              <a:rPr lang="en-IN" dirty="0" err="1"/>
              <a:t>model.addAttribute</a:t>
            </a:r>
            <a:r>
              <a:rPr lang="en-IN" dirty="0"/>
              <a:t>("num1", num1);    </a:t>
            </a:r>
          </a:p>
          <a:p>
            <a:r>
              <a:rPr lang="en-IN" dirty="0"/>
              <a:t>         </a:t>
            </a:r>
            <a:r>
              <a:rPr lang="en-IN" dirty="0" err="1"/>
              <a:t>model.addAttribute</a:t>
            </a:r>
            <a:r>
              <a:rPr lang="en-IN" dirty="0"/>
              <a:t>("num2", num2);</a:t>
            </a:r>
          </a:p>
          <a:p>
            <a:r>
              <a:rPr lang="en-IN" dirty="0"/>
              <a:t>         </a:t>
            </a:r>
            <a:r>
              <a:rPr lang="en-IN" dirty="0" err="1"/>
              <a:t>model.addAttribute</a:t>
            </a:r>
            <a:r>
              <a:rPr lang="en-IN" dirty="0"/>
              <a:t>("operations", operations);    </a:t>
            </a:r>
          </a:p>
          <a:p>
            <a:r>
              <a:rPr lang="en-IN" dirty="0"/>
              <a:t>         </a:t>
            </a:r>
            <a:r>
              <a:rPr lang="en-IN" dirty="0" err="1"/>
              <a:t>model.addAttribute</a:t>
            </a:r>
            <a:r>
              <a:rPr lang="en-IN" dirty="0"/>
              <a:t>("result", result);   </a:t>
            </a:r>
          </a:p>
          <a:p>
            <a:r>
              <a:rPr lang="en-IN" dirty="0"/>
              <a:t>         return "calculator";    }}</a:t>
            </a:r>
          </a:p>
        </p:txBody>
      </p:sp>
    </p:spTree>
    <p:extLst>
      <p:ext uri="{BB962C8B-B14F-4D97-AF65-F5344CB8AC3E}">
        <p14:creationId xmlns:p14="http://schemas.microsoft.com/office/powerpoint/2010/main" val="2378768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1A10-85DF-829A-519C-21507CEE5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1075"/>
            <a:ext cx="10515600" cy="763325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Code Explanation - HTML View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DB5D27-FB35-2161-8062-E38523D63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51562"/>
            <a:ext cx="10515600" cy="584965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&lt;!DOCTYPE html&gt;</a:t>
            </a:r>
          </a:p>
          <a:p>
            <a:r>
              <a:rPr lang="en-US" dirty="0"/>
              <a:t>     &lt;html </a:t>
            </a:r>
            <a:r>
              <a:rPr lang="en-US" dirty="0" err="1"/>
              <a:t>xmlns:th</a:t>
            </a:r>
            <a:r>
              <a:rPr lang="en-US" dirty="0"/>
              <a:t>="http://www.thymeleaf.org"&gt;</a:t>
            </a:r>
          </a:p>
          <a:p>
            <a:r>
              <a:rPr lang="en-US" dirty="0"/>
              <a:t>&lt;head&gt;  </a:t>
            </a:r>
          </a:p>
          <a:p>
            <a:r>
              <a:rPr lang="en-US" dirty="0"/>
              <a:t>      &lt;title&gt;Simple Calculator&lt;/title&gt;&lt;/head&gt;</a:t>
            </a:r>
          </a:p>
          <a:p>
            <a:r>
              <a:rPr lang="en-US" dirty="0"/>
              <a:t>&lt;body&gt;</a:t>
            </a:r>
          </a:p>
          <a:p>
            <a:r>
              <a:rPr lang="en-IN" dirty="0"/>
              <a:t>     &lt;h2&gt;Simple Calculator&lt;/h2&gt;   </a:t>
            </a:r>
          </a:p>
          <a:p>
            <a:r>
              <a:rPr lang="en-IN" dirty="0"/>
              <a:t>&lt;form action="/calculate" method="post"&gt;     </a:t>
            </a:r>
          </a:p>
          <a:p>
            <a:r>
              <a:rPr lang="en-IN" dirty="0"/>
              <a:t>   &lt;label&gt;Number 1:&lt;/label&gt;       </a:t>
            </a:r>
          </a:p>
          <a:p>
            <a:r>
              <a:rPr lang="en-IN" dirty="0"/>
              <a:t>       &lt;input type="number" name="num1"&gt;&lt;</a:t>
            </a:r>
            <a:r>
              <a:rPr lang="en-IN" dirty="0" err="1"/>
              <a:t>br</a:t>
            </a:r>
            <a:r>
              <a:rPr lang="en-IN" dirty="0"/>
              <a:t>&gt; </a:t>
            </a:r>
          </a:p>
          <a:p>
            <a:r>
              <a:rPr lang="en-IN" dirty="0"/>
              <a:t>  &lt;label&gt;Number 2:&lt;/label&gt;   </a:t>
            </a:r>
          </a:p>
          <a:p>
            <a:r>
              <a:rPr lang="en-IN" dirty="0"/>
              <a:t>        &lt;input type="number" name="num2"&gt;&lt;</a:t>
            </a:r>
            <a:r>
              <a:rPr lang="en-IN" dirty="0" err="1"/>
              <a:t>br</a:t>
            </a:r>
            <a:r>
              <a:rPr lang="en-IN" dirty="0"/>
              <a:t>&gt;    </a:t>
            </a:r>
          </a:p>
          <a:p>
            <a:r>
              <a:rPr lang="en-IN" dirty="0"/>
              <a:t>  &lt;select name="operations"&gt;     </a:t>
            </a:r>
          </a:p>
          <a:p>
            <a:r>
              <a:rPr lang="en-IN" dirty="0"/>
              <a:t>       &lt;option value="+"&gt;Add&lt;/option&gt;          </a:t>
            </a:r>
          </a:p>
          <a:p>
            <a:r>
              <a:rPr lang="en-IN" dirty="0"/>
              <a:t>       &lt;option value="-"&gt;Subtract&lt;/option&gt;    </a:t>
            </a:r>
          </a:p>
          <a:p>
            <a:r>
              <a:rPr lang="en-IN" dirty="0"/>
              <a:t>       &lt;option value="*"&gt;Multiply&lt;/option&gt;</a:t>
            </a:r>
          </a:p>
        </p:txBody>
      </p:sp>
    </p:spTree>
    <p:extLst>
      <p:ext uri="{BB962C8B-B14F-4D97-AF65-F5344CB8AC3E}">
        <p14:creationId xmlns:p14="http://schemas.microsoft.com/office/powerpoint/2010/main" val="2738514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8B0B7-6EDA-7E93-9CD4-5BD391014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637"/>
            <a:ext cx="10515600" cy="716815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Code Explanation - HTML View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25222-3D37-0BE9-49AD-47F9510A9D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39452"/>
            <a:ext cx="10515600" cy="5237511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&lt;option value="/"&gt;Divide&lt;/option&gt;       </a:t>
            </a:r>
          </a:p>
          <a:p>
            <a:r>
              <a:rPr lang="en-IN" dirty="0"/>
              <a:t> &lt;/select&gt; </a:t>
            </a:r>
          </a:p>
          <a:p>
            <a:r>
              <a:rPr lang="en-IN" dirty="0"/>
              <a:t>     &lt;button type="submit"&gt;Calculate&lt;/button&gt;   </a:t>
            </a:r>
          </a:p>
          <a:p>
            <a:r>
              <a:rPr lang="en-IN" dirty="0"/>
              <a:t> &lt;/form&gt;    </a:t>
            </a:r>
          </a:p>
          <a:p>
            <a:r>
              <a:rPr lang="en-IN" dirty="0"/>
              <a:t>&lt;h3&gt;Result&lt;/h3&gt;  </a:t>
            </a:r>
          </a:p>
          <a:p>
            <a:r>
              <a:rPr lang="en-IN" dirty="0"/>
              <a:t>  &lt;p&gt;        </a:t>
            </a:r>
          </a:p>
          <a:p>
            <a:r>
              <a:rPr lang="en-IN" dirty="0"/>
              <a:t>        &lt;span </a:t>
            </a:r>
            <a:r>
              <a:rPr lang="en-IN" dirty="0" err="1"/>
              <a:t>th:text</a:t>
            </a:r>
            <a:r>
              <a:rPr lang="en-IN" dirty="0"/>
              <a:t>="${num1}"&gt;&lt;/span&gt;      </a:t>
            </a:r>
          </a:p>
          <a:p>
            <a:r>
              <a:rPr lang="en-IN" dirty="0"/>
              <a:t>        &lt;span </a:t>
            </a:r>
            <a:r>
              <a:rPr lang="en-IN" dirty="0" err="1"/>
              <a:t>th:text</a:t>
            </a:r>
            <a:r>
              <a:rPr lang="en-IN" dirty="0"/>
              <a:t>="${operations}"&gt;&lt;/span&gt;      </a:t>
            </a:r>
          </a:p>
          <a:p>
            <a:r>
              <a:rPr lang="en-IN" dirty="0"/>
              <a:t>        &lt;span </a:t>
            </a:r>
            <a:r>
              <a:rPr lang="en-IN" dirty="0" err="1"/>
              <a:t>th:text</a:t>
            </a:r>
            <a:r>
              <a:rPr lang="en-IN" dirty="0"/>
              <a:t>="${num2}"&gt;&lt;/span&gt;        </a:t>
            </a:r>
          </a:p>
          <a:p>
            <a:r>
              <a:rPr lang="en-IN" dirty="0"/>
              <a:t>       &lt;span&gt;=&lt;/span&gt;        </a:t>
            </a:r>
          </a:p>
          <a:p>
            <a:r>
              <a:rPr lang="en-IN" dirty="0"/>
              <a:t>       &lt;span </a:t>
            </a:r>
            <a:r>
              <a:rPr lang="en-IN" dirty="0" err="1"/>
              <a:t>th:text</a:t>
            </a:r>
            <a:r>
              <a:rPr lang="en-IN" dirty="0"/>
              <a:t>="${result}"&gt;&lt;/span&gt;    </a:t>
            </a:r>
          </a:p>
          <a:p>
            <a:r>
              <a:rPr lang="en-IN" dirty="0"/>
              <a:t>&lt;/p&gt;</a:t>
            </a:r>
          </a:p>
          <a:p>
            <a:r>
              <a:rPr lang="en-IN" dirty="0"/>
              <a:t>&lt;/body&gt;</a:t>
            </a:r>
          </a:p>
          <a:p>
            <a:r>
              <a:rPr lang="en-IN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646277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11FD6-20C8-3040-4CC3-387D62EEA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Project Demo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DAF35-C20C-9ADE-CE1F-FBEF974959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Step 1: User enters two numbers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Step 2: User selects an operation (+, -, *, /)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Step 3: Clicks the "Calculate" button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Step 4: Result is displayed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577559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24</TotalTime>
  <Words>629</Words>
  <Application>Microsoft Office PowerPoint</Application>
  <PresentationFormat>Widescreen</PresentationFormat>
  <Paragraphs>115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Constantia</vt:lpstr>
      <vt:lpstr>Trebuchet MS</vt:lpstr>
      <vt:lpstr>Wingdings 3</vt:lpstr>
      <vt:lpstr>Facet</vt:lpstr>
      <vt:lpstr>Spring Boot  Project </vt:lpstr>
      <vt:lpstr>Introduction </vt:lpstr>
      <vt:lpstr>Project Overview</vt:lpstr>
      <vt:lpstr>Technologies Used </vt:lpstr>
      <vt:lpstr>Project Structure </vt:lpstr>
      <vt:lpstr>Code Explanation - Controller </vt:lpstr>
      <vt:lpstr>Code Explanation - HTML View </vt:lpstr>
      <vt:lpstr>Code Explanation - HTML View </vt:lpstr>
      <vt:lpstr>Project Demo </vt:lpstr>
      <vt:lpstr>Key Features </vt:lpstr>
      <vt:lpstr>Future Enhancements </vt:lpstr>
      <vt:lpstr>Conclusion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Ranjith Raj Kumar</dc:creator>
  <cp:lastModifiedBy>Ranjith Raj Kumar</cp:lastModifiedBy>
  <cp:revision>3</cp:revision>
  <dcterms:created xsi:type="dcterms:W3CDTF">2025-02-11T15:45:49Z</dcterms:created>
  <dcterms:modified xsi:type="dcterms:W3CDTF">2025-02-11T16:14:56Z</dcterms:modified>
</cp:coreProperties>
</file>