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8" r:id="rId2"/>
    <p:sldId id="260" r:id="rId3"/>
    <p:sldId id="261" r:id="rId4"/>
    <p:sldId id="270" r:id="rId5"/>
    <p:sldId id="266" r:id="rId6"/>
    <p:sldId id="262" r:id="rId7"/>
    <p:sldId id="263" r:id="rId8"/>
    <p:sldId id="264" r:id="rId9"/>
    <p:sldId id="273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3F54C-70FA-431A-8E56-089B14DBB4C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6286B-5F3B-4525-A51D-B445B51044CC}">
      <dgm:prSet phldrT="[Text]" custT="1"/>
      <dgm:spPr/>
      <dgm:t>
        <a:bodyPr/>
        <a:lstStyle/>
        <a:p>
          <a:r>
            <a:rPr lang="en-US" sz="2800" dirty="0" smtClean="0"/>
            <a:t>1</a:t>
          </a:r>
          <a:endParaRPr lang="en-US" sz="2800" dirty="0"/>
        </a:p>
      </dgm:t>
    </dgm:pt>
    <dgm:pt modelId="{7DF5DB91-702C-4B55-AED4-96D0A69B2DD6}" type="parTrans" cxnId="{AB25751C-D25E-43CC-B4F0-D6D81A5A4EFE}">
      <dgm:prSet/>
      <dgm:spPr/>
      <dgm:t>
        <a:bodyPr/>
        <a:lstStyle/>
        <a:p>
          <a:endParaRPr lang="en-US"/>
        </a:p>
      </dgm:t>
    </dgm:pt>
    <dgm:pt modelId="{224BBEBA-9852-4F24-B710-2A0E352C8F61}" type="sibTrans" cxnId="{AB25751C-D25E-43CC-B4F0-D6D81A5A4EFE}">
      <dgm:prSet/>
      <dgm:spPr/>
      <dgm:t>
        <a:bodyPr/>
        <a:lstStyle/>
        <a:p>
          <a:endParaRPr lang="en-US"/>
        </a:p>
      </dgm:t>
    </dgm:pt>
    <dgm:pt modelId="{88C66414-3B6E-4B6E-AE4D-B61ED0664245}">
      <dgm:prSet phldrT="[Text]" custT="1"/>
      <dgm:spPr/>
      <dgm:t>
        <a:bodyPr/>
        <a:lstStyle/>
        <a:p>
          <a:r>
            <a:rPr lang="en-US" sz="2400" dirty="0" smtClean="0"/>
            <a:t>YADA– Requirements</a:t>
          </a:r>
          <a:endParaRPr lang="en-US" sz="2400" dirty="0"/>
        </a:p>
      </dgm:t>
    </dgm:pt>
    <dgm:pt modelId="{00FC9A0B-9A58-4422-B0E9-4E2E4E045243}" type="parTrans" cxnId="{C3B7D539-E259-4B81-9CC4-10D22C98DD68}">
      <dgm:prSet/>
      <dgm:spPr/>
      <dgm:t>
        <a:bodyPr/>
        <a:lstStyle/>
        <a:p>
          <a:endParaRPr lang="en-US"/>
        </a:p>
      </dgm:t>
    </dgm:pt>
    <dgm:pt modelId="{89D53EB3-0F5C-4B46-835C-C1AEAB932923}" type="sibTrans" cxnId="{C3B7D539-E259-4B81-9CC4-10D22C98DD68}">
      <dgm:prSet/>
      <dgm:spPr/>
      <dgm:t>
        <a:bodyPr/>
        <a:lstStyle/>
        <a:p>
          <a:endParaRPr lang="en-US"/>
        </a:p>
      </dgm:t>
    </dgm:pt>
    <dgm:pt modelId="{C4797444-5739-4553-9136-7DEF4B9A9E7B}">
      <dgm:prSet phldrT="[Text]" custT="1"/>
      <dgm:spPr/>
      <dgm:t>
        <a:bodyPr/>
        <a:lstStyle/>
        <a:p>
          <a:r>
            <a:rPr lang="en-US" sz="2800" dirty="0" smtClean="0"/>
            <a:t>2</a:t>
          </a:r>
          <a:endParaRPr lang="en-US" sz="2800" dirty="0"/>
        </a:p>
      </dgm:t>
    </dgm:pt>
    <dgm:pt modelId="{F6FB7A65-0F5D-46EA-8F3A-F2766E1E1B61}" type="parTrans" cxnId="{C53C5BB1-63CB-4A7D-BEE5-F95D4DA0D57E}">
      <dgm:prSet/>
      <dgm:spPr/>
      <dgm:t>
        <a:bodyPr/>
        <a:lstStyle/>
        <a:p>
          <a:endParaRPr lang="en-US"/>
        </a:p>
      </dgm:t>
    </dgm:pt>
    <dgm:pt modelId="{428F192E-FA5F-4EF1-8FA8-0169BBAB5362}" type="sibTrans" cxnId="{C53C5BB1-63CB-4A7D-BEE5-F95D4DA0D57E}">
      <dgm:prSet/>
      <dgm:spPr/>
      <dgm:t>
        <a:bodyPr/>
        <a:lstStyle/>
        <a:p>
          <a:endParaRPr lang="en-US"/>
        </a:p>
      </dgm:t>
    </dgm:pt>
    <dgm:pt modelId="{07E43D67-F344-4D2C-AD33-306EA30DE186}">
      <dgm:prSet phldrT="[Text]" custT="1"/>
      <dgm:spPr/>
      <dgm:t>
        <a:bodyPr/>
        <a:lstStyle/>
        <a:p>
          <a:r>
            <a:rPr lang="en-US" sz="2400" dirty="0" smtClean="0"/>
            <a:t>Design – UML Class Diagram</a:t>
          </a:r>
          <a:endParaRPr lang="en-US" sz="2400" dirty="0"/>
        </a:p>
      </dgm:t>
    </dgm:pt>
    <dgm:pt modelId="{B13BB885-BBC2-4C1E-928F-26EEF3154F0D}" type="parTrans" cxnId="{5EAD7EB0-0552-4EB9-BD8B-0797E91F74ED}">
      <dgm:prSet/>
      <dgm:spPr/>
      <dgm:t>
        <a:bodyPr/>
        <a:lstStyle/>
        <a:p>
          <a:endParaRPr lang="en-US"/>
        </a:p>
      </dgm:t>
    </dgm:pt>
    <dgm:pt modelId="{920E7425-9726-4AFB-8CDE-440B7EE873DB}" type="sibTrans" cxnId="{5EAD7EB0-0552-4EB9-BD8B-0797E91F74ED}">
      <dgm:prSet/>
      <dgm:spPr/>
      <dgm:t>
        <a:bodyPr/>
        <a:lstStyle/>
        <a:p>
          <a:endParaRPr lang="en-US"/>
        </a:p>
      </dgm:t>
    </dgm:pt>
    <dgm:pt modelId="{868627FB-7177-44E8-9129-5BE4A7AC7898}">
      <dgm:prSet phldrT="[Text]" custT="1"/>
      <dgm:spPr/>
      <dgm:t>
        <a:bodyPr/>
        <a:lstStyle/>
        <a:p>
          <a:r>
            <a:rPr lang="en-US" sz="2800" dirty="0" smtClean="0"/>
            <a:t>3</a:t>
          </a:r>
          <a:endParaRPr lang="en-US" sz="2800" dirty="0"/>
        </a:p>
      </dgm:t>
    </dgm:pt>
    <dgm:pt modelId="{79EE2A1A-B7EF-4DF7-BB4C-F330A811A392}" type="parTrans" cxnId="{A2F50C3F-CB88-4890-8E58-E5A553F5D6C4}">
      <dgm:prSet/>
      <dgm:spPr/>
      <dgm:t>
        <a:bodyPr/>
        <a:lstStyle/>
        <a:p>
          <a:endParaRPr lang="en-US"/>
        </a:p>
      </dgm:t>
    </dgm:pt>
    <dgm:pt modelId="{A10CABFF-33BF-4A36-8ED1-27C7EC838C7A}" type="sibTrans" cxnId="{A2F50C3F-CB88-4890-8E58-E5A553F5D6C4}">
      <dgm:prSet/>
      <dgm:spPr/>
      <dgm:t>
        <a:bodyPr/>
        <a:lstStyle/>
        <a:p>
          <a:endParaRPr lang="en-US"/>
        </a:p>
      </dgm:t>
    </dgm:pt>
    <dgm:pt modelId="{E152A8C4-B719-4BE9-B783-1368711DB0AE}">
      <dgm:prSet phldrT="[Text]" custT="1"/>
      <dgm:spPr/>
      <dgm:t>
        <a:bodyPr/>
        <a:lstStyle/>
        <a:p>
          <a:r>
            <a:rPr lang="en-US" sz="2400" dirty="0" smtClean="0"/>
            <a:t>Classes - Responsibilities</a:t>
          </a:r>
          <a:endParaRPr lang="en-US" sz="2400" dirty="0"/>
        </a:p>
      </dgm:t>
    </dgm:pt>
    <dgm:pt modelId="{C3D874DD-940C-4764-BF6C-D1464EF46F86}" type="parTrans" cxnId="{02877CC0-7DAB-489A-8EA8-25F2CFBC69C3}">
      <dgm:prSet/>
      <dgm:spPr/>
      <dgm:t>
        <a:bodyPr/>
        <a:lstStyle/>
        <a:p>
          <a:endParaRPr lang="en-US"/>
        </a:p>
      </dgm:t>
    </dgm:pt>
    <dgm:pt modelId="{CB2BE7C9-7A8F-461A-9939-9BA490DF305C}" type="sibTrans" cxnId="{02877CC0-7DAB-489A-8EA8-25F2CFBC69C3}">
      <dgm:prSet/>
      <dgm:spPr/>
      <dgm:t>
        <a:bodyPr/>
        <a:lstStyle/>
        <a:p>
          <a:endParaRPr lang="en-US"/>
        </a:p>
      </dgm:t>
    </dgm:pt>
    <dgm:pt modelId="{A4059613-9085-419B-8195-A042010BFC00}">
      <dgm:prSet phldrT="[Text]" custT="1"/>
      <dgm:spPr/>
      <dgm:t>
        <a:bodyPr/>
        <a:lstStyle/>
        <a:p>
          <a:r>
            <a:rPr lang="en-US" sz="2800" dirty="0" smtClean="0"/>
            <a:t>4</a:t>
          </a:r>
          <a:endParaRPr lang="en-US" sz="2800" dirty="0"/>
        </a:p>
      </dgm:t>
    </dgm:pt>
    <dgm:pt modelId="{A31D79D8-65CD-47B2-88AF-D0EF140DAE2D}" type="parTrans" cxnId="{57F48A83-9C01-45AD-80A9-6BA04021172E}">
      <dgm:prSet/>
      <dgm:spPr/>
      <dgm:t>
        <a:bodyPr/>
        <a:lstStyle/>
        <a:p>
          <a:endParaRPr lang="en-US"/>
        </a:p>
      </dgm:t>
    </dgm:pt>
    <dgm:pt modelId="{80ECF13A-1209-4B7E-8BD2-F6D2EC763CB5}" type="sibTrans" cxnId="{57F48A83-9C01-45AD-80A9-6BA04021172E}">
      <dgm:prSet/>
      <dgm:spPr/>
      <dgm:t>
        <a:bodyPr/>
        <a:lstStyle/>
        <a:p>
          <a:endParaRPr lang="en-US"/>
        </a:p>
      </dgm:t>
    </dgm:pt>
    <dgm:pt modelId="{F2C7F61A-FBA9-415F-99CA-2DFE6781E260}">
      <dgm:prSet phldrT="[Text]" custT="1"/>
      <dgm:spPr/>
      <dgm:t>
        <a:bodyPr/>
        <a:lstStyle/>
        <a:p>
          <a:r>
            <a:rPr lang="en-US" sz="2400" dirty="0" smtClean="0"/>
            <a:t>Design -  Salient Points</a:t>
          </a:r>
          <a:endParaRPr lang="en-US" sz="2400" dirty="0"/>
        </a:p>
      </dgm:t>
    </dgm:pt>
    <dgm:pt modelId="{CB7F82FD-29BA-491D-AB69-91F06BD5C696}" type="parTrans" cxnId="{DE5C9807-E49B-4E25-AC67-B9ABF0F55FC2}">
      <dgm:prSet/>
      <dgm:spPr/>
      <dgm:t>
        <a:bodyPr/>
        <a:lstStyle/>
        <a:p>
          <a:endParaRPr lang="en-US"/>
        </a:p>
      </dgm:t>
    </dgm:pt>
    <dgm:pt modelId="{D932FB6C-606E-40DB-8C93-454ACD4B5A0A}" type="sibTrans" cxnId="{DE5C9807-E49B-4E25-AC67-B9ABF0F55FC2}">
      <dgm:prSet/>
      <dgm:spPr/>
      <dgm:t>
        <a:bodyPr/>
        <a:lstStyle/>
        <a:p>
          <a:endParaRPr lang="en-US"/>
        </a:p>
      </dgm:t>
    </dgm:pt>
    <dgm:pt modelId="{C652E170-80A5-40ED-90E9-CBCE2DBF55DB}">
      <dgm:prSet phldrT="[Text]" custT="1"/>
      <dgm:spPr/>
      <dgm:t>
        <a:bodyPr/>
        <a:lstStyle/>
        <a:p>
          <a:r>
            <a:rPr lang="en-US" sz="2800" dirty="0" smtClean="0"/>
            <a:t>5</a:t>
          </a:r>
          <a:endParaRPr lang="en-US" sz="2800" dirty="0"/>
        </a:p>
      </dgm:t>
    </dgm:pt>
    <dgm:pt modelId="{F1CF1E79-2E92-490D-BDB5-A13E1C06A69F}" type="parTrans" cxnId="{084FC0F3-2C21-43C1-B870-DBEA4FC34227}">
      <dgm:prSet/>
      <dgm:spPr/>
      <dgm:t>
        <a:bodyPr/>
        <a:lstStyle/>
        <a:p>
          <a:endParaRPr lang="en-US"/>
        </a:p>
      </dgm:t>
    </dgm:pt>
    <dgm:pt modelId="{3C5B8F00-5693-4525-A7CE-02884C167CD6}" type="sibTrans" cxnId="{084FC0F3-2C21-43C1-B870-DBEA4FC34227}">
      <dgm:prSet/>
      <dgm:spPr/>
      <dgm:t>
        <a:bodyPr/>
        <a:lstStyle/>
        <a:p>
          <a:endParaRPr lang="en-US"/>
        </a:p>
      </dgm:t>
    </dgm:pt>
    <dgm:pt modelId="{09840109-B010-4987-ADC2-B6F2AC6AB81B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Implementation</a:t>
          </a:r>
          <a:endParaRPr lang="en-US" sz="2400" dirty="0">
            <a:solidFill>
              <a:srgbClr val="FF0000"/>
            </a:solidFill>
          </a:endParaRPr>
        </a:p>
      </dgm:t>
    </dgm:pt>
    <dgm:pt modelId="{BCA48CDB-5B56-4149-A4CA-753CB075F526}" type="parTrans" cxnId="{F44CCF32-EF77-495C-8AAB-3BB9ACC93CD5}">
      <dgm:prSet/>
      <dgm:spPr/>
      <dgm:t>
        <a:bodyPr/>
        <a:lstStyle/>
        <a:p>
          <a:endParaRPr lang="en-US"/>
        </a:p>
      </dgm:t>
    </dgm:pt>
    <dgm:pt modelId="{EC56D189-7154-4E8D-8486-4214DEF9D0B4}" type="sibTrans" cxnId="{F44CCF32-EF77-495C-8AAB-3BB9ACC93CD5}">
      <dgm:prSet/>
      <dgm:spPr/>
      <dgm:t>
        <a:bodyPr/>
        <a:lstStyle/>
        <a:p>
          <a:endParaRPr lang="en-US"/>
        </a:p>
      </dgm:t>
    </dgm:pt>
    <dgm:pt modelId="{8815A688-FCD3-4E8B-A77E-B70F2E89EE22}" type="pres">
      <dgm:prSet presAssocID="{B9C3F54C-70FA-431A-8E56-089B14DBB4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E598F-CB32-44E9-915C-5DF186F9041C}" type="pres">
      <dgm:prSet presAssocID="{EDE6286B-5F3B-4525-A51D-B445B51044CC}" presName="composite" presStyleCnt="0"/>
      <dgm:spPr/>
    </dgm:pt>
    <dgm:pt modelId="{EE478989-969B-4E28-ADEA-80850BA90905}" type="pres">
      <dgm:prSet presAssocID="{EDE6286B-5F3B-4525-A51D-B445B51044C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AC18E-F6A2-4AD3-B943-DF0F6AB8D2BC}" type="pres">
      <dgm:prSet presAssocID="{EDE6286B-5F3B-4525-A51D-B445B51044C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222F1-3D80-44D8-BBCB-8038756575FD}" type="pres">
      <dgm:prSet presAssocID="{224BBEBA-9852-4F24-B710-2A0E352C8F61}" presName="sp" presStyleCnt="0"/>
      <dgm:spPr/>
    </dgm:pt>
    <dgm:pt modelId="{7FA5E748-6E30-49AE-ABB8-10B75FC224B9}" type="pres">
      <dgm:prSet presAssocID="{C4797444-5739-4553-9136-7DEF4B9A9E7B}" presName="composite" presStyleCnt="0"/>
      <dgm:spPr/>
    </dgm:pt>
    <dgm:pt modelId="{29AAAB0F-59E4-4660-817D-D7376CB2717F}" type="pres">
      <dgm:prSet presAssocID="{C4797444-5739-4553-9136-7DEF4B9A9E7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B43C5-391F-4900-A3DC-0A05B9C67641}" type="pres">
      <dgm:prSet presAssocID="{C4797444-5739-4553-9136-7DEF4B9A9E7B}" presName="descendantText" presStyleLbl="alignAcc1" presStyleIdx="1" presStyleCnt="5" custLinFactNeighborX="-1056" custLinFactNeighborY="-3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2EA92F-F1EC-47FD-A658-0288B17A26E7}" type="pres">
      <dgm:prSet presAssocID="{428F192E-FA5F-4EF1-8FA8-0169BBAB5362}" presName="sp" presStyleCnt="0"/>
      <dgm:spPr/>
    </dgm:pt>
    <dgm:pt modelId="{F3792E9D-6FB4-425C-B0CD-F68FB3DB840A}" type="pres">
      <dgm:prSet presAssocID="{868627FB-7177-44E8-9129-5BE4A7AC7898}" presName="composite" presStyleCnt="0"/>
      <dgm:spPr/>
    </dgm:pt>
    <dgm:pt modelId="{D20F5456-A31A-43AF-AD2D-13B82D330D14}" type="pres">
      <dgm:prSet presAssocID="{868627FB-7177-44E8-9129-5BE4A7AC789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FA5E5-62F6-45A0-B731-DC8C7460D7FE}" type="pres">
      <dgm:prSet presAssocID="{868627FB-7177-44E8-9129-5BE4A7AC789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11B7B-B1F3-40BB-8FC6-DE0AEC326559}" type="pres">
      <dgm:prSet presAssocID="{A10CABFF-33BF-4A36-8ED1-27C7EC838C7A}" presName="sp" presStyleCnt="0"/>
      <dgm:spPr/>
    </dgm:pt>
    <dgm:pt modelId="{E88D76A1-D177-4C0B-BC4E-FBD24AF78F61}" type="pres">
      <dgm:prSet presAssocID="{A4059613-9085-419B-8195-A042010BFC00}" presName="composite" presStyleCnt="0"/>
      <dgm:spPr/>
    </dgm:pt>
    <dgm:pt modelId="{4E9B771B-7DC1-4A7B-94C3-56AA659BF278}" type="pres">
      <dgm:prSet presAssocID="{A4059613-9085-419B-8195-A042010BFC00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F936A-8CDF-4349-9253-668F938A6659}" type="pres">
      <dgm:prSet presAssocID="{A4059613-9085-419B-8195-A042010BFC00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570AE-1E0B-45D7-9F93-10AB1B5AA298}" type="pres">
      <dgm:prSet presAssocID="{80ECF13A-1209-4B7E-8BD2-F6D2EC763CB5}" presName="sp" presStyleCnt="0"/>
      <dgm:spPr/>
    </dgm:pt>
    <dgm:pt modelId="{B0D2822A-237A-4DD2-90DB-14C2BD19CC7C}" type="pres">
      <dgm:prSet presAssocID="{C652E170-80A5-40ED-90E9-CBCE2DBF55DB}" presName="composite" presStyleCnt="0"/>
      <dgm:spPr/>
    </dgm:pt>
    <dgm:pt modelId="{7A1B54FF-A5AA-401B-8D3F-D4F93CAC94A2}" type="pres">
      <dgm:prSet presAssocID="{C652E170-80A5-40ED-90E9-CBCE2DBF55D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10FE1-30A8-481A-81A1-818818F2BE9F}" type="pres">
      <dgm:prSet presAssocID="{C652E170-80A5-40ED-90E9-CBCE2DBF55DB}" presName="descendantText" presStyleLbl="alignAcc1" presStyleIdx="4" presStyleCnt="5" custLinFactNeighborX="161" custLinFactNeighborY="-15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1D9C1-15B6-42EA-94B6-C66731CCF697}" type="presOf" srcId="{09840109-B010-4987-ADC2-B6F2AC6AB81B}" destId="{4A010FE1-30A8-481A-81A1-818818F2BE9F}" srcOrd="0" destOrd="0" presId="urn:microsoft.com/office/officeart/2005/8/layout/chevron2"/>
    <dgm:cxn modelId="{AA16113F-C8CC-4E5C-9084-0E1D5027CA34}" type="presOf" srcId="{868627FB-7177-44E8-9129-5BE4A7AC7898}" destId="{D20F5456-A31A-43AF-AD2D-13B82D330D14}" srcOrd="0" destOrd="0" presId="urn:microsoft.com/office/officeart/2005/8/layout/chevron2"/>
    <dgm:cxn modelId="{57F48A83-9C01-45AD-80A9-6BA04021172E}" srcId="{B9C3F54C-70FA-431A-8E56-089B14DBB4C7}" destId="{A4059613-9085-419B-8195-A042010BFC00}" srcOrd="3" destOrd="0" parTransId="{A31D79D8-65CD-47B2-88AF-D0EF140DAE2D}" sibTransId="{80ECF13A-1209-4B7E-8BD2-F6D2EC763CB5}"/>
    <dgm:cxn modelId="{9050D86D-E6BF-4AB8-B3D7-C105B7EFD4CB}" type="presOf" srcId="{A4059613-9085-419B-8195-A042010BFC00}" destId="{4E9B771B-7DC1-4A7B-94C3-56AA659BF278}" srcOrd="0" destOrd="0" presId="urn:microsoft.com/office/officeart/2005/8/layout/chevron2"/>
    <dgm:cxn modelId="{C3B7D539-E259-4B81-9CC4-10D22C98DD68}" srcId="{EDE6286B-5F3B-4525-A51D-B445B51044CC}" destId="{88C66414-3B6E-4B6E-AE4D-B61ED0664245}" srcOrd="0" destOrd="0" parTransId="{00FC9A0B-9A58-4422-B0E9-4E2E4E045243}" sibTransId="{89D53EB3-0F5C-4B46-835C-C1AEAB932923}"/>
    <dgm:cxn modelId="{F44CCF32-EF77-495C-8AAB-3BB9ACC93CD5}" srcId="{C652E170-80A5-40ED-90E9-CBCE2DBF55DB}" destId="{09840109-B010-4987-ADC2-B6F2AC6AB81B}" srcOrd="0" destOrd="0" parTransId="{BCA48CDB-5B56-4149-A4CA-753CB075F526}" sibTransId="{EC56D189-7154-4E8D-8486-4214DEF9D0B4}"/>
    <dgm:cxn modelId="{DE5C9807-E49B-4E25-AC67-B9ABF0F55FC2}" srcId="{A4059613-9085-419B-8195-A042010BFC00}" destId="{F2C7F61A-FBA9-415F-99CA-2DFE6781E260}" srcOrd="0" destOrd="0" parTransId="{CB7F82FD-29BA-491D-AB69-91F06BD5C696}" sibTransId="{D932FB6C-606E-40DB-8C93-454ACD4B5A0A}"/>
    <dgm:cxn modelId="{E4E32AC7-A75B-4F76-BE09-14A25FC3201B}" type="presOf" srcId="{C4797444-5739-4553-9136-7DEF4B9A9E7B}" destId="{29AAAB0F-59E4-4660-817D-D7376CB2717F}" srcOrd="0" destOrd="0" presId="urn:microsoft.com/office/officeart/2005/8/layout/chevron2"/>
    <dgm:cxn modelId="{764EB111-B3D6-47DF-BF1C-26BED4AE8303}" type="presOf" srcId="{E152A8C4-B719-4BE9-B783-1368711DB0AE}" destId="{CECFA5E5-62F6-45A0-B731-DC8C7460D7FE}" srcOrd="0" destOrd="0" presId="urn:microsoft.com/office/officeart/2005/8/layout/chevron2"/>
    <dgm:cxn modelId="{A2F50C3F-CB88-4890-8E58-E5A553F5D6C4}" srcId="{B9C3F54C-70FA-431A-8E56-089B14DBB4C7}" destId="{868627FB-7177-44E8-9129-5BE4A7AC7898}" srcOrd="2" destOrd="0" parTransId="{79EE2A1A-B7EF-4DF7-BB4C-F330A811A392}" sibTransId="{A10CABFF-33BF-4A36-8ED1-27C7EC838C7A}"/>
    <dgm:cxn modelId="{18708AD8-2825-4777-AA03-BC42D28856D0}" type="presOf" srcId="{B9C3F54C-70FA-431A-8E56-089B14DBB4C7}" destId="{8815A688-FCD3-4E8B-A77E-B70F2E89EE22}" srcOrd="0" destOrd="0" presId="urn:microsoft.com/office/officeart/2005/8/layout/chevron2"/>
    <dgm:cxn modelId="{773E2114-A5BB-49FC-80C3-C3362333280D}" type="presOf" srcId="{F2C7F61A-FBA9-415F-99CA-2DFE6781E260}" destId="{AACF936A-8CDF-4349-9253-668F938A6659}" srcOrd="0" destOrd="0" presId="urn:microsoft.com/office/officeart/2005/8/layout/chevron2"/>
    <dgm:cxn modelId="{084FC0F3-2C21-43C1-B870-DBEA4FC34227}" srcId="{B9C3F54C-70FA-431A-8E56-089B14DBB4C7}" destId="{C652E170-80A5-40ED-90E9-CBCE2DBF55DB}" srcOrd="4" destOrd="0" parTransId="{F1CF1E79-2E92-490D-BDB5-A13E1C06A69F}" sibTransId="{3C5B8F00-5693-4525-A7CE-02884C167CD6}"/>
    <dgm:cxn modelId="{B198F426-3434-4750-BB34-7A9825F01A5E}" type="presOf" srcId="{EDE6286B-5F3B-4525-A51D-B445B51044CC}" destId="{EE478989-969B-4E28-ADEA-80850BA90905}" srcOrd="0" destOrd="0" presId="urn:microsoft.com/office/officeart/2005/8/layout/chevron2"/>
    <dgm:cxn modelId="{8BE9C4DA-7B2A-4D23-B580-77F0B29E4089}" type="presOf" srcId="{07E43D67-F344-4D2C-AD33-306EA30DE186}" destId="{775B43C5-391F-4900-A3DC-0A05B9C67641}" srcOrd="0" destOrd="0" presId="urn:microsoft.com/office/officeart/2005/8/layout/chevron2"/>
    <dgm:cxn modelId="{C53C5BB1-63CB-4A7D-BEE5-F95D4DA0D57E}" srcId="{B9C3F54C-70FA-431A-8E56-089B14DBB4C7}" destId="{C4797444-5739-4553-9136-7DEF4B9A9E7B}" srcOrd="1" destOrd="0" parTransId="{F6FB7A65-0F5D-46EA-8F3A-F2766E1E1B61}" sibTransId="{428F192E-FA5F-4EF1-8FA8-0169BBAB5362}"/>
    <dgm:cxn modelId="{BB2ACF8F-F3C3-4AE1-AEBD-EDF3A5EF60E7}" type="presOf" srcId="{88C66414-3B6E-4B6E-AE4D-B61ED0664245}" destId="{A7CAC18E-F6A2-4AD3-B943-DF0F6AB8D2BC}" srcOrd="0" destOrd="0" presId="urn:microsoft.com/office/officeart/2005/8/layout/chevron2"/>
    <dgm:cxn modelId="{5EAD7EB0-0552-4EB9-BD8B-0797E91F74ED}" srcId="{C4797444-5739-4553-9136-7DEF4B9A9E7B}" destId="{07E43D67-F344-4D2C-AD33-306EA30DE186}" srcOrd="0" destOrd="0" parTransId="{B13BB885-BBC2-4C1E-928F-26EEF3154F0D}" sibTransId="{920E7425-9726-4AFB-8CDE-440B7EE873DB}"/>
    <dgm:cxn modelId="{AB25751C-D25E-43CC-B4F0-D6D81A5A4EFE}" srcId="{B9C3F54C-70FA-431A-8E56-089B14DBB4C7}" destId="{EDE6286B-5F3B-4525-A51D-B445B51044CC}" srcOrd="0" destOrd="0" parTransId="{7DF5DB91-702C-4B55-AED4-96D0A69B2DD6}" sibTransId="{224BBEBA-9852-4F24-B710-2A0E352C8F61}"/>
    <dgm:cxn modelId="{02877CC0-7DAB-489A-8EA8-25F2CFBC69C3}" srcId="{868627FB-7177-44E8-9129-5BE4A7AC7898}" destId="{E152A8C4-B719-4BE9-B783-1368711DB0AE}" srcOrd="0" destOrd="0" parTransId="{C3D874DD-940C-4764-BF6C-D1464EF46F86}" sibTransId="{CB2BE7C9-7A8F-461A-9939-9BA490DF305C}"/>
    <dgm:cxn modelId="{5671D7EB-8266-4411-8F66-00F10468CDF5}" type="presOf" srcId="{C652E170-80A5-40ED-90E9-CBCE2DBF55DB}" destId="{7A1B54FF-A5AA-401B-8D3F-D4F93CAC94A2}" srcOrd="0" destOrd="0" presId="urn:microsoft.com/office/officeart/2005/8/layout/chevron2"/>
    <dgm:cxn modelId="{F80335A2-5F62-4D4F-B0B6-E8B5472B9496}" type="presParOf" srcId="{8815A688-FCD3-4E8B-A77E-B70F2E89EE22}" destId="{240E598F-CB32-44E9-915C-5DF186F9041C}" srcOrd="0" destOrd="0" presId="urn:microsoft.com/office/officeart/2005/8/layout/chevron2"/>
    <dgm:cxn modelId="{CA00E28E-0B1D-4FA2-9D3C-BC9FD01D72EA}" type="presParOf" srcId="{240E598F-CB32-44E9-915C-5DF186F9041C}" destId="{EE478989-969B-4E28-ADEA-80850BA90905}" srcOrd="0" destOrd="0" presId="urn:microsoft.com/office/officeart/2005/8/layout/chevron2"/>
    <dgm:cxn modelId="{EE621E4D-B89E-464C-9274-63B0BF1D5C27}" type="presParOf" srcId="{240E598F-CB32-44E9-915C-5DF186F9041C}" destId="{A7CAC18E-F6A2-4AD3-B943-DF0F6AB8D2BC}" srcOrd="1" destOrd="0" presId="urn:microsoft.com/office/officeart/2005/8/layout/chevron2"/>
    <dgm:cxn modelId="{8D1D1A92-71E6-4708-820A-86198F3B44FA}" type="presParOf" srcId="{8815A688-FCD3-4E8B-A77E-B70F2E89EE22}" destId="{7A7222F1-3D80-44D8-BBCB-8038756575FD}" srcOrd="1" destOrd="0" presId="urn:microsoft.com/office/officeart/2005/8/layout/chevron2"/>
    <dgm:cxn modelId="{62D0B2E4-32B3-4371-9421-9E4ABC0DBE7E}" type="presParOf" srcId="{8815A688-FCD3-4E8B-A77E-B70F2E89EE22}" destId="{7FA5E748-6E30-49AE-ABB8-10B75FC224B9}" srcOrd="2" destOrd="0" presId="urn:microsoft.com/office/officeart/2005/8/layout/chevron2"/>
    <dgm:cxn modelId="{993115C5-247A-4574-BADE-F72868F0A2BC}" type="presParOf" srcId="{7FA5E748-6E30-49AE-ABB8-10B75FC224B9}" destId="{29AAAB0F-59E4-4660-817D-D7376CB2717F}" srcOrd="0" destOrd="0" presId="urn:microsoft.com/office/officeart/2005/8/layout/chevron2"/>
    <dgm:cxn modelId="{BBD37CB1-EE9E-4CB9-8489-BA377F28C42B}" type="presParOf" srcId="{7FA5E748-6E30-49AE-ABB8-10B75FC224B9}" destId="{775B43C5-391F-4900-A3DC-0A05B9C67641}" srcOrd="1" destOrd="0" presId="urn:microsoft.com/office/officeart/2005/8/layout/chevron2"/>
    <dgm:cxn modelId="{AEB9023B-1389-462B-820B-3CD94BB24B13}" type="presParOf" srcId="{8815A688-FCD3-4E8B-A77E-B70F2E89EE22}" destId="{E42EA92F-F1EC-47FD-A658-0288B17A26E7}" srcOrd="3" destOrd="0" presId="urn:microsoft.com/office/officeart/2005/8/layout/chevron2"/>
    <dgm:cxn modelId="{3D12ED12-BE5B-4D41-A664-91D9687DACBB}" type="presParOf" srcId="{8815A688-FCD3-4E8B-A77E-B70F2E89EE22}" destId="{F3792E9D-6FB4-425C-B0CD-F68FB3DB840A}" srcOrd="4" destOrd="0" presId="urn:microsoft.com/office/officeart/2005/8/layout/chevron2"/>
    <dgm:cxn modelId="{E9A8E267-A8C3-4E5E-A210-AE5ADF6A3DD2}" type="presParOf" srcId="{F3792E9D-6FB4-425C-B0CD-F68FB3DB840A}" destId="{D20F5456-A31A-43AF-AD2D-13B82D330D14}" srcOrd="0" destOrd="0" presId="urn:microsoft.com/office/officeart/2005/8/layout/chevron2"/>
    <dgm:cxn modelId="{217D6250-1BBE-4A28-A133-316582DC82DF}" type="presParOf" srcId="{F3792E9D-6FB4-425C-B0CD-F68FB3DB840A}" destId="{CECFA5E5-62F6-45A0-B731-DC8C7460D7FE}" srcOrd="1" destOrd="0" presId="urn:microsoft.com/office/officeart/2005/8/layout/chevron2"/>
    <dgm:cxn modelId="{4ECE3A51-640C-4EF6-8A2C-ADFC6D0B56D2}" type="presParOf" srcId="{8815A688-FCD3-4E8B-A77E-B70F2E89EE22}" destId="{1DB11B7B-B1F3-40BB-8FC6-DE0AEC326559}" srcOrd="5" destOrd="0" presId="urn:microsoft.com/office/officeart/2005/8/layout/chevron2"/>
    <dgm:cxn modelId="{7ECFABCE-257E-4FC4-9473-5DE2344DEB9D}" type="presParOf" srcId="{8815A688-FCD3-4E8B-A77E-B70F2E89EE22}" destId="{E88D76A1-D177-4C0B-BC4E-FBD24AF78F61}" srcOrd="6" destOrd="0" presId="urn:microsoft.com/office/officeart/2005/8/layout/chevron2"/>
    <dgm:cxn modelId="{83A6B6C4-6179-4650-A920-8D78D119CC4C}" type="presParOf" srcId="{E88D76A1-D177-4C0B-BC4E-FBD24AF78F61}" destId="{4E9B771B-7DC1-4A7B-94C3-56AA659BF278}" srcOrd="0" destOrd="0" presId="urn:microsoft.com/office/officeart/2005/8/layout/chevron2"/>
    <dgm:cxn modelId="{B93453A5-73A3-4079-99FB-5BFD1421A779}" type="presParOf" srcId="{E88D76A1-D177-4C0B-BC4E-FBD24AF78F61}" destId="{AACF936A-8CDF-4349-9253-668F938A6659}" srcOrd="1" destOrd="0" presId="urn:microsoft.com/office/officeart/2005/8/layout/chevron2"/>
    <dgm:cxn modelId="{5546357D-927E-42F2-8DA1-684019544031}" type="presParOf" srcId="{8815A688-FCD3-4E8B-A77E-B70F2E89EE22}" destId="{930570AE-1E0B-45D7-9F93-10AB1B5AA298}" srcOrd="7" destOrd="0" presId="urn:microsoft.com/office/officeart/2005/8/layout/chevron2"/>
    <dgm:cxn modelId="{C3ACABDA-61A5-40A0-8054-8D081C02FC4F}" type="presParOf" srcId="{8815A688-FCD3-4E8B-A77E-B70F2E89EE22}" destId="{B0D2822A-237A-4DD2-90DB-14C2BD19CC7C}" srcOrd="8" destOrd="0" presId="urn:microsoft.com/office/officeart/2005/8/layout/chevron2"/>
    <dgm:cxn modelId="{F2565C7F-9A7B-410B-B0E2-FF5EF5F53F22}" type="presParOf" srcId="{B0D2822A-237A-4DD2-90DB-14C2BD19CC7C}" destId="{7A1B54FF-A5AA-401B-8D3F-D4F93CAC94A2}" srcOrd="0" destOrd="0" presId="urn:microsoft.com/office/officeart/2005/8/layout/chevron2"/>
    <dgm:cxn modelId="{E894A290-4F4C-41FE-A433-D9980B5310E9}" type="presParOf" srcId="{B0D2822A-237A-4DD2-90DB-14C2BD19CC7C}" destId="{4A010FE1-30A8-481A-81A1-818818F2B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0DB7-10E6-4732-AA5C-80572E16EAA6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B1F1E-1254-4DCF-AC78-86E1202734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527F8-8A80-4632-A6AB-4A66C01AFC5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BDFA6CD-7E90-431C-8D3A-4E3793F764AD}" type="datetimeFigureOut">
              <a:rPr lang="en-US" smtClean="0"/>
              <a:pPr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D091A87-2533-464E-8A56-4AED2B4B9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7489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8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9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3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9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3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140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4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1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5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4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43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76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A6CD-7E90-431C-8D3A-4E3793F764AD}" type="datetimeFigureOut">
              <a:rPr lang="en-US" smtClean="0">
                <a:solidFill>
                  <a:prstClr val="white"/>
                </a:solidFill>
              </a:rPr>
              <a:pPr/>
              <a:t>3/24/2015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1A87-2533-464E-8A56-4AED2B4B930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DFA6CD-7E90-431C-8D3A-4E3793F764AD}" type="datetimeFigureOut">
              <a:rPr lang="en-US" smtClean="0">
                <a:solidFill>
                  <a:prstClr val="black"/>
                </a:solidFill>
              </a:rPr>
              <a:pPr/>
              <a:t>3/24/2015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091A87-2533-464E-8A56-4AED2B4B930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29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507" y="859971"/>
            <a:ext cx="6400800" cy="9906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SE Unit2 Project – YADA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(Yet Another Diet Assistant)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24" y="0"/>
            <a:ext cx="1277776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338260" y="3124200"/>
            <a:ext cx="5486400" cy="1983254"/>
            <a:chOff x="790003" y="1014609"/>
            <a:chExt cx="6258496" cy="2516654"/>
          </a:xfrm>
        </p:grpSpPr>
        <p:sp>
          <p:nvSpPr>
            <p:cNvPr id="5" name="Round Same Side Corner Rectangle 4"/>
            <p:cNvSpPr/>
            <p:nvPr/>
          </p:nvSpPr>
          <p:spPr>
            <a:xfrm rot="5400000">
              <a:off x="2660924" y="-856312"/>
              <a:ext cx="2516654" cy="625849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 Same Side Corner Rectangle 4"/>
            <p:cNvSpPr/>
            <p:nvPr/>
          </p:nvSpPr>
          <p:spPr>
            <a:xfrm>
              <a:off x="790003" y="1050419"/>
              <a:ext cx="6222686" cy="23284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15240" rIns="15240" bIns="15240" numCol="1" spcCol="1270" anchor="ctr" anchorCtr="0">
              <a:noAutofit/>
            </a:bodyPr>
            <a:lstStyle/>
            <a:p>
              <a:pPr marL="0" lvl="1" defTabSz="1066800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Team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Bhavana Gannu</a:t>
              </a: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Padmalata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Nistala</a:t>
              </a:r>
              <a:endParaRPr lang="en-US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Arpita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Gupta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accent1">
                      <a:lumMod val="50000"/>
                    </a:schemeClr>
                  </a:solidFill>
                </a:rPr>
                <a:t>Ranjith</a:t>
              </a: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 Raj</a:t>
              </a:r>
            </a:p>
            <a:p>
              <a:pPr marL="342900" lvl="1" indent="-3429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AVS Murthy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1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5. Implementation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3000" y="1219200"/>
            <a:ext cx="35285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Programming Language: C</a:t>
            </a:r>
            <a:r>
              <a:rPr lang="en-IN" dirty="0" smtClean="0"/>
              <a:t>++</a:t>
            </a:r>
            <a:endParaRPr lang="en-IN" dirty="0"/>
          </a:p>
          <a:p>
            <a:r>
              <a:rPr lang="en-IN" dirty="0"/>
              <a:t>● Database: Text </a:t>
            </a:r>
            <a:r>
              <a:rPr lang="en-IN" dirty="0" smtClean="0"/>
              <a:t>Files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2133600"/>
            <a:ext cx="8229600" cy="30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2286000"/>
            <a:ext cx="7704667" cy="1981200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9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6133966"/>
              </p:ext>
            </p:extLst>
          </p:nvPr>
        </p:nvGraphicFramePr>
        <p:xfrm>
          <a:off x="1485900" y="1066800"/>
          <a:ext cx="70485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86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1.  YADA – Functional 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9144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Food Items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Add, update, Delete basic food items with basic attributes – identifier, keywords, calories (UI)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Add, update, delete composite food items with basic attributes (UI)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Create composite food by selecting one or more basic or composite food items with one or more qty.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Ability to search for basic or composite food item based on key words provided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Load basic and composite food items from database files on program start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Save basic and composite food items at program exit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Download food items information from standard web sites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50000"/>
                  </a:schemeClr>
                </a:solidFill>
                <a:latin typeface="Bell MT" panose="02020503060305020303" pitchFamily="18" charset="0"/>
              </a:rPr>
              <a:t>User Profile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Create user profile with basic information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Maintain age, weight, activity level information on a daily basis for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Update age, weight, activity level information on a day by user as needed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Selection of target calorie intake method by User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 lvl="1"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1.  YADA – Functional 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914400"/>
            <a:ext cx="8305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User Food Log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Maintain log of food consumed on a daily basis for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Load user food log from database for a specific user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Add, delete entries from food logs for a specific date by selecting food items through search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By default carry over previous day’s log record for current day.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Undo option for user commands for log activities</a:t>
            </a:r>
          </a:p>
          <a:p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Reporting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Generate day wise food log report for a user  for a time period (from date, to date)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Format of day wise food log report – User, date, total calorie consumed, target calorie intake, difference between target and consumed.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Maintain databases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Basic food items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Composite food items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User profile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User daily food log </a:t>
            </a:r>
          </a:p>
        </p:txBody>
      </p:sp>
    </p:spTree>
    <p:extLst>
      <p:ext uri="{BB962C8B-B14F-4D97-AF65-F5344CB8AC3E}">
        <p14:creationId xmlns:p14="http://schemas.microsoft.com/office/powerpoint/2010/main" val="24791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2. YADA – Non Functional 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" y="9144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Maintainability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To be able to add additional attributes to basic and composite food items (e.g. nutrition information)</a:t>
            </a:r>
          </a:p>
          <a:p>
            <a:pPr lvl="1"/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Interoperability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Read and write food and log data to text files (</a:t>
            </a:r>
            <a:r>
              <a:rPr lang="en-IN" sz="1600" dirty="0" err="1" smtClean="0">
                <a:latin typeface="Bell MT" panose="02020503060305020303" pitchFamily="18" charset="0"/>
              </a:rPr>
              <a:t>csv</a:t>
            </a:r>
            <a:r>
              <a:rPr lang="en-IN" sz="1600" dirty="0" smtClean="0">
                <a:latin typeface="Bell MT" panose="02020503060305020303" pitchFamily="18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Ability to extend for downloading of food information from web sites </a:t>
            </a:r>
          </a:p>
          <a:p>
            <a:pPr lvl="1"/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 Adaptability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To be able to choose target calorie intake method for </a:t>
            </a:r>
            <a:r>
              <a:rPr lang="en-IN" sz="1600" dirty="0" err="1" smtClean="0">
                <a:latin typeface="Bell MT" panose="02020503060305020303" pitchFamily="18" charset="0"/>
              </a:rPr>
              <a:t>calarie</a:t>
            </a:r>
            <a:r>
              <a:rPr lang="en-IN" sz="1600" dirty="0" smtClean="0">
                <a:latin typeface="Bell MT" panose="02020503060305020303" pitchFamily="18" charset="0"/>
              </a:rPr>
              <a:t> computation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Performance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Managing size of log files</a:t>
            </a:r>
          </a:p>
          <a:p>
            <a:pPr lvl="1"/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Security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User registration feature – to be added (later)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Accountability of transaction create, update, delete (later)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 lvl="1"/>
            <a:endParaRPr lang="en-IN" sz="1600" dirty="0" smtClean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3. Design – UML Diagram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" y="685800"/>
            <a:ext cx="907001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3. Classes - Responsibilities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49323"/>
              </p:ext>
            </p:extLst>
          </p:nvPr>
        </p:nvGraphicFramePr>
        <p:xfrm>
          <a:off x="381000" y="762000"/>
          <a:ext cx="853440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Class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Responsibility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Bell MT" panose="02020503060305020303" pitchFamily="18" charset="0"/>
                        </a:rPr>
                        <a:t>YADAController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Main controller class,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which gets invoked first during execution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Provides the user interface to select options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Initiate Load files from databases, Save files to database, Initiate generate report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Bell MT" panose="02020503060305020303" pitchFamily="18" charset="0"/>
                        </a:rPr>
                        <a:t>UserProfile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Provides basic profile of user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latin typeface="Bell MT" panose="02020503060305020303" pitchFamily="18" charset="0"/>
                        </a:rPr>
                        <a:t>UserDietProfile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Provides Diet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profile of user for a day – weight, activity level…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Food Component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latin typeface="Bell MT" panose="02020503060305020303" pitchFamily="18" charset="0"/>
                        </a:rPr>
                        <a:t>Composite pattern 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– can have basic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or composite food items as food components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Basic Food Item and </a:t>
                      </a:r>
                    </a:p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Basic Food </a:t>
                      </a:r>
                      <a:r>
                        <a:rPr lang="en-IN" sz="1400" dirty="0" err="1" smtClean="0">
                          <a:latin typeface="Bell MT" panose="02020503060305020303" pitchFamily="18" charset="0"/>
                        </a:rPr>
                        <a:t>Attrs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Basic food items and corresponding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attributes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Composite Food Item and Composite Food </a:t>
                      </a:r>
                      <a:r>
                        <a:rPr lang="en-IN" sz="1400" dirty="0" err="1" smtClean="0">
                          <a:latin typeface="Bell MT" panose="02020503060305020303" pitchFamily="18" charset="0"/>
                        </a:rPr>
                        <a:t>Attrs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Composite food items and corresponding attributes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Download food adapter and Food Websites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latin typeface="Bell MT" panose="02020503060305020303" pitchFamily="18" charset="0"/>
                        </a:rPr>
                        <a:t>Adapter pattern 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-  To provide interface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for creating food items components from food webs sited through </a:t>
                      </a:r>
                      <a:r>
                        <a:rPr lang="en-IN" sz="1400" baseline="0" dirty="0" err="1" smtClean="0">
                          <a:latin typeface="Bell MT" panose="02020503060305020303" pitchFamily="18" charset="0"/>
                        </a:rPr>
                        <a:t>DownloadFoodAdapter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.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 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Food Log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Maintains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log of food consumed by user – date wise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Log Iterator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latin typeface="Bell MT" panose="02020503060305020303" pitchFamily="18" charset="0"/>
                        </a:rPr>
                        <a:t>Iterator pattern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 –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To traverse user log collection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Target Calc</a:t>
                      </a:r>
                      <a:r>
                        <a:rPr lang="en-IN" sz="1400" baseline="0" dirty="0" smtClean="0">
                          <a:latin typeface="Bell MT" panose="02020503060305020303" pitchFamily="18" charset="0"/>
                        </a:rPr>
                        <a:t> Strategy, 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latin typeface="Bell MT" panose="02020503060305020303" pitchFamily="18" charset="0"/>
                        </a:rPr>
                        <a:t>Strategy pattern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 – To facilitate selection of target calorie intake method by User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HarrisBenedict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,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IN" sz="1400" baseline="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MifflinStJoe</a:t>
                      </a:r>
                      <a:endParaRPr lang="en-IN" sz="14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Specific algorithm implementations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LogMemento</a:t>
                      </a:r>
                      <a:r>
                        <a:rPr lang="en-IN" sz="140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,</a:t>
                      </a:r>
                      <a:r>
                        <a:rPr lang="en-IN" sz="1400" baseline="0" dirty="0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IN" sz="1400" baseline="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LogHistory</a:t>
                      </a:r>
                      <a:endParaRPr lang="en-IN" sz="14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 smtClean="0">
                          <a:latin typeface="Bell MT" panose="02020503060305020303" pitchFamily="18" charset="0"/>
                        </a:rPr>
                        <a:t>Memento pattern</a:t>
                      </a:r>
                      <a:r>
                        <a:rPr lang="en-IN" sz="1400" dirty="0" smtClean="0">
                          <a:latin typeface="Bell MT" panose="02020503060305020303" pitchFamily="18" charset="0"/>
                        </a:rPr>
                        <a:t> -  To provide undo option for user commands(log)</a:t>
                      </a:r>
                      <a:endParaRPr lang="en-IN" sz="14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4. Design -  Salient Points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71843"/>
              </p:ext>
            </p:extLst>
          </p:nvPr>
        </p:nvGraphicFramePr>
        <p:xfrm>
          <a:off x="304800" y="965200"/>
          <a:ext cx="82296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Pattern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Responsibility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Composite</a:t>
                      </a:r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 Pattern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Food component creation-</a:t>
                      </a:r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can have either basic</a:t>
                      </a:r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 or composite food items.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Strategy Pattern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To allow for selection of algorithm</a:t>
                      </a:r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 for target calorie computation and to have flexibility to add more algorithms to design at a later point.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Adapter Pattern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To have flexibility</a:t>
                      </a:r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 to add interfaces for downloading food information from websites and populating to food items.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Iterator Pattern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To traverse the log collection for a user for a specific date.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Memento Pattern 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To provide facility to undo log operations</a:t>
                      </a:r>
                      <a:r>
                        <a:rPr lang="en-IN" sz="1600" baseline="0" dirty="0" smtClean="0">
                          <a:latin typeface="Bell MT" panose="02020503060305020303" pitchFamily="18" charset="0"/>
                        </a:rPr>
                        <a:t> by users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74321"/>
              </p:ext>
            </p:extLst>
          </p:nvPr>
        </p:nvGraphicFramePr>
        <p:xfrm>
          <a:off x="304800" y="43434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Target Calorie Algorithms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Description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HarrisBenedict</a:t>
                      </a:r>
                      <a:endParaRPr lang="en-IN" sz="16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 concrete calculator that calculates target calorie</a:t>
                      </a:r>
                      <a:r>
                        <a:rPr kumimoji="0" lang="en-IN" sz="16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intake using </a:t>
                      </a:r>
                      <a:r>
                        <a:rPr kumimoji="0"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Miffin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-St </a:t>
                      </a:r>
                      <a:r>
                        <a:rPr kumimoji="0" lang="en-IN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Jeo</a:t>
                      </a:r>
                      <a:r>
                        <a:rPr kumimoji="0" lang="en-I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Algorithm.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aseline="0" dirty="0" err="1" smtClean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MifflinStJoe</a:t>
                      </a:r>
                      <a:endParaRPr lang="en-IN" sz="1600" dirty="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Bell MT" panose="02020503060305020303" pitchFamily="18" charset="0"/>
                        </a:rPr>
                        <a:t>A concrete target calorie calculator. Uses Harris-Benedict Algorithm.</a:t>
                      </a:r>
                      <a:endParaRPr lang="en-IN" sz="1600" dirty="0">
                        <a:latin typeface="Bell MT" panose="020205030603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4. Design -  Salient Points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1000" y="1066800"/>
            <a:ext cx="838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Databases -  </a:t>
            </a:r>
            <a:r>
              <a:rPr lang="en-IN" sz="1600" dirty="0" smtClean="0">
                <a:latin typeface="Bell MT" panose="02020503060305020303" pitchFamily="18" charset="0"/>
              </a:rPr>
              <a:t>Maintained as </a:t>
            </a:r>
            <a:r>
              <a:rPr lang="en-IN" sz="1600" dirty="0" err="1" smtClean="0">
                <a:latin typeface="Bell MT" panose="02020503060305020303" pitchFamily="18" charset="0"/>
              </a:rPr>
              <a:t>csv</a:t>
            </a:r>
            <a:r>
              <a:rPr lang="en-IN" sz="1600" dirty="0" smtClean="0">
                <a:latin typeface="Bell MT" panose="02020503060305020303" pitchFamily="18" charset="0"/>
              </a:rPr>
              <a:t> text files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>
                <a:latin typeface="Bell MT" panose="02020503060305020303" pitchFamily="18" charset="0"/>
              </a:rPr>
              <a:t>UserFoodDB</a:t>
            </a:r>
            <a:r>
              <a:rPr lang="en-IN" sz="1600" dirty="0" smtClean="0">
                <a:latin typeface="Bell MT" panose="02020503060305020303" pitchFamily="18" charset="0"/>
              </a:rPr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>
                <a:latin typeface="Bell MT" panose="02020503060305020303" pitchFamily="18" charset="0"/>
              </a:rPr>
              <a:t>BasicFoodDB</a:t>
            </a:r>
            <a:r>
              <a:rPr lang="en-IN" sz="1600" dirty="0" smtClean="0">
                <a:latin typeface="Bell MT" panose="02020503060305020303" pitchFamily="18" charset="0"/>
              </a:rPr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err="1" smtClean="0">
                <a:latin typeface="Bell MT" panose="02020503060305020303" pitchFamily="18" charset="0"/>
              </a:rPr>
              <a:t>CompositeFoodDB</a:t>
            </a:r>
            <a:r>
              <a:rPr lang="en-IN" sz="1600" dirty="0" smtClean="0">
                <a:latin typeface="Bell MT" panose="02020503060305020303" pitchFamily="18" charset="0"/>
              </a:rPr>
              <a:t>  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</a:t>
            </a:r>
            <a:r>
              <a:rPr lang="en-IN" sz="1600" dirty="0" err="1" smtClean="0">
                <a:latin typeface="Bell MT" panose="02020503060305020303" pitchFamily="18" charset="0"/>
              </a:rPr>
              <a:t>UserLogDB</a:t>
            </a:r>
            <a:r>
              <a:rPr lang="en-IN" sz="1600" dirty="0" smtClean="0">
                <a:latin typeface="Bell MT" panose="02020503060305020303" pitchFamily="18" charset="0"/>
              </a:rPr>
              <a:t> -  this file is maintained user wise and year wise - to manage the size of the log file. </a:t>
            </a:r>
          </a:p>
          <a:p>
            <a:pPr>
              <a:buFont typeface="Arial" pitchFamily="34" charset="0"/>
              <a:buChar char="•"/>
            </a:pPr>
            <a:endParaRPr lang="en-IN" sz="1600" b="1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Strengths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Leveraging of appropriate design patterns (Strategy and Adapter) to provide flexibility and maintainability.   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Tried for high cohesion and loose coupling in class design</a:t>
            </a:r>
          </a:p>
          <a:p>
            <a:pPr marL="457200" lvl="2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Traceability of identified functional and non functional requirement in design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>
              <a:latin typeface="Bell MT" panose="02020503060305020303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Weakness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Security requirements identified but not implemented for prototype.  Security is weak and needs to be built into the design.</a:t>
            </a:r>
          </a:p>
          <a:p>
            <a:pPr lvl="1">
              <a:buFont typeface="Arial" pitchFamily="34" charset="0"/>
              <a:buChar char="•"/>
            </a:pPr>
            <a:r>
              <a:rPr lang="en-IN" sz="1600" dirty="0" smtClean="0">
                <a:latin typeface="Bell MT" panose="02020503060305020303" pitchFamily="18" charset="0"/>
              </a:rPr>
              <a:t> Primitive user interface is provided from command prompt.  Can be improved. </a:t>
            </a:r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  <a:p>
            <a:pPr lvl="1">
              <a:buFont typeface="Arial" pitchFamily="34" charset="0"/>
              <a:buChar char="•"/>
            </a:pP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6678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1091</TotalTime>
  <Words>871</Words>
  <Application>Microsoft Office PowerPoint</Application>
  <PresentationFormat>On-screen Show (4:3)</PresentationFormat>
  <Paragraphs>142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Bell MT</vt:lpstr>
      <vt:lpstr>Calibri</vt:lpstr>
      <vt:lpstr>Corbel</vt:lpstr>
      <vt:lpstr>Parallax</vt:lpstr>
      <vt:lpstr>PowerPoint Presentation</vt:lpstr>
      <vt:lpstr>Agenda</vt:lpstr>
      <vt:lpstr>1.  YADA – Functional Requirements</vt:lpstr>
      <vt:lpstr>1.  YADA – Functional Requirements</vt:lpstr>
      <vt:lpstr> 2. YADA – Non Functional Requirements</vt:lpstr>
      <vt:lpstr>3. Design – UML Diagram</vt:lpstr>
      <vt:lpstr>3. Classes - Responsibilities</vt:lpstr>
      <vt:lpstr>4. Design -  Salient Points</vt:lpstr>
      <vt:lpstr>4. Design -  Salient Points</vt:lpstr>
      <vt:lpstr>5. Implementation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Nistala  Padmalata</dc:creator>
  <cp:lastModifiedBy>Bhavana Gannu</cp:lastModifiedBy>
  <cp:revision>175</cp:revision>
  <dcterms:created xsi:type="dcterms:W3CDTF">2015-02-23T05:40:49Z</dcterms:created>
  <dcterms:modified xsi:type="dcterms:W3CDTF">2015-03-24T07:23:43Z</dcterms:modified>
</cp:coreProperties>
</file>