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1" r:id="rId4"/>
    <p:sldId id="263" r:id="rId5"/>
    <p:sldId id="264" r:id="rId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AC4E94-7FE5-4B24-ACD9-C1C9A5D4F8DB}">
  <a:tblStyle styleId="{84AC4E94-7FE5-4B24-ACD9-C1C9A5D4F8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9ab8b2cfe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9ab8b2cfe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04300062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04300062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04300062f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04300062f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9005451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9005451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90054515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a90054515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658050"/>
            <a:ext cx="7465800" cy="16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2524825"/>
            <a:ext cx="35283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6874734" y="3178725"/>
            <a:ext cx="2269200" cy="15552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/>
          <p:nvPr/>
        </p:nvSpPr>
        <p:spPr>
          <a:xfrm>
            <a:off x="5499800" y="3178725"/>
            <a:ext cx="2269200" cy="15552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4124865" y="3178725"/>
            <a:ext cx="2269200" cy="15552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2749931" y="3178725"/>
            <a:ext cx="2269200" cy="15552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1374997" y="3178725"/>
            <a:ext cx="2269200" cy="15552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457199" y="658050"/>
            <a:ext cx="8315093" cy="16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Python Data Analysis , Visualization &amp; Prediction</a:t>
            </a:r>
            <a:endParaRPr dirty="0"/>
          </a:p>
        </p:txBody>
      </p:sp>
      <p:sp>
        <p:nvSpPr>
          <p:cNvPr id="62" name="Google Shape;62;p15"/>
          <p:cNvSpPr/>
          <p:nvPr/>
        </p:nvSpPr>
        <p:spPr>
          <a:xfrm>
            <a:off x="63" y="3178725"/>
            <a:ext cx="2269200" cy="1555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Data Preprocessing</a:t>
            </a:r>
            <a:endParaRPr dirty="0"/>
          </a:p>
        </p:txBody>
      </p:sp>
      <p:sp>
        <p:nvSpPr>
          <p:cNvPr id="74" name="Google Shape;74;p17"/>
          <p:cNvSpPr/>
          <p:nvPr/>
        </p:nvSpPr>
        <p:spPr>
          <a:xfrm>
            <a:off x="979541" y="1286940"/>
            <a:ext cx="6897249" cy="3229882"/>
          </a:xfrm>
          <a:custGeom>
            <a:avLst/>
            <a:gdLst/>
            <a:ahLst/>
            <a:cxnLst/>
            <a:rect l="l" t="t" r="r" b="b"/>
            <a:pathLst>
              <a:path w="288890" h="135283" extrusionOk="0">
                <a:moveTo>
                  <a:pt x="259393" y="36"/>
                </a:moveTo>
                <a:cubicBezTo>
                  <a:pt x="243890" y="53"/>
                  <a:pt x="231314" y="12629"/>
                  <a:pt x="231296" y="28132"/>
                </a:cubicBezTo>
                <a:lnTo>
                  <a:pt x="238746" y="28132"/>
                </a:lnTo>
                <a:cubicBezTo>
                  <a:pt x="238746" y="17915"/>
                  <a:pt x="246196" y="9241"/>
                  <a:pt x="256288" y="7698"/>
                </a:cubicBezTo>
                <a:cubicBezTo>
                  <a:pt x="266381" y="6173"/>
                  <a:pt x="276083" y="12239"/>
                  <a:pt x="279117" y="21977"/>
                </a:cubicBezTo>
                <a:cubicBezTo>
                  <a:pt x="282150" y="31732"/>
                  <a:pt x="277627" y="42233"/>
                  <a:pt x="268456" y="46703"/>
                </a:cubicBezTo>
                <a:cubicBezTo>
                  <a:pt x="259268" y="51172"/>
                  <a:pt x="248200" y="48264"/>
                  <a:pt x="242400" y="39856"/>
                </a:cubicBezTo>
                <a:lnTo>
                  <a:pt x="211785" y="70116"/>
                </a:lnTo>
                <a:lnTo>
                  <a:pt x="211732" y="70080"/>
                </a:lnTo>
                <a:lnTo>
                  <a:pt x="194296" y="87516"/>
                </a:lnTo>
                <a:cubicBezTo>
                  <a:pt x="201746" y="92642"/>
                  <a:pt x="204974" y="102025"/>
                  <a:pt x="202296" y="110646"/>
                </a:cubicBezTo>
                <a:cubicBezTo>
                  <a:pt x="199600" y="119284"/>
                  <a:pt x="191618" y="125155"/>
                  <a:pt x="182572" y="125155"/>
                </a:cubicBezTo>
                <a:cubicBezTo>
                  <a:pt x="173526" y="125155"/>
                  <a:pt x="165544" y="119284"/>
                  <a:pt x="162848" y="110646"/>
                </a:cubicBezTo>
                <a:cubicBezTo>
                  <a:pt x="160169" y="102025"/>
                  <a:pt x="163398" y="92642"/>
                  <a:pt x="170830" y="87516"/>
                </a:cubicBezTo>
                <a:lnTo>
                  <a:pt x="154848" y="71535"/>
                </a:lnTo>
                <a:lnTo>
                  <a:pt x="128827" y="45177"/>
                </a:lnTo>
                <a:cubicBezTo>
                  <a:pt x="135337" y="36681"/>
                  <a:pt x="136437" y="25240"/>
                  <a:pt x="131701" y="15662"/>
                </a:cubicBezTo>
                <a:cubicBezTo>
                  <a:pt x="126965" y="6066"/>
                  <a:pt x="117209" y="0"/>
                  <a:pt x="106514" y="0"/>
                </a:cubicBezTo>
                <a:cubicBezTo>
                  <a:pt x="95836" y="0"/>
                  <a:pt x="86062" y="6066"/>
                  <a:pt x="81326" y="15662"/>
                </a:cubicBezTo>
                <a:cubicBezTo>
                  <a:pt x="76591" y="25240"/>
                  <a:pt x="77708" y="36681"/>
                  <a:pt x="84200" y="45177"/>
                </a:cubicBezTo>
                <a:lnTo>
                  <a:pt x="51492" y="77867"/>
                </a:lnTo>
                <a:lnTo>
                  <a:pt x="51510" y="77885"/>
                </a:lnTo>
                <a:lnTo>
                  <a:pt x="42074" y="87321"/>
                </a:lnTo>
                <a:cubicBezTo>
                  <a:pt x="50481" y="93121"/>
                  <a:pt x="53372" y="104172"/>
                  <a:pt x="48902" y="113359"/>
                </a:cubicBezTo>
                <a:cubicBezTo>
                  <a:pt x="44433" y="122530"/>
                  <a:pt x="33932" y="127053"/>
                  <a:pt x="24194" y="124020"/>
                </a:cubicBezTo>
                <a:cubicBezTo>
                  <a:pt x="14456" y="120969"/>
                  <a:pt x="8390" y="111284"/>
                  <a:pt x="9933" y="101192"/>
                </a:cubicBezTo>
                <a:cubicBezTo>
                  <a:pt x="11476" y="91117"/>
                  <a:pt x="20150" y="83667"/>
                  <a:pt x="30349" y="83667"/>
                </a:cubicBezTo>
                <a:lnTo>
                  <a:pt x="30349" y="83667"/>
                </a:lnTo>
                <a:lnTo>
                  <a:pt x="30349" y="76218"/>
                </a:lnTo>
                <a:cubicBezTo>
                  <a:pt x="17294" y="76218"/>
                  <a:pt x="5942" y="85210"/>
                  <a:pt x="2980" y="97928"/>
                </a:cubicBezTo>
                <a:cubicBezTo>
                  <a:pt x="0" y="110628"/>
                  <a:pt x="6191" y="123718"/>
                  <a:pt x="17880" y="129500"/>
                </a:cubicBezTo>
                <a:cubicBezTo>
                  <a:pt x="29586" y="135283"/>
                  <a:pt x="43741" y="132250"/>
                  <a:pt x="52042" y="122175"/>
                </a:cubicBezTo>
                <a:cubicBezTo>
                  <a:pt x="60325" y="112100"/>
                  <a:pt x="60591" y="97626"/>
                  <a:pt x="52663" y="87250"/>
                </a:cubicBezTo>
                <a:lnTo>
                  <a:pt x="64990" y="74940"/>
                </a:lnTo>
                <a:lnTo>
                  <a:pt x="64973" y="74923"/>
                </a:lnTo>
                <a:lnTo>
                  <a:pt x="94789" y="45106"/>
                </a:lnTo>
                <a:cubicBezTo>
                  <a:pt x="87339" y="39962"/>
                  <a:pt x="84111" y="30597"/>
                  <a:pt x="86790" y="21959"/>
                </a:cubicBezTo>
                <a:cubicBezTo>
                  <a:pt x="89486" y="13339"/>
                  <a:pt x="97468" y="7450"/>
                  <a:pt x="106514" y="7450"/>
                </a:cubicBezTo>
                <a:cubicBezTo>
                  <a:pt x="115560" y="7450"/>
                  <a:pt x="123542" y="13339"/>
                  <a:pt x="126238" y="21959"/>
                </a:cubicBezTo>
                <a:cubicBezTo>
                  <a:pt x="128916" y="30597"/>
                  <a:pt x="125688" y="39962"/>
                  <a:pt x="118256" y="45106"/>
                </a:cubicBezTo>
                <a:lnTo>
                  <a:pt x="147877" y="75065"/>
                </a:lnTo>
                <a:lnTo>
                  <a:pt x="147877" y="75065"/>
                </a:lnTo>
                <a:lnTo>
                  <a:pt x="148906" y="76093"/>
                </a:lnTo>
                <a:lnTo>
                  <a:pt x="153252" y="80510"/>
                </a:lnTo>
                <a:lnTo>
                  <a:pt x="153269" y="80474"/>
                </a:lnTo>
                <a:lnTo>
                  <a:pt x="160240" y="87463"/>
                </a:lnTo>
                <a:cubicBezTo>
                  <a:pt x="153748" y="95941"/>
                  <a:pt x="152649" y="107382"/>
                  <a:pt x="157385" y="116960"/>
                </a:cubicBezTo>
                <a:cubicBezTo>
                  <a:pt x="162120" y="126556"/>
                  <a:pt x="171876" y="132604"/>
                  <a:pt x="182572" y="132604"/>
                </a:cubicBezTo>
                <a:cubicBezTo>
                  <a:pt x="193250" y="132604"/>
                  <a:pt x="203005" y="126556"/>
                  <a:pt x="207741" y="116960"/>
                </a:cubicBezTo>
                <a:cubicBezTo>
                  <a:pt x="212477" y="107382"/>
                  <a:pt x="211377" y="95941"/>
                  <a:pt x="204885" y="87463"/>
                </a:cubicBezTo>
                <a:lnTo>
                  <a:pt x="209887" y="82443"/>
                </a:lnTo>
                <a:lnTo>
                  <a:pt x="209887" y="82443"/>
                </a:lnTo>
                <a:lnTo>
                  <a:pt x="242329" y="50463"/>
                </a:lnTo>
                <a:cubicBezTo>
                  <a:pt x="249531" y="55962"/>
                  <a:pt x="258931" y="57647"/>
                  <a:pt x="267587" y="55004"/>
                </a:cubicBezTo>
                <a:cubicBezTo>
                  <a:pt x="276243" y="52361"/>
                  <a:pt x="283090" y="45709"/>
                  <a:pt x="285999" y="37142"/>
                </a:cubicBezTo>
                <a:cubicBezTo>
                  <a:pt x="288890" y="28557"/>
                  <a:pt x="287489" y="19121"/>
                  <a:pt x="282221" y="11760"/>
                </a:cubicBezTo>
                <a:cubicBezTo>
                  <a:pt x="276935" y="4399"/>
                  <a:pt x="268456" y="36"/>
                  <a:pt x="259393" y="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35000">
                <a:schemeClr val="accent2"/>
              </a:gs>
              <a:gs pos="68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/>
          <p:nvPr/>
        </p:nvSpPr>
        <p:spPr>
          <a:xfrm>
            <a:off x="3138942" y="1580901"/>
            <a:ext cx="756300" cy="7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4957799" y="3410438"/>
            <a:ext cx="756300" cy="7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1326812" y="3398064"/>
            <a:ext cx="756300" cy="7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6796447" y="1576006"/>
            <a:ext cx="756300" cy="7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903107" y="1755979"/>
            <a:ext cx="17298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/>
              <a:t>Loaded dataset from CSV file</a:t>
            </a:r>
          </a:p>
        </p:txBody>
      </p:sp>
      <p:sp>
        <p:nvSpPr>
          <p:cNvPr id="80" name="Google Shape;80;p17"/>
          <p:cNvSpPr txBox="1"/>
          <p:nvPr/>
        </p:nvSpPr>
        <p:spPr>
          <a:xfrm>
            <a:off x="903107" y="1433484"/>
            <a:ext cx="172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STAGE 01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741075" y="3274649"/>
            <a:ext cx="17298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1200" dirty="0"/>
              <a:t>Checked for missing values</a:t>
            </a:r>
          </a:p>
        </p:txBody>
      </p:sp>
      <p:sp>
        <p:nvSpPr>
          <p:cNvPr id="82" name="Google Shape;82;p17"/>
          <p:cNvSpPr txBox="1"/>
          <p:nvPr/>
        </p:nvSpPr>
        <p:spPr>
          <a:xfrm>
            <a:off x="2741075" y="2952154"/>
            <a:ext cx="172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STAGE 02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505190" y="1755979"/>
            <a:ext cx="17298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/>
              <a:t>Filled missing values with 1000</a:t>
            </a:r>
          </a:p>
        </p:txBody>
      </p:sp>
      <p:sp>
        <p:nvSpPr>
          <p:cNvPr id="84" name="Google Shape;84;p17"/>
          <p:cNvSpPr txBox="1"/>
          <p:nvPr/>
        </p:nvSpPr>
        <p:spPr>
          <a:xfrm>
            <a:off x="4505190" y="1433484"/>
            <a:ext cx="172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STAGE 03</a:t>
            </a:r>
            <a:endParaRPr sz="18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511093" y="3274649"/>
            <a:ext cx="17298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/>
              <a:t>Created separate clean dataset without missing values</a:t>
            </a:r>
          </a:p>
        </p:txBody>
      </p:sp>
      <p:sp>
        <p:nvSpPr>
          <p:cNvPr id="86" name="Google Shape;86;p17"/>
          <p:cNvSpPr txBox="1"/>
          <p:nvPr/>
        </p:nvSpPr>
        <p:spPr>
          <a:xfrm>
            <a:off x="6511093" y="2952154"/>
            <a:ext cx="172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STAGE 04</a:t>
            </a:r>
            <a:endParaRPr sz="18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87" name="Google Shape;87;p17"/>
          <p:cNvGrpSpPr/>
          <p:nvPr/>
        </p:nvGrpSpPr>
        <p:grpSpPr>
          <a:xfrm>
            <a:off x="7001370" y="1757074"/>
            <a:ext cx="346429" cy="394174"/>
            <a:chOff x="1516475" y="238075"/>
            <a:chExt cx="424650" cy="483175"/>
          </a:xfrm>
        </p:grpSpPr>
        <p:sp>
          <p:nvSpPr>
            <p:cNvPr id="88" name="Google Shape;88;p17"/>
            <p:cNvSpPr/>
            <p:nvPr/>
          </p:nvSpPr>
          <p:spPr>
            <a:xfrm>
              <a:off x="1516475" y="238075"/>
              <a:ext cx="424650" cy="483175"/>
            </a:xfrm>
            <a:custGeom>
              <a:avLst/>
              <a:gdLst/>
              <a:ahLst/>
              <a:cxnLst/>
              <a:rect l="l" t="t" r="r" b="b"/>
              <a:pathLst>
                <a:path w="16986" h="19327" extrusionOk="0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1652425" y="324000"/>
              <a:ext cx="147150" cy="141575"/>
            </a:xfrm>
            <a:custGeom>
              <a:avLst/>
              <a:gdLst/>
              <a:ahLst/>
              <a:cxnLst/>
              <a:rect l="l" t="t" r="r" b="b"/>
              <a:pathLst>
                <a:path w="5886" h="5663" extrusionOk="0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" name="Google Shape;90;p17"/>
          <p:cNvGrpSpPr/>
          <p:nvPr/>
        </p:nvGrpSpPr>
        <p:grpSpPr>
          <a:xfrm>
            <a:off x="1507105" y="3684664"/>
            <a:ext cx="395663" cy="207866"/>
            <a:chOff x="2080675" y="352325"/>
            <a:chExt cx="485000" cy="254800"/>
          </a:xfrm>
        </p:grpSpPr>
        <p:sp>
          <p:nvSpPr>
            <p:cNvPr id="91" name="Google Shape;91;p17"/>
            <p:cNvSpPr/>
            <p:nvPr/>
          </p:nvSpPr>
          <p:spPr>
            <a:xfrm>
              <a:off x="2080675" y="352325"/>
              <a:ext cx="485000" cy="254800"/>
            </a:xfrm>
            <a:custGeom>
              <a:avLst/>
              <a:gdLst/>
              <a:ahLst/>
              <a:cxnLst/>
              <a:rect l="l" t="t" r="r" b="b"/>
              <a:pathLst>
                <a:path w="19400" h="10192" extrusionOk="0">
                  <a:moveTo>
                    <a:pt x="5514" y="2183"/>
                  </a:moveTo>
                  <a:cubicBezTo>
                    <a:pt x="4291" y="3932"/>
                    <a:pt x="4291" y="6254"/>
                    <a:pt x="5514" y="8002"/>
                  </a:cubicBezTo>
                  <a:cubicBezTo>
                    <a:pt x="4858" y="7685"/>
                    <a:pt x="4230" y="7320"/>
                    <a:pt x="3632" y="6909"/>
                  </a:cubicBezTo>
                  <a:cubicBezTo>
                    <a:pt x="2841" y="6368"/>
                    <a:pt x="2099" y="5762"/>
                    <a:pt x="1410" y="5097"/>
                  </a:cubicBezTo>
                  <a:cubicBezTo>
                    <a:pt x="2071" y="4454"/>
                    <a:pt x="3572" y="3126"/>
                    <a:pt x="5514" y="2183"/>
                  </a:cubicBezTo>
                  <a:close/>
                  <a:moveTo>
                    <a:pt x="13865" y="2171"/>
                  </a:moveTo>
                  <a:cubicBezTo>
                    <a:pt x="14527" y="2491"/>
                    <a:pt x="15167" y="2866"/>
                    <a:pt x="15774" y="3283"/>
                  </a:cubicBezTo>
                  <a:cubicBezTo>
                    <a:pt x="16562" y="3823"/>
                    <a:pt x="17304" y="4430"/>
                    <a:pt x="17996" y="5094"/>
                  </a:cubicBezTo>
                  <a:cubicBezTo>
                    <a:pt x="17307" y="5759"/>
                    <a:pt x="16565" y="6365"/>
                    <a:pt x="15774" y="6909"/>
                  </a:cubicBezTo>
                  <a:cubicBezTo>
                    <a:pt x="15167" y="7326"/>
                    <a:pt x="14530" y="7697"/>
                    <a:pt x="13865" y="8017"/>
                  </a:cubicBezTo>
                  <a:cubicBezTo>
                    <a:pt x="15097" y="6263"/>
                    <a:pt x="15097" y="3926"/>
                    <a:pt x="13865" y="2171"/>
                  </a:cubicBezTo>
                  <a:close/>
                  <a:moveTo>
                    <a:pt x="9801" y="1133"/>
                  </a:moveTo>
                  <a:cubicBezTo>
                    <a:pt x="11948" y="1190"/>
                    <a:pt x="13657" y="2947"/>
                    <a:pt x="13657" y="5091"/>
                  </a:cubicBezTo>
                  <a:cubicBezTo>
                    <a:pt x="13657" y="7238"/>
                    <a:pt x="11948" y="8995"/>
                    <a:pt x="9801" y="9053"/>
                  </a:cubicBezTo>
                  <a:lnTo>
                    <a:pt x="9566" y="9053"/>
                  </a:lnTo>
                  <a:cubicBezTo>
                    <a:pt x="7431" y="8983"/>
                    <a:pt x="5734" y="7232"/>
                    <a:pt x="5728" y="5094"/>
                  </a:cubicBezTo>
                  <a:cubicBezTo>
                    <a:pt x="5731" y="2947"/>
                    <a:pt x="7440" y="1190"/>
                    <a:pt x="9587" y="1133"/>
                  </a:cubicBezTo>
                  <a:close/>
                  <a:moveTo>
                    <a:pt x="9557" y="0"/>
                  </a:moveTo>
                  <a:cubicBezTo>
                    <a:pt x="7440" y="37"/>
                    <a:pt x="5166" y="852"/>
                    <a:pt x="2965" y="2362"/>
                  </a:cubicBezTo>
                  <a:cubicBezTo>
                    <a:pt x="1283" y="3518"/>
                    <a:pt x="239" y="4665"/>
                    <a:pt x="196" y="4714"/>
                  </a:cubicBezTo>
                  <a:cubicBezTo>
                    <a:pt x="0" y="4928"/>
                    <a:pt x="0" y="5257"/>
                    <a:pt x="196" y="5472"/>
                  </a:cubicBezTo>
                  <a:cubicBezTo>
                    <a:pt x="239" y="5523"/>
                    <a:pt x="1283" y="6670"/>
                    <a:pt x="2965" y="7827"/>
                  </a:cubicBezTo>
                  <a:cubicBezTo>
                    <a:pt x="5166" y="9337"/>
                    <a:pt x="7440" y="10149"/>
                    <a:pt x="9557" y="10188"/>
                  </a:cubicBezTo>
                  <a:cubicBezTo>
                    <a:pt x="9602" y="10188"/>
                    <a:pt x="9647" y="10191"/>
                    <a:pt x="9692" y="10191"/>
                  </a:cubicBezTo>
                  <a:lnTo>
                    <a:pt x="9717" y="10191"/>
                  </a:lnTo>
                  <a:cubicBezTo>
                    <a:pt x="11869" y="10185"/>
                    <a:pt x="14194" y="9367"/>
                    <a:pt x="16435" y="7827"/>
                  </a:cubicBezTo>
                  <a:cubicBezTo>
                    <a:pt x="18120" y="6670"/>
                    <a:pt x="19161" y="5523"/>
                    <a:pt x="19207" y="5475"/>
                  </a:cubicBezTo>
                  <a:cubicBezTo>
                    <a:pt x="19400" y="5257"/>
                    <a:pt x="19400" y="4931"/>
                    <a:pt x="19207" y="4714"/>
                  </a:cubicBezTo>
                  <a:cubicBezTo>
                    <a:pt x="19161" y="4665"/>
                    <a:pt x="18120" y="3521"/>
                    <a:pt x="16435" y="2365"/>
                  </a:cubicBezTo>
                  <a:cubicBezTo>
                    <a:pt x="14191" y="822"/>
                    <a:pt x="11869" y="6"/>
                    <a:pt x="9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2246650" y="408900"/>
              <a:ext cx="147075" cy="141600"/>
            </a:xfrm>
            <a:custGeom>
              <a:avLst/>
              <a:gdLst/>
              <a:ahLst/>
              <a:cxnLst/>
              <a:rect l="l" t="t" r="r" b="b"/>
              <a:pathLst>
                <a:path w="5883" h="5664" extrusionOk="0">
                  <a:moveTo>
                    <a:pt x="3054" y="1132"/>
                  </a:moveTo>
                  <a:cubicBezTo>
                    <a:pt x="3495" y="1132"/>
                    <a:pt x="3930" y="1304"/>
                    <a:pt x="4255" y="1630"/>
                  </a:cubicBezTo>
                  <a:cubicBezTo>
                    <a:pt x="4738" y="2116"/>
                    <a:pt x="4886" y="2846"/>
                    <a:pt x="4624" y="3480"/>
                  </a:cubicBezTo>
                  <a:cubicBezTo>
                    <a:pt x="4358" y="4115"/>
                    <a:pt x="3739" y="4531"/>
                    <a:pt x="3053" y="4531"/>
                  </a:cubicBezTo>
                  <a:cubicBezTo>
                    <a:pt x="2114" y="4528"/>
                    <a:pt x="1357" y="3770"/>
                    <a:pt x="1353" y="2831"/>
                  </a:cubicBezTo>
                  <a:cubicBezTo>
                    <a:pt x="1353" y="2143"/>
                    <a:pt x="1767" y="1524"/>
                    <a:pt x="2404" y="1261"/>
                  </a:cubicBezTo>
                  <a:cubicBezTo>
                    <a:pt x="2614" y="1174"/>
                    <a:pt x="2835" y="1132"/>
                    <a:pt x="3054" y="1132"/>
                  </a:cubicBezTo>
                  <a:close/>
                  <a:moveTo>
                    <a:pt x="3053" y="1"/>
                  </a:moveTo>
                  <a:cubicBezTo>
                    <a:pt x="2316" y="1"/>
                    <a:pt x="1593" y="288"/>
                    <a:pt x="1052" y="829"/>
                  </a:cubicBezTo>
                  <a:cubicBezTo>
                    <a:pt x="242" y="1639"/>
                    <a:pt x="1" y="2855"/>
                    <a:pt x="439" y="3915"/>
                  </a:cubicBezTo>
                  <a:cubicBezTo>
                    <a:pt x="876" y="4972"/>
                    <a:pt x="1909" y="5663"/>
                    <a:pt x="3053" y="5663"/>
                  </a:cubicBezTo>
                  <a:cubicBezTo>
                    <a:pt x="4614" y="5660"/>
                    <a:pt x="5883" y="4395"/>
                    <a:pt x="5883" y="2831"/>
                  </a:cubicBezTo>
                  <a:cubicBezTo>
                    <a:pt x="5883" y="1687"/>
                    <a:pt x="5194" y="654"/>
                    <a:pt x="4137" y="216"/>
                  </a:cubicBezTo>
                  <a:cubicBezTo>
                    <a:pt x="3786" y="71"/>
                    <a:pt x="3418" y="1"/>
                    <a:pt x="30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3" name="Google Shape;93;p17"/>
          <p:cNvGrpSpPr/>
          <p:nvPr/>
        </p:nvGrpSpPr>
        <p:grpSpPr>
          <a:xfrm>
            <a:off x="3320013" y="1761956"/>
            <a:ext cx="394133" cy="394154"/>
            <a:chOff x="1487200" y="2021475"/>
            <a:chExt cx="483125" cy="483150"/>
          </a:xfrm>
        </p:grpSpPr>
        <p:sp>
          <p:nvSpPr>
            <p:cNvPr id="94" name="Google Shape;94;p17"/>
            <p:cNvSpPr/>
            <p:nvPr/>
          </p:nvSpPr>
          <p:spPr>
            <a:xfrm>
              <a:off x="1487200" y="2021475"/>
              <a:ext cx="483125" cy="483150"/>
            </a:xfrm>
            <a:custGeom>
              <a:avLst/>
              <a:gdLst/>
              <a:ahLst/>
              <a:cxnLst/>
              <a:rect l="l" t="t" r="r" b="b"/>
              <a:pathLst>
                <a:path w="19325" h="19326" extrusionOk="0">
                  <a:moveTo>
                    <a:pt x="17628" y="1133"/>
                  </a:moveTo>
                  <a:cubicBezTo>
                    <a:pt x="17939" y="1133"/>
                    <a:pt x="18192" y="1386"/>
                    <a:pt x="18192" y="1701"/>
                  </a:cubicBezTo>
                  <a:lnTo>
                    <a:pt x="18192" y="14796"/>
                  </a:lnTo>
                  <a:lnTo>
                    <a:pt x="1132" y="14796"/>
                  </a:lnTo>
                  <a:lnTo>
                    <a:pt x="1132" y="1701"/>
                  </a:lnTo>
                  <a:cubicBezTo>
                    <a:pt x="1132" y="1386"/>
                    <a:pt x="1386" y="1133"/>
                    <a:pt x="1700" y="1133"/>
                  </a:cubicBezTo>
                  <a:close/>
                  <a:moveTo>
                    <a:pt x="18192" y="15928"/>
                  </a:moveTo>
                  <a:lnTo>
                    <a:pt x="18192" y="17628"/>
                  </a:lnTo>
                  <a:cubicBezTo>
                    <a:pt x="18192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1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157310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6833"/>
                  </a:moveTo>
                  <a:cubicBezTo>
                    <a:pt x="2201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2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3" y="6833"/>
                    <a:pt x="1697" y="6833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3" y="6036"/>
                    <a:pt x="0" y="6679"/>
                    <a:pt x="0" y="7398"/>
                  </a:cubicBezTo>
                  <a:cubicBezTo>
                    <a:pt x="0" y="8116"/>
                    <a:pt x="453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1" y="8760"/>
                    <a:pt x="3394" y="8116"/>
                    <a:pt x="3394" y="7398"/>
                  </a:cubicBezTo>
                  <a:cubicBezTo>
                    <a:pt x="3394" y="6679"/>
                    <a:pt x="2941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686325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7" y="3436"/>
                  </a:moveTo>
                  <a:cubicBezTo>
                    <a:pt x="2011" y="3436"/>
                    <a:pt x="2262" y="3687"/>
                    <a:pt x="2262" y="4001"/>
                  </a:cubicBezTo>
                  <a:cubicBezTo>
                    <a:pt x="2262" y="4315"/>
                    <a:pt x="2011" y="4569"/>
                    <a:pt x="1697" y="4569"/>
                  </a:cubicBezTo>
                  <a:cubicBezTo>
                    <a:pt x="1383" y="4569"/>
                    <a:pt x="1133" y="4315"/>
                    <a:pt x="1133" y="4001"/>
                  </a:cubicBezTo>
                  <a:cubicBezTo>
                    <a:pt x="1133" y="3687"/>
                    <a:pt x="1383" y="3436"/>
                    <a:pt x="1697" y="3436"/>
                  </a:cubicBezTo>
                  <a:close/>
                  <a:moveTo>
                    <a:pt x="1697" y="0"/>
                  </a:moveTo>
                  <a:cubicBezTo>
                    <a:pt x="1383" y="0"/>
                    <a:pt x="1133" y="254"/>
                    <a:pt x="1133" y="568"/>
                  </a:cubicBezTo>
                  <a:lnTo>
                    <a:pt x="1133" y="2401"/>
                  </a:lnTo>
                  <a:cubicBezTo>
                    <a:pt x="453" y="2639"/>
                    <a:pt x="0" y="3282"/>
                    <a:pt x="0" y="4001"/>
                  </a:cubicBezTo>
                  <a:cubicBezTo>
                    <a:pt x="0" y="4720"/>
                    <a:pt x="453" y="5363"/>
                    <a:pt x="1133" y="5601"/>
                  </a:cubicBezTo>
                  <a:lnTo>
                    <a:pt x="1133" y="10795"/>
                  </a:lnTo>
                  <a:cubicBezTo>
                    <a:pt x="1133" y="11109"/>
                    <a:pt x="1383" y="11359"/>
                    <a:pt x="1697" y="11359"/>
                  </a:cubicBezTo>
                  <a:cubicBezTo>
                    <a:pt x="2011" y="11359"/>
                    <a:pt x="2265" y="11109"/>
                    <a:pt x="2265" y="10795"/>
                  </a:cubicBezTo>
                  <a:lnTo>
                    <a:pt x="2265" y="5601"/>
                  </a:lnTo>
                  <a:cubicBezTo>
                    <a:pt x="2941" y="5363"/>
                    <a:pt x="3394" y="4720"/>
                    <a:pt x="3394" y="4001"/>
                  </a:cubicBezTo>
                  <a:cubicBezTo>
                    <a:pt x="3394" y="3282"/>
                    <a:pt x="2941" y="2639"/>
                    <a:pt x="2265" y="2401"/>
                  </a:cubicBezTo>
                  <a:lnTo>
                    <a:pt x="2265" y="568"/>
                  </a:lnTo>
                  <a:cubicBezTo>
                    <a:pt x="2265" y="254"/>
                    <a:pt x="2011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1799550" y="2078100"/>
              <a:ext cx="84875" cy="284000"/>
            </a:xfrm>
            <a:custGeom>
              <a:avLst/>
              <a:gdLst/>
              <a:ahLst/>
              <a:cxnLst/>
              <a:rect l="l" t="t" r="r" b="b"/>
              <a:pathLst>
                <a:path w="3395" h="11360" extrusionOk="0">
                  <a:moveTo>
                    <a:pt x="1698" y="6833"/>
                  </a:moveTo>
                  <a:cubicBezTo>
                    <a:pt x="2202" y="6833"/>
                    <a:pt x="2455" y="7440"/>
                    <a:pt x="2099" y="7799"/>
                  </a:cubicBezTo>
                  <a:cubicBezTo>
                    <a:pt x="1983" y="7914"/>
                    <a:pt x="1841" y="7966"/>
                    <a:pt x="1703" y="7966"/>
                  </a:cubicBezTo>
                  <a:cubicBezTo>
                    <a:pt x="1411" y="7966"/>
                    <a:pt x="1133" y="7739"/>
                    <a:pt x="1133" y="7398"/>
                  </a:cubicBezTo>
                  <a:cubicBezTo>
                    <a:pt x="1133" y="7084"/>
                    <a:pt x="1384" y="6833"/>
                    <a:pt x="1698" y="6833"/>
                  </a:cubicBezTo>
                  <a:close/>
                  <a:moveTo>
                    <a:pt x="1698" y="0"/>
                  </a:moveTo>
                  <a:cubicBezTo>
                    <a:pt x="1384" y="0"/>
                    <a:pt x="1133" y="254"/>
                    <a:pt x="1133" y="568"/>
                  </a:cubicBezTo>
                  <a:lnTo>
                    <a:pt x="1133" y="5798"/>
                  </a:lnTo>
                  <a:cubicBezTo>
                    <a:pt x="454" y="6036"/>
                    <a:pt x="1" y="6679"/>
                    <a:pt x="1" y="7398"/>
                  </a:cubicBezTo>
                  <a:cubicBezTo>
                    <a:pt x="1" y="8116"/>
                    <a:pt x="454" y="8760"/>
                    <a:pt x="1133" y="8998"/>
                  </a:cubicBezTo>
                  <a:lnTo>
                    <a:pt x="1133" y="10795"/>
                  </a:lnTo>
                  <a:cubicBezTo>
                    <a:pt x="1133" y="11109"/>
                    <a:pt x="1384" y="11359"/>
                    <a:pt x="1698" y="11359"/>
                  </a:cubicBezTo>
                  <a:cubicBezTo>
                    <a:pt x="2012" y="11359"/>
                    <a:pt x="2265" y="11109"/>
                    <a:pt x="2265" y="10795"/>
                  </a:cubicBezTo>
                  <a:lnTo>
                    <a:pt x="2265" y="8998"/>
                  </a:lnTo>
                  <a:cubicBezTo>
                    <a:pt x="2942" y="8760"/>
                    <a:pt x="3394" y="8116"/>
                    <a:pt x="3394" y="7398"/>
                  </a:cubicBezTo>
                  <a:cubicBezTo>
                    <a:pt x="3394" y="6679"/>
                    <a:pt x="2942" y="6036"/>
                    <a:pt x="2265" y="5798"/>
                  </a:cubicBezTo>
                  <a:lnTo>
                    <a:pt x="2265" y="568"/>
                  </a:lnTo>
                  <a:cubicBezTo>
                    <a:pt x="2265" y="254"/>
                    <a:pt x="2012" y="0"/>
                    <a:pt x="16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8" name="Google Shape;98;p17"/>
          <p:cNvGrpSpPr/>
          <p:nvPr/>
        </p:nvGrpSpPr>
        <p:grpSpPr>
          <a:xfrm>
            <a:off x="5148451" y="3603047"/>
            <a:ext cx="374921" cy="371046"/>
            <a:chOff x="3282325" y="2035675"/>
            <a:chExt cx="459575" cy="454825"/>
          </a:xfrm>
        </p:grpSpPr>
        <p:sp>
          <p:nvSpPr>
            <p:cNvPr id="99" name="Google Shape;99;p17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Data Visualization</a:t>
            </a:r>
            <a:endParaRPr dirty="0"/>
          </a:p>
        </p:txBody>
      </p:sp>
      <p:grpSp>
        <p:nvGrpSpPr>
          <p:cNvPr id="185" name="Google Shape;185;p20"/>
          <p:cNvGrpSpPr/>
          <p:nvPr/>
        </p:nvGrpSpPr>
        <p:grpSpPr>
          <a:xfrm>
            <a:off x="457200" y="1286625"/>
            <a:ext cx="1846800" cy="3084600"/>
            <a:chOff x="457200" y="1286625"/>
            <a:chExt cx="1846800" cy="3084600"/>
          </a:xfrm>
        </p:grpSpPr>
        <p:sp>
          <p:nvSpPr>
            <p:cNvPr id="186" name="Google Shape;186;p20"/>
            <p:cNvSpPr/>
            <p:nvPr/>
          </p:nvSpPr>
          <p:spPr>
            <a:xfrm>
              <a:off x="457200" y="1286625"/>
              <a:ext cx="1846800" cy="3084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457200" y="2337000"/>
              <a:ext cx="1846800" cy="64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Bar Chart</a:t>
              </a:r>
              <a:endParaRPr sz="1500" dirty="0">
                <a:solidFill>
                  <a:srgbClr val="FFFFFF"/>
                </a:solidFill>
              </a:endParaRPr>
            </a:p>
          </p:txBody>
        </p:sp>
        <p:sp>
          <p:nvSpPr>
            <p:cNvPr id="188" name="Google Shape;188;p20"/>
            <p:cNvSpPr txBox="1"/>
            <p:nvPr/>
          </p:nvSpPr>
          <p:spPr>
            <a:xfrm>
              <a:off x="539550" y="3218425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sz="1200" dirty="0"/>
                <a:t>PROD_GROUP vs SAL_COM_NEW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9" name="Google Shape;189;p20"/>
            <p:cNvGrpSpPr/>
            <p:nvPr/>
          </p:nvGrpSpPr>
          <p:grpSpPr>
            <a:xfrm>
              <a:off x="1151995" y="1673949"/>
              <a:ext cx="457211" cy="457211"/>
              <a:chOff x="-65131525" y="2281350"/>
              <a:chExt cx="316650" cy="316650"/>
            </a:xfrm>
          </p:grpSpPr>
          <p:sp>
            <p:nvSpPr>
              <p:cNvPr id="190" name="Google Shape;190;p20"/>
              <p:cNvSpPr/>
              <p:nvPr/>
            </p:nvSpPr>
            <p:spPr>
              <a:xfrm>
                <a:off x="-65131525" y="2322300"/>
                <a:ext cx="275675" cy="275700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1028" extrusionOk="0">
                    <a:moveTo>
                      <a:pt x="5073" y="820"/>
                    </a:moveTo>
                    <a:lnTo>
                      <a:pt x="5073" y="5514"/>
                    </a:lnTo>
                    <a:cubicBezTo>
                      <a:pt x="5073" y="5766"/>
                      <a:pt x="5262" y="5923"/>
                      <a:pt x="5482" y="5923"/>
                    </a:cubicBezTo>
                    <a:lnTo>
                      <a:pt x="10145" y="5923"/>
                    </a:lnTo>
                    <a:cubicBezTo>
                      <a:pt x="9956" y="8318"/>
                      <a:pt x="7940" y="10208"/>
                      <a:pt x="5482" y="10208"/>
                    </a:cubicBezTo>
                    <a:cubicBezTo>
                      <a:pt x="2867" y="10208"/>
                      <a:pt x="788" y="8129"/>
                      <a:pt x="788" y="5514"/>
                    </a:cubicBezTo>
                    <a:cubicBezTo>
                      <a:pt x="788" y="3088"/>
                      <a:pt x="2678" y="1072"/>
                      <a:pt x="5073" y="820"/>
                    </a:cubicBezTo>
                    <a:close/>
                    <a:moveTo>
                      <a:pt x="5514" y="0"/>
                    </a:moveTo>
                    <a:cubicBezTo>
                      <a:pt x="2458" y="0"/>
                      <a:pt x="0" y="2489"/>
                      <a:pt x="0" y="5514"/>
                    </a:cubicBezTo>
                    <a:cubicBezTo>
                      <a:pt x="0" y="8538"/>
                      <a:pt x="2458" y="11027"/>
                      <a:pt x="5514" y="11027"/>
                    </a:cubicBezTo>
                    <a:cubicBezTo>
                      <a:pt x="8538" y="11027"/>
                      <a:pt x="11027" y="8538"/>
                      <a:pt x="11027" y="5514"/>
                    </a:cubicBezTo>
                    <a:cubicBezTo>
                      <a:pt x="11027" y="5293"/>
                      <a:pt x="10807" y="5104"/>
                      <a:pt x="10618" y="5104"/>
                    </a:cubicBezTo>
                    <a:lnTo>
                      <a:pt x="5923" y="5104"/>
                    </a:lnTo>
                    <a:lnTo>
                      <a:pt x="5923" y="410"/>
                    </a:lnTo>
                    <a:cubicBezTo>
                      <a:pt x="5892" y="158"/>
                      <a:pt x="5734" y="0"/>
                      <a:pt x="55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-64963775" y="2281350"/>
                <a:ext cx="148900" cy="148875"/>
              </a:xfrm>
              <a:custGeom>
                <a:avLst/>
                <a:gdLst/>
                <a:ahLst/>
                <a:cxnLst/>
                <a:rect l="l" t="t" r="r" b="b"/>
                <a:pathLst>
                  <a:path w="5956" h="5955" extrusionOk="0">
                    <a:moveTo>
                      <a:pt x="852" y="819"/>
                    </a:moveTo>
                    <a:cubicBezTo>
                      <a:pt x="3088" y="1008"/>
                      <a:pt x="4884" y="2836"/>
                      <a:pt x="5105" y="5073"/>
                    </a:cubicBezTo>
                    <a:lnTo>
                      <a:pt x="852" y="5073"/>
                    </a:lnTo>
                    <a:lnTo>
                      <a:pt x="852" y="819"/>
                    </a:lnTo>
                    <a:close/>
                    <a:moveTo>
                      <a:pt x="442" y="0"/>
                    </a:moveTo>
                    <a:cubicBezTo>
                      <a:pt x="221" y="0"/>
                      <a:pt x="1" y="189"/>
                      <a:pt x="1" y="441"/>
                    </a:cubicBezTo>
                    <a:lnTo>
                      <a:pt x="1" y="5514"/>
                    </a:lnTo>
                    <a:cubicBezTo>
                      <a:pt x="1" y="5734"/>
                      <a:pt x="221" y="5955"/>
                      <a:pt x="442" y="5955"/>
                    </a:cubicBezTo>
                    <a:lnTo>
                      <a:pt x="5514" y="5955"/>
                    </a:lnTo>
                    <a:cubicBezTo>
                      <a:pt x="5766" y="5955"/>
                      <a:pt x="5955" y="5734"/>
                      <a:pt x="5955" y="5514"/>
                    </a:cubicBezTo>
                    <a:cubicBezTo>
                      <a:pt x="5955" y="2426"/>
                      <a:pt x="3466" y="0"/>
                      <a:pt x="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20"/>
          <p:cNvGrpSpPr/>
          <p:nvPr/>
        </p:nvGrpSpPr>
        <p:grpSpPr>
          <a:xfrm>
            <a:off x="2586166" y="1286625"/>
            <a:ext cx="1846800" cy="3084600"/>
            <a:chOff x="2586166" y="1286625"/>
            <a:chExt cx="1846800" cy="3084600"/>
          </a:xfrm>
        </p:grpSpPr>
        <p:sp>
          <p:nvSpPr>
            <p:cNvPr id="193" name="Google Shape;193;p20"/>
            <p:cNvSpPr/>
            <p:nvPr/>
          </p:nvSpPr>
          <p:spPr>
            <a:xfrm>
              <a:off x="2586166" y="1286625"/>
              <a:ext cx="1846800" cy="3084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2586166" y="2337000"/>
              <a:ext cx="1846800" cy="645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Pie Chart</a:t>
              </a:r>
              <a:r>
                <a:rPr lang="en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endParaRPr sz="1800" dirty="0">
                <a:solidFill>
                  <a:srgbClr val="FFFFFF"/>
                </a:solidFill>
              </a:endParaRPr>
            </a:p>
          </p:txBody>
        </p:sp>
        <p:sp>
          <p:nvSpPr>
            <p:cNvPr id="195" name="Google Shape;195;p20"/>
            <p:cNvSpPr txBox="1"/>
            <p:nvPr/>
          </p:nvSpPr>
          <p:spPr>
            <a:xfrm>
              <a:off x="2668516" y="3218424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sz="1200" dirty="0"/>
                <a:t>Revenue Distribution by INV_MONTH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96" name="Google Shape;196;p20"/>
            <p:cNvGrpSpPr/>
            <p:nvPr/>
          </p:nvGrpSpPr>
          <p:grpSpPr>
            <a:xfrm>
              <a:off x="3280961" y="1673961"/>
              <a:ext cx="457211" cy="457186"/>
              <a:chOff x="-64764500" y="2280550"/>
              <a:chExt cx="316650" cy="319800"/>
            </a:xfrm>
          </p:grpSpPr>
          <p:sp>
            <p:nvSpPr>
              <p:cNvPr id="197" name="Google Shape;197;p20"/>
              <p:cNvSpPr/>
              <p:nvPr/>
            </p:nvSpPr>
            <p:spPr>
              <a:xfrm>
                <a:off x="-64764500" y="2280550"/>
                <a:ext cx="316650" cy="319800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12792" extrusionOk="0">
                    <a:moveTo>
                      <a:pt x="11405" y="820"/>
                    </a:moveTo>
                    <a:cubicBezTo>
                      <a:pt x="11657" y="820"/>
                      <a:pt x="11815" y="1009"/>
                      <a:pt x="11815" y="1261"/>
                    </a:cubicBezTo>
                    <a:cubicBezTo>
                      <a:pt x="11815" y="1481"/>
                      <a:pt x="11657" y="1670"/>
                      <a:pt x="11405" y="1670"/>
                    </a:cubicBezTo>
                    <a:lnTo>
                      <a:pt x="1229" y="1670"/>
                    </a:lnTo>
                    <a:cubicBezTo>
                      <a:pt x="977" y="1670"/>
                      <a:pt x="788" y="1481"/>
                      <a:pt x="788" y="1261"/>
                    </a:cubicBezTo>
                    <a:cubicBezTo>
                      <a:pt x="788" y="1009"/>
                      <a:pt x="977" y="820"/>
                      <a:pt x="1229" y="820"/>
                    </a:cubicBezTo>
                    <a:close/>
                    <a:moveTo>
                      <a:pt x="10996" y="2521"/>
                    </a:moveTo>
                    <a:lnTo>
                      <a:pt x="10996" y="8286"/>
                    </a:lnTo>
                    <a:lnTo>
                      <a:pt x="1607" y="8286"/>
                    </a:lnTo>
                    <a:lnTo>
                      <a:pt x="1607" y="2521"/>
                    </a:lnTo>
                    <a:close/>
                    <a:moveTo>
                      <a:pt x="6302" y="11027"/>
                    </a:moveTo>
                    <a:cubicBezTo>
                      <a:pt x="6554" y="11027"/>
                      <a:pt x="6743" y="11216"/>
                      <a:pt x="6743" y="11437"/>
                    </a:cubicBezTo>
                    <a:cubicBezTo>
                      <a:pt x="6743" y="11689"/>
                      <a:pt x="6522" y="11878"/>
                      <a:pt x="6302" y="11878"/>
                    </a:cubicBezTo>
                    <a:cubicBezTo>
                      <a:pt x="6050" y="11878"/>
                      <a:pt x="5892" y="11689"/>
                      <a:pt x="5892" y="11437"/>
                    </a:cubicBezTo>
                    <a:cubicBezTo>
                      <a:pt x="5892" y="11216"/>
                      <a:pt x="6113" y="11027"/>
                      <a:pt x="6302" y="11027"/>
                    </a:cubicBezTo>
                    <a:close/>
                    <a:moveTo>
                      <a:pt x="1229" y="1"/>
                    </a:moveTo>
                    <a:cubicBezTo>
                      <a:pt x="536" y="1"/>
                      <a:pt x="1" y="536"/>
                      <a:pt x="1" y="1261"/>
                    </a:cubicBezTo>
                    <a:cubicBezTo>
                      <a:pt x="1" y="1797"/>
                      <a:pt x="347" y="2238"/>
                      <a:pt x="820" y="2427"/>
                    </a:cubicBezTo>
                    <a:lnTo>
                      <a:pt x="820" y="8286"/>
                    </a:lnTo>
                    <a:lnTo>
                      <a:pt x="442" y="8286"/>
                    </a:lnTo>
                    <a:cubicBezTo>
                      <a:pt x="190" y="8286"/>
                      <a:pt x="32" y="8507"/>
                      <a:pt x="32" y="8728"/>
                    </a:cubicBezTo>
                    <a:cubicBezTo>
                      <a:pt x="32" y="8980"/>
                      <a:pt x="221" y="9169"/>
                      <a:pt x="442" y="9169"/>
                    </a:cubicBezTo>
                    <a:lnTo>
                      <a:pt x="5955" y="9169"/>
                    </a:lnTo>
                    <a:lnTo>
                      <a:pt x="5955" y="10334"/>
                    </a:lnTo>
                    <a:cubicBezTo>
                      <a:pt x="5483" y="10492"/>
                      <a:pt x="5104" y="10964"/>
                      <a:pt x="5104" y="11531"/>
                    </a:cubicBezTo>
                    <a:cubicBezTo>
                      <a:pt x="5104" y="12193"/>
                      <a:pt x="5672" y="12792"/>
                      <a:pt x="6333" y="12792"/>
                    </a:cubicBezTo>
                    <a:cubicBezTo>
                      <a:pt x="6995" y="12792"/>
                      <a:pt x="7593" y="12225"/>
                      <a:pt x="7593" y="11531"/>
                    </a:cubicBezTo>
                    <a:cubicBezTo>
                      <a:pt x="7593" y="10964"/>
                      <a:pt x="7247" y="10555"/>
                      <a:pt x="6774" y="10334"/>
                    </a:cubicBezTo>
                    <a:lnTo>
                      <a:pt x="6774" y="9169"/>
                    </a:lnTo>
                    <a:lnTo>
                      <a:pt x="12288" y="9169"/>
                    </a:lnTo>
                    <a:cubicBezTo>
                      <a:pt x="12508" y="9169"/>
                      <a:pt x="12666" y="8980"/>
                      <a:pt x="12666" y="8728"/>
                    </a:cubicBezTo>
                    <a:cubicBezTo>
                      <a:pt x="12666" y="8507"/>
                      <a:pt x="12477" y="8286"/>
                      <a:pt x="12288" y="8286"/>
                    </a:cubicBezTo>
                    <a:lnTo>
                      <a:pt x="11847" y="8286"/>
                    </a:lnTo>
                    <a:lnTo>
                      <a:pt x="11847" y="2427"/>
                    </a:lnTo>
                    <a:cubicBezTo>
                      <a:pt x="12319" y="2238"/>
                      <a:pt x="12634" y="1797"/>
                      <a:pt x="12634" y="1261"/>
                    </a:cubicBezTo>
                    <a:cubicBezTo>
                      <a:pt x="12634" y="568"/>
                      <a:pt x="12099" y="1"/>
                      <a:pt x="1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0"/>
              <p:cNvSpPr/>
              <p:nvPr/>
            </p:nvSpPr>
            <p:spPr>
              <a:xfrm>
                <a:off x="-64679425" y="2364825"/>
                <a:ext cx="146500" cy="102450"/>
              </a:xfrm>
              <a:custGeom>
                <a:avLst/>
                <a:gdLst/>
                <a:ahLst/>
                <a:cxnLst/>
                <a:rect l="l" t="t" r="r" b="b"/>
                <a:pathLst>
                  <a:path w="5860" h="4098" extrusionOk="0">
                    <a:moveTo>
                      <a:pt x="3749" y="1"/>
                    </a:moveTo>
                    <a:cubicBezTo>
                      <a:pt x="3529" y="1"/>
                      <a:pt x="3371" y="190"/>
                      <a:pt x="3371" y="442"/>
                    </a:cubicBezTo>
                    <a:cubicBezTo>
                      <a:pt x="3371" y="662"/>
                      <a:pt x="3560" y="820"/>
                      <a:pt x="3749" y="820"/>
                    </a:cubicBezTo>
                    <a:lnTo>
                      <a:pt x="4442" y="820"/>
                    </a:lnTo>
                    <a:lnTo>
                      <a:pt x="2930" y="2332"/>
                    </a:lnTo>
                    <a:lnTo>
                      <a:pt x="2395" y="1765"/>
                    </a:lnTo>
                    <a:cubicBezTo>
                      <a:pt x="2316" y="1686"/>
                      <a:pt x="2206" y="1647"/>
                      <a:pt x="2095" y="1647"/>
                    </a:cubicBezTo>
                    <a:cubicBezTo>
                      <a:pt x="1985" y="1647"/>
                      <a:pt x="1875" y="1686"/>
                      <a:pt x="1796" y="1765"/>
                    </a:cubicBezTo>
                    <a:lnTo>
                      <a:pt x="126" y="3435"/>
                    </a:lnTo>
                    <a:cubicBezTo>
                      <a:pt x="0" y="3592"/>
                      <a:pt x="0" y="3844"/>
                      <a:pt x="126" y="4033"/>
                    </a:cubicBezTo>
                    <a:cubicBezTo>
                      <a:pt x="195" y="4075"/>
                      <a:pt x="288" y="4098"/>
                      <a:pt x="384" y="4098"/>
                    </a:cubicBezTo>
                    <a:cubicBezTo>
                      <a:pt x="507" y="4098"/>
                      <a:pt x="636" y="4059"/>
                      <a:pt x="725" y="3970"/>
                    </a:cubicBezTo>
                    <a:lnTo>
                      <a:pt x="2111" y="2616"/>
                    </a:lnTo>
                    <a:lnTo>
                      <a:pt x="2647" y="3151"/>
                    </a:lnTo>
                    <a:cubicBezTo>
                      <a:pt x="2725" y="3230"/>
                      <a:pt x="2836" y="3269"/>
                      <a:pt x="2946" y="3269"/>
                    </a:cubicBezTo>
                    <a:cubicBezTo>
                      <a:pt x="3056" y="3269"/>
                      <a:pt x="3166" y="3230"/>
                      <a:pt x="3245" y="3151"/>
                    </a:cubicBezTo>
                    <a:lnTo>
                      <a:pt x="5009" y="1387"/>
                    </a:lnTo>
                    <a:lnTo>
                      <a:pt x="5009" y="2049"/>
                    </a:lnTo>
                    <a:cubicBezTo>
                      <a:pt x="5009" y="2269"/>
                      <a:pt x="5230" y="2490"/>
                      <a:pt x="5451" y="2490"/>
                    </a:cubicBezTo>
                    <a:cubicBezTo>
                      <a:pt x="5703" y="2490"/>
                      <a:pt x="5860" y="2269"/>
                      <a:pt x="5860" y="2049"/>
                    </a:cubicBezTo>
                    <a:lnTo>
                      <a:pt x="5860" y="410"/>
                    </a:lnTo>
                    <a:cubicBezTo>
                      <a:pt x="5860" y="158"/>
                      <a:pt x="5640" y="1"/>
                      <a:pt x="54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9" name="Google Shape;199;p20"/>
          <p:cNvGrpSpPr/>
          <p:nvPr/>
        </p:nvGrpSpPr>
        <p:grpSpPr>
          <a:xfrm>
            <a:off x="4715132" y="1286625"/>
            <a:ext cx="1846800" cy="3084600"/>
            <a:chOff x="4715132" y="1286625"/>
            <a:chExt cx="1846800" cy="3084600"/>
          </a:xfrm>
        </p:grpSpPr>
        <p:sp>
          <p:nvSpPr>
            <p:cNvPr id="200" name="Google Shape;200;p20"/>
            <p:cNvSpPr/>
            <p:nvPr/>
          </p:nvSpPr>
          <p:spPr>
            <a:xfrm>
              <a:off x="4715132" y="1286625"/>
              <a:ext cx="1846800" cy="3084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4715132" y="2337000"/>
              <a:ext cx="1846800" cy="645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Clustered Column Chart</a:t>
              </a:r>
              <a:r>
                <a:rPr lang="en" sz="1800" dirty="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</a:t>
              </a:r>
              <a:endParaRPr sz="1800" dirty="0">
                <a:solidFill>
                  <a:srgbClr val="FFFFFF"/>
                </a:solidFill>
              </a:endParaRPr>
            </a:p>
          </p:txBody>
        </p:sp>
        <p:sp>
          <p:nvSpPr>
            <p:cNvPr id="202" name="Google Shape;202;p20"/>
            <p:cNvSpPr txBox="1"/>
            <p:nvPr/>
          </p:nvSpPr>
          <p:spPr>
            <a:xfrm>
              <a:off x="4797482" y="3218424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US" sz="1200" dirty="0"/>
                <a:t>SAL_COM_PER by ORDER_TYPE and INV_MONTH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03" name="Google Shape;203;p20"/>
            <p:cNvGrpSpPr/>
            <p:nvPr/>
          </p:nvGrpSpPr>
          <p:grpSpPr>
            <a:xfrm>
              <a:off x="5489944" y="1673960"/>
              <a:ext cx="297177" cy="457189"/>
              <a:chOff x="-64343900" y="2282125"/>
              <a:chExt cx="207150" cy="316000"/>
            </a:xfrm>
          </p:grpSpPr>
          <p:sp>
            <p:nvSpPr>
              <p:cNvPr id="204" name="Google Shape;204;p20"/>
              <p:cNvSpPr/>
              <p:nvPr/>
            </p:nvSpPr>
            <p:spPr>
              <a:xfrm>
                <a:off x="-64270650" y="2310475"/>
                <a:ext cx="61450" cy="147325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5893" extrusionOk="0">
                    <a:moveTo>
                      <a:pt x="1229" y="1"/>
                    </a:moveTo>
                    <a:cubicBezTo>
                      <a:pt x="1008" y="1"/>
                      <a:pt x="851" y="221"/>
                      <a:pt x="851" y="442"/>
                    </a:cubicBezTo>
                    <a:lnTo>
                      <a:pt x="851" y="726"/>
                    </a:lnTo>
                    <a:cubicBezTo>
                      <a:pt x="378" y="883"/>
                      <a:pt x="0" y="1356"/>
                      <a:pt x="0" y="1891"/>
                    </a:cubicBezTo>
                    <a:cubicBezTo>
                      <a:pt x="0" y="2584"/>
                      <a:pt x="567" y="2962"/>
                      <a:pt x="1008" y="3277"/>
                    </a:cubicBezTo>
                    <a:cubicBezTo>
                      <a:pt x="1323" y="3529"/>
                      <a:pt x="1670" y="3750"/>
                      <a:pt x="1670" y="4002"/>
                    </a:cubicBezTo>
                    <a:cubicBezTo>
                      <a:pt x="1670" y="4223"/>
                      <a:pt x="1481" y="4412"/>
                      <a:pt x="1229" y="4412"/>
                    </a:cubicBezTo>
                    <a:cubicBezTo>
                      <a:pt x="1008" y="4412"/>
                      <a:pt x="851" y="4223"/>
                      <a:pt x="851" y="4002"/>
                    </a:cubicBezTo>
                    <a:cubicBezTo>
                      <a:pt x="851" y="3750"/>
                      <a:pt x="630" y="3592"/>
                      <a:pt x="441" y="3592"/>
                    </a:cubicBezTo>
                    <a:cubicBezTo>
                      <a:pt x="221" y="3592"/>
                      <a:pt x="0" y="3781"/>
                      <a:pt x="0" y="4002"/>
                    </a:cubicBezTo>
                    <a:cubicBezTo>
                      <a:pt x="0" y="4538"/>
                      <a:pt x="378" y="4979"/>
                      <a:pt x="851" y="5168"/>
                    </a:cubicBezTo>
                    <a:lnTo>
                      <a:pt x="851" y="5451"/>
                    </a:lnTo>
                    <a:cubicBezTo>
                      <a:pt x="851" y="5672"/>
                      <a:pt x="1040" y="5892"/>
                      <a:pt x="1229" y="5892"/>
                    </a:cubicBezTo>
                    <a:cubicBezTo>
                      <a:pt x="1481" y="5829"/>
                      <a:pt x="1639" y="5640"/>
                      <a:pt x="1639" y="5451"/>
                    </a:cubicBezTo>
                    <a:lnTo>
                      <a:pt x="1639" y="5168"/>
                    </a:lnTo>
                    <a:cubicBezTo>
                      <a:pt x="2111" y="5010"/>
                      <a:pt x="2458" y="4538"/>
                      <a:pt x="2458" y="4002"/>
                    </a:cubicBezTo>
                    <a:cubicBezTo>
                      <a:pt x="2458" y="3309"/>
                      <a:pt x="1891" y="2931"/>
                      <a:pt x="1481" y="2616"/>
                    </a:cubicBezTo>
                    <a:cubicBezTo>
                      <a:pt x="1166" y="2364"/>
                      <a:pt x="788" y="2143"/>
                      <a:pt x="788" y="1891"/>
                    </a:cubicBezTo>
                    <a:cubicBezTo>
                      <a:pt x="788" y="1671"/>
                      <a:pt x="1008" y="1513"/>
                      <a:pt x="1197" y="1513"/>
                    </a:cubicBezTo>
                    <a:cubicBezTo>
                      <a:pt x="1418" y="1513"/>
                      <a:pt x="1639" y="1702"/>
                      <a:pt x="1639" y="1891"/>
                    </a:cubicBezTo>
                    <a:cubicBezTo>
                      <a:pt x="1639" y="2143"/>
                      <a:pt x="1828" y="2332"/>
                      <a:pt x="2017" y="2332"/>
                    </a:cubicBezTo>
                    <a:cubicBezTo>
                      <a:pt x="2269" y="2332"/>
                      <a:pt x="2458" y="2143"/>
                      <a:pt x="2458" y="1891"/>
                    </a:cubicBezTo>
                    <a:cubicBezTo>
                      <a:pt x="2458" y="1356"/>
                      <a:pt x="2111" y="915"/>
                      <a:pt x="1639" y="726"/>
                    </a:cubicBezTo>
                    <a:lnTo>
                      <a:pt x="1639" y="442"/>
                    </a:lnTo>
                    <a:cubicBezTo>
                      <a:pt x="1639" y="221"/>
                      <a:pt x="1418" y="1"/>
                      <a:pt x="12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0"/>
              <p:cNvSpPr/>
              <p:nvPr/>
            </p:nvSpPr>
            <p:spPr>
              <a:xfrm>
                <a:off x="-64343900" y="2282125"/>
                <a:ext cx="207150" cy="316000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12640" extrusionOk="0">
                    <a:moveTo>
                      <a:pt x="4159" y="788"/>
                    </a:moveTo>
                    <a:cubicBezTo>
                      <a:pt x="5986" y="788"/>
                      <a:pt x="7467" y="2301"/>
                      <a:pt x="7467" y="4096"/>
                    </a:cubicBezTo>
                    <a:cubicBezTo>
                      <a:pt x="7467" y="5924"/>
                      <a:pt x="5986" y="7404"/>
                      <a:pt x="4159" y="7404"/>
                    </a:cubicBezTo>
                    <a:cubicBezTo>
                      <a:pt x="2300" y="7404"/>
                      <a:pt x="851" y="5924"/>
                      <a:pt x="851" y="4096"/>
                    </a:cubicBezTo>
                    <a:cubicBezTo>
                      <a:pt x="851" y="2301"/>
                      <a:pt x="2363" y="788"/>
                      <a:pt x="4159" y="788"/>
                    </a:cubicBezTo>
                    <a:close/>
                    <a:moveTo>
                      <a:pt x="851" y="8917"/>
                    </a:moveTo>
                    <a:cubicBezTo>
                      <a:pt x="1513" y="8980"/>
                      <a:pt x="2206" y="9295"/>
                      <a:pt x="2773" y="9862"/>
                    </a:cubicBezTo>
                    <a:cubicBezTo>
                      <a:pt x="3340" y="10429"/>
                      <a:pt x="3655" y="11122"/>
                      <a:pt x="3718" y="11784"/>
                    </a:cubicBezTo>
                    <a:cubicBezTo>
                      <a:pt x="3056" y="11689"/>
                      <a:pt x="2395" y="11374"/>
                      <a:pt x="1796" y="10838"/>
                    </a:cubicBezTo>
                    <a:cubicBezTo>
                      <a:pt x="1261" y="10271"/>
                      <a:pt x="945" y="9578"/>
                      <a:pt x="851" y="8917"/>
                    </a:cubicBezTo>
                    <a:close/>
                    <a:moveTo>
                      <a:pt x="7467" y="8917"/>
                    </a:moveTo>
                    <a:lnTo>
                      <a:pt x="7467" y="8917"/>
                    </a:lnTo>
                    <a:cubicBezTo>
                      <a:pt x="7404" y="9578"/>
                      <a:pt x="7089" y="10240"/>
                      <a:pt x="6522" y="10838"/>
                    </a:cubicBezTo>
                    <a:cubicBezTo>
                      <a:pt x="5923" y="11374"/>
                      <a:pt x="5262" y="11689"/>
                      <a:pt x="4600" y="11784"/>
                    </a:cubicBezTo>
                    <a:cubicBezTo>
                      <a:pt x="4663" y="11122"/>
                      <a:pt x="4947" y="10429"/>
                      <a:pt x="5545" y="9862"/>
                    </a:cubicBezTo>
                    <a:cubicBezTo>
                      <a:pt x="6081" y="9295"/>
                      <a:pt x="6805" y="8980"/>
                      <a:pt x="7467" y="8917"/>
                    </a:cubicBezTo>
                    <a:close/>
                    <a:moveTo>
                      <a:pt x="4159" y="1"/>
                    </a:moveTo>
                    <a:cubicBezTo>
                      <a:pt x="1891" y="1"/>
                      <a:pt x="32" y="1860"/>
                      <a:pt x="32" y="4128"/>
                    </a:cubicBezTo>
                    <a:cubicBezTo>
                      <a:pt x="32" y="6270"/>
                      <a:pt x="1670" y="8034"/>
                      <a:pt x="3781" y="8223"/>
                    </a:cubicBezTo>
                    <a:lnTo>
                      <a:pt x="3781" y="9736"/>
                    </a:lnTo>
                    <a:cubicBezTo>
                      <a:pt x="3623" y="9578"/>
                      <a:pt x="3497" y="9421"/>
                      <a:pt x="3371" y="9295"/>
                    </a:cubicBezTo>
                    <a:cubicBezTo>
                      <a:pt x="2584" y="8507"/>
                      <a:pt x="1576" y="8066"/>
                      <a:pt x="410" y="8066"/>
                    </a:cubicBezTo>
                    <a:cubicBezTo>
                      <a:pt x="189" y="8066"/>
                      <a:pt x="32" y="8287"/>
                      <a:pt x="32" y="8476"/>
                    </a:cubicBezTo>
                    <a:cubicBezTo>
                      <a:pt x="0" y="9578"/>
                      <a:pt x="410" y="10649"/>
                      <a:pt x="1261" y="11437"/>
                    </a:cubicBezTo>
                    <a:cubicBezTo>
                      <a:pt x="2048" y="12225"/>
                      <a:pt x="3056" y="12634"/>
                      <a:pt x="4096" y="12634"/>
                    </a:cubicBezTo>
                    <a:lnTo>
                      <a:pt x="4159" y="12634"/>
                    </a:lnTo>
                    <a:cubicBezTo>
                      <a:pt x="4225" y="12638"/>
                      <a:pt x="4290" y="12640"/>
                      <a:pt x="4355" y="12640"/>
                    </a:cubicBezTo>
                    <a:cubicBezTo>
                      <a:pt x="5385" y="12640"/>
                      <a:pt x="6348" y="12178"/>
                      <a:pt x="7089" y="11437"/>
                    </a:cubicBezTo>
                    <a:cubicBezTo>
                      <a:pt x="7877" y="10649"/>
                      <a:pt x="8286" y="9610"/>
                      <a:pt x="8286" y="8476"/>
                    </a:cubicBezTo>
                    <a:cubicBezTo>
                      <a:pt x="8286" y="8223"/>
                      <a:pt x="8097" y="8066"/>
                      <a:pt x="7908" y="8066"/>
                    </a:cubicBezTo>
                    <a:cubicBezTo>
                      <a:pt x="7872" y="8065"/>
                      <a:pt x="7837" y="8064"/>
                      <a:pt x="7801" y="8064"/>
                    </a:cubicBezTo>
                    <a:cubicBezTo>
                      <a:pt x="6709" y="8064"/>
                      <a:pt x="5709" y="8532"/>
                      <a:pt x="4947" y="9295"/>
                    </a:cubicBezTo>
                    <a:cubicBezTo>
                      <a:pt x="4821" y="9452"/>
                      <a:pt x="4663" y="9578"/>
                      <a:pt x="4569" y="9736"/>
                    </a:cubicBezTo>
                    <a:lnTo>
                      <a:pt x="4569" y="8223"/>
                    </a:lnTo>
                    <a:cubicBezTo>
                      <a:pt x="6648" y="8034"/>
                      <a:pt x="8286" y="6270"/>
                      <a:pt x="8286" y="4128"/>
                    </a:cubicBezTo>
                    <a:cubicBezTo>
                      <a:pt x="8286" y="1860"/>
                      <a:pt x="6459" y="1"/>
                      <a:pt x="41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" name="Google Shape;206;p20"/>
          <p:cNvGrpSpPr/>
          <p:nvPr/>
        </p:nvGrpSpPr>
        <p:grpSpPr>
          <a:xfrm>
            <a:off x="6844099" y="1286625"/>
            <a:ext cx="1846800" cy="3084600"/>
            <a:chOff x="6844099" y="1286625"/>
            <a:chExt cx="1846800" cy="3084600"/>
          </a:xfrm>
        </p:grpSpPr>
        <p:sp>
          <p:nvSpPr>
            <p:cNvPr id="207" name="Google Shape;207;p20"/>
            <p:cNvSpPr/>
            <p:nvPr/>
          </p:nvSpPr>
          <p:spPr>
            <a:xfrm>
              <a:off x="6844099" y="1286625"/>
              <a:ext cx="1846800" cy="3084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6844099" y="2337000"/>
              <a:ext cx="1846800" cy="64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1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Line Chart</a:t>
              </a:r>
              <a:endParaRPr sz="1200" dirty="0">
                <a:solidFill>
                  <a:srgbClr val="FFFFFF"/>
                </a:solidFill>
              </a:endParaRPr>
            </a:p>
          </p:txBody>
        </p:sp>
        <p:sp>
          <p:nvSpPr>
            <p:cNvPr id="209" name="Google Shape;209;p20"/>
            <p:cNvSpPr txBox="1"/>
            <p:nvPr/>
          </p:nvSpPr>
          <p:spPr>
            <a:xfrm>
              <a:off x="6926449" y="3218424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SAL_COM_PER over PROD_GROUP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0" name="Google Shape;210;p20"/>
          <p:cNvGrpSpPr/>
          <p:nvPr/>
        </p:nvGrpSpPr>
        <p:grpSpPr>
          <a:xfrm>
            <a:off x="7543058" y="1664490"/>
            <a:ext cx="448883" cy="439307"/>
            <a:chOff x="-63669700" y="2646600"/>
            <a:chExt cx="324525" cy="317625"/>
          </a:xfrm>
        </p:grpSpPr>
        <p:sp>
          <p:nvSpPr>
            <p:cNvPr id="211" name="Google Shape;211;p20"/>
            <p:cNvSpPr/>
            <p:nvPr/>
          </p:nvSpPr>
          <p:spPr>
            <a:xfrm>
              <a:off x="-63669700" y="2646600"/>
              <a:ext cx="324525" cy="317550"/>
            </a:xfrm>
            <a:custGeom>
              <a:avLst/>
              <a:gdLst/>
              <a:ahLst/>
              <a:cxnLst/>
              <a:rect l="l" t="t" r="r" b="b"/>
              <a:pathLst>
                <a:path w="12981" h="12702" extrusionOk="0">
                  <a:moveTo>
                    <a:pt x="6947" y="867"/>
                  </a:moveTo>
                  <a:cubicBezTo>
                    <a:pt x="7058" y="867"/>
                    <a:pt x="7168" y="906"/>
                    <a:pt x="7247" y="985"/>
                  </a:cubicBezTo>
                  <a:cubicBezTo>
                    <a:pt x="7404" y="1143"/>
                    <a:pt x="7404" y="1426"/>
                    <a:pt x="7247" y="1584"/>
                  </a:cubicBezTo>
                  <a:lnTo>
                    <a:pt x="5199" y="3632"/>
                  </a:lnTo>
                  <a:cubicBezTo>
                    <a:pt x="5120" y="3710"/>
                    <a:pt x="5010" y="3750"/>
                    <a:pt x="4900" y="3750"/>
                  </a:cubicBezTo>
                  <a:cubicBezTo>
                    <a:pt x="4789" y="3750"/>
                    <a:pt x="4679" y="3710"/>
                    <a:pt x="4600" y="3632"/>
                  </a:cubicBezTo>
                  <a:cubicBezTo>
                    <a:pt x="4443" y="3474"/>
                    <a:pt x="4443" y="3190"/>
                    <a:pt x="4600" y="3033"/>
                  </a:cubicBezTo>
                  <a:lnTo>
                    <a:pt x="6648" y="985"/>
                  </a:lnTo>
                  <a:cubicBezTo>
                    <a:pt x="6727" y="906"/>
                    <a:pt x="6837" y="867"/>
                    <a:pt x="6947" y="867"/>
                  </a:cubicBezTo>
                  <a:close/>
                  <a:moveTo>
                    <a:pt x="7530" y="2434"/>
                  </a:moveTo>
                  <a:lnTo>
                    <a:pt x="10429" y="5364"/>
                  </a:lnTo>
                  <a:lnTo>
                    <a:pt x="8979" y="6814"/>
                  </a:lnTo>
                  <a:lnTo>
                    <a:pt x="6050" y="3884"/>
                  </a:lnTo>
                  <a:lnTo>
                    <a:pt x="7530" y="2434"/>
                  </a:lnTo>
                  <a:close/>
                  <a:moveTo>
                    <a:pt x="6648" y="5679"/>
                  </a:moveTo>
                  <a:lnTo>
                    <a:pt x="7247" y="6246"/>
                  </a:lnTo>
                  <a:lnTo>
                    <a:pt x="5482" y="8042"/>
                  </a:lnTo>
                  <a:lnTo>
                    <a:pt x="4884" y="7444"/>
                  </a:lnTo>
                  <a:lnTo>
                    <a:pt x="6648" y="5679"/>
                  </a:lnTo>
                  <a:close/>
                  <a:moveTo>
                    <a:pt x="11642" y="5561"/>
                  </a:moveTo>
                  <a:cubicBezTo>
                    <a:pt x="11752" y="5561"/>
                    <a:pt x="11862" y="5601"/>
                    <a:pt x="11941" y="5679"/>
                  </a:cubicBezTo>
                  <a:cubicBezTo>
                    <a:pt x="12098" y="5837"/>
                    <a:pt x="12098" y="6089"/>
                    <a:pt x="11941" y="6246"/>
                  </a:cubicBezTo>
                  <a:lnTo>
                    <a:pt x="9893" y="8294"/>
                  </a:lnTo>
                  <a:cubicBezTo>
                    <a:pt x="9814" y="8373"/>
                    <a:pt x="9704" y="8412"/>
                    <a:pt x="9594" y="8412"/>
                  </a:cubicBezTo>
                  <a:cubicBezTo>
                    <a:pt x="9484" y="8412"/>
                    <a:pt x="9373" y="8373"/>
                    <a:pt x="9295" y="8294"/>
                  </a:cubicBezTo>
                  <a:cubicBezTo>
                    <a:pt x="9137" y="8137"/>
                    <a:pt x="9137" y="7885"/>
                    <a:pt x="9295" y="7727"/>
                  </a:cubicBezTo>
                  <a:lnTo>
                    <a:pt x="11342" y="5679"/>
                  </a:lnTo>
                  <a:cubicBezTo>
                    <a:pt x="11421" y="5601"/>
                    <a:pt x="11531" y="5561"/>
                    <a:pt x="11642" y="5561"/>
                  </a:cubicBezTo>
                  <a:close/>
                  <a:moveTo>
                    <a:pt x="4065" y="7664"/>
                  </a:moveTo>
                  <a:lnTo>
                    <a:pt x="5230" y="8861"/>
                  </a:lnTo>
                  <a:lnTo>
                    <a:pt x="2426" y="11665"/>
                  </a:lnTo>
                  <a:cubicBezTo>
                    <a:pt x="2269" y="11823"/>
                    <a:pt x="2064" y="11902"/>
                    <a:pt x="1855" y="11902"/>
                  </a:cubicBezTo>
                  <a:cubicBezTo>
                    <a:pt x="1647" y="11902"/>
                    <a:pt x="1434" y="11823"/>
                    <a:pt x="1261" y="11665"/>
                  </a:cubicBezTo>
                  <a:cubicBezTo>
                    <a:pt x="914" y="11350"/>
                    <a:pt x="914" y="10783"/>
                    <a:pt x="1261" y="10468"/>
                  </a:cubicBezTo>
                  <a:lnTo>
                    <a:pt x="4065" y="7664"/>
                  </a:lnTo>
                  <a:close/>
                  <a:moveTo>
                    <a:pt x="6971" y="1"/>
                  </a:moveTo>
                  <a:cubicBezTo>
                    <a:pt x="6648" y="1"/>
                    <a:pt x="6317" y="119"/>
                    <a:pt x="6050" y="355"/>
                  </a:cubicBezTo>
                  <a:lnTo>
                    <a:pt x="4002" y="2403"/>
                  </a:lnTo>
                  <a:cubicBezTo>
                    <a:pt x="3529" y="2875"/>
                    <a:pt x="3529" y="3663"/>
                    <a:pt x="4002" y="4167"/>
                  </a:cubicBezTo>
                  <a:cubicBezTo>
                    <a:pt x="4258" y="4424"/>
                    <a:pt x="4564" y="4544"/>
                    <a:pt x="4874" y="4544"/>
                  </a:cubicBezTo>
                  <a:cubicBezTo>
                    <a:pt x="5058" y="4544"/>
                    <a:pt x="5243" y="4501"/>
                    <a:pt x="5419" y="4419"/>
                  </a:cubicBezTo>
                  <a:lnTo>
                    <a:pt x="6081" y="5018"/>
                  </a:lnTo>
                  <a:lnTo>
                    <a:pt x="4285" y="6814"/>
                  </a:lnTo>
                  <a:cubicBezTo>
                    <a:pt x="4206" y="6735"/>
                    <a:pt x="4096" y="6695"/>
                    <a:pt x="3990" y="6695"/>
                  </a:cubicBezTo>
                  <a:cubicBezTo>
                    <a:pt x="3884" y="6695"/>
                    <a:pt x="3781" y="6735"/>
                    <a:pt x="3718" y="6814"/>
                  </a:cubicBezTo>
                  <a:lnTo>
                    <a:pt x="631" y="9869"/>
                  </a:lnTo>
                  <a:cubicBezTo>
                    <a:pt x="1" y="10500"/>
                    <a:pt x="1" y="11571"/>
                    <a:pt x="631" y="12201"/>
                  </a:cubicBezTo>
                  <a:cubicBezTo>
                    <a:pt x="965" y="12536"/>
                    <a:pt x="1405" y="12701"/>
                    <a:pt x="1840" y="12701"/>
                  </a:cubicBezTo>
                  <a:cubicBezTo>
                    <a:pt x="2264" y="12701"/>
                    <a:pt x="2682" y="12544"/>
                    <a:pt x="2994" y="12232"/>
                  </a:cubicBezTo>
                  <a:lnTo>
                    <a:pt x="6050" y="9176"/>
                  </a:lnTo>
                  <a:cubicBezTo>
                    <a:pt x="6207" y="9019"/>
                    <a:pt x="6207" y="8735"/>
                    <a:pt x="6050" y="8578"/>
                  </a:cubicBezTo>
                  <a:lnTo>
                    <a:pt x="7845" y="6814"/>
                  </a:lnTo>
                  <a:lnTo>
                    <a:pt x="8475" y="7444"/>
                  </a:lnTo>
                  <a:cubicBezTo>
                    <a:pt x="8255" y="7853"/>
                    <a:pt x="8318" y="8452"/>
                    <a:pt x="8696" y="8861"/>
                  </a:cubicBezTo>
                  <a:cubicBezTo>
                    <a:pt x="8932" y="9098"/>
                    <a:pt x="9247" y="9216"/>
                    <a:pt x="9566" y="9216"/>
                  </a:cubicBezTo>
                  <a:cubicBezTo>
                    <a:pt x="9885" y="9216"/>
                    <a:pt x="10208" y="9098"/>
                    <a:pt x="10460" y="8861"/>
                  </a:cubicBezTo>
                  <a:lnTo>
                    <a:pt x="12508" y="6814"/>
                  </a:lnTo>
                  <a:cubicBezTo>
                    <a:pt x="12981" y="6341"/>
                    <a:pt x="12981" y="5553"/>
                    <a:pt x="12508" y="5018"/>
                  </a:cubicBezTo>
                  <a:cubicBezTo>
                    <a:pt x="12274" y="4784"/>
                    <a:pt x="11979" y="4670"/>
                    <a:pt x="11669" y="4670"/>
                  </a:cubicBezTo>
                  <a:cubicBezTo>
                    <a:pt x="11479" y="4670"/>
                    <a:pt x="11282" y="4713"/>
                    <a:pt x="11090" y="4797"/>
                  </a:cubicBezTo>
                  <a:lnTo>
                    <a:pt x="8066" y="1773"/>
                  </a:lnTo>
                  <a:cubicBezTo>
                    <a:pt x="8255" y="1332"/>
                    <a:pt x="8223" y="733"/>
                    <a:pt x="7845" y="355"/>
                  </a:cubicBezTo>
                  <a:cubicBezTo>
                    <a:pt x="7609" y="119"/>
                    <a:pt x="7294" y="1"/>
                    <a:pt x="69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-63532650" y="2901200"/>
              <a:ext cx="185900" cy="63025"/>
            </a:xfrm>
            <a:custGeom>
              <a:avLst/>
              <a:gdLst/>
              <a:ahLst/>
              <a:cxnLst/>
              <a:rect l="l" t="t" r="r" b="b"/>
              <a:pathLst>
                <a:path w="7436" h="2521" extrusionOk="0">
                  <a:moveTo>
                    <a:pt x="5356" y="851"/>
                  </a:moveTo>
                  <a:cubicBezTo>
                    <a:pt x="5577" y="851"/>
                    <a:pt x="5734" y="1040"/>
                    <a:pt x="5734" y="1261"/>
                  </a:cubicBezTo>
                  <a:lnTo>
                    <a:pt x="5734" y="1702"/>
                  </a:lnTo>
                  <a:lnTo>
                    <a:pt x="1607" y="1702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1702"/>
                  </a:lnTo>
                  <a:lnTo>
                    <a:pt x="378" y="1702"/>
                  </a:lnTo>
                  <a:cubicBezTo>
                    <a:pt x="158" y="1702"/>
                    <a:pt x="0" y="1891"/>
                    <a:pt x="0" y="2111"/>
                  </a:cubicBezTo>
                  <a:cubicBezTo>
                    <a:pt x="0" y="2332"/>
                    <a:pt x="189" y="2521"/>
                    <a:pt x="378" y="2521"/>
                  </a:cubicBezTo>
                  <a:lnTo>
                    <a:pt x="6995" y="2521"/>
                  </a:lnTo>
                  <a:cubicBezTo>
                    <a:pt x="7247" y="2521"/>
                    <a:pt x="7436" y="2332"/>
                    <a:pt x="7436" y="2111"/>
                  </a:cubicBezTo>
                  <a:cubicBezTo>
                    <a:pt x="7404" y="1891"/>
                    <a:pt x="7184" y="1702"/>
                    <a:pt x="6963" y="1702"/>
                  </a:cubicBezTo>
                  <a:lnTo>
                    <a:pt x="6553" y="1702"/>
                  </a:lnTo>
                  <a:lnTo>
                    <a:pt x="6553" y="1261"/>
                  </a:lnTo>
                  <a:cubicBezTo>
                    <a:pt x="6553" y="599"/>
                    <a:pt x="6018" y="1"/>
                    <a:pt x="5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Prediction</a:t>
            </a:r>
            <a:endParaRPr dirty="0"/>
          </a:p>
        </p:txBody>
      </p:sp>
      <p:sp>
        <p:nvSpPr>
          <p:cNvPr id="253" name="Google Shape;253;p22"/>
          <p:cNvSpPr/>
          <p:nvPr/>
        </p:nvSpPr>
        <p:spPr>
          <a:xfrm>
            <a:off x="457201" y="1803731"/>
            <a:ext cx="2325180" cy="1325549"/>
          </a:xfrm>
          <a:custGeom>
            <a:avLst/>
            <a:gdLst/>
            <a:ahLst/>
            <a:cxnLst/>
            <a:rect l="l" t="t" r="r" b="b"/>
            <a:pathLst>
              <a:path w="32311" h="18420" extrusionOk="0">
                <a:moveTo>
                  <a:pt x="0" y="0"/>
                </a:moveTo>
                <a:lnTo>
                  <a:pt x="7964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"/>
          <p:cNvSpPr txBox="1"/>
          <p:nvPr/>
        </p:nvSpPr>
        <p:spPr>
          <a:xfrm>
            <a:off x="713341" y="3313532"/>
            <a:ext cx="1812900" cy="51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dirty="0"/>
              <a:t>Prepared prediction dataset (Year vs UNIT_CD)</a:t>
            </a:r>
            <a:endParaRPr lang="en-US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4394175" y="1803731"/>
            <a:ext cx="2323021" cy="1325549"/>
          </a:xfrm>
          <a:custGeom>
            <a:avLst/>
            <a:gdLst/>
            <a:ahLst/>
            <a:cxnLst/>
            <a:rect l="l" t="t" r="r" b="b"/>
            <a:pathLst>
              <a:path w="32281" h="18420" extrusionOk="0">
                <a:moveTo>
                  <a:pt x="1" y="0"/>
                </a:moveTo>
                <a:lnTo>
                  <a:pt x="7934" y="9210"/>
                </a:lnTo>
                <a:lnTo>
                  <a:pt x="1" y="18420"/>
                </a:lnTo>
                <a:lnTo>
                  <a:pt x="24348" y="18420"/>
                </a:lnTo>
                <a:lnTo>
                  <a:pt x="32281" y="9210"/>
                </a:lnTo>
                <a:lnTo>
                  <a:pt x="2434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"/>
          <p:cNvSpPr txBox="1"/>
          <p:nvPr/>
        </p:nvSpPr>
        <p:spPr>
          <a:xfrm>
            <a:off x="4672936" y="3323863"/>
            <a:ext cx="1765500" cy="51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200" dirty="0"/>
              <a:t>Trained Linear Regression model</a:t>
            </a:r>
          </a:p>
        </p:txBody>
      </p:sp>
      <p:sp>
        <p:nvSpPr>
          <p:cNvPr id="259" name="Google Shape;259;p22"/>
          <p:cNvSpPr/>
          <p:nvPr/>
        </p:nvSpPr>
        <p:spPr>
          <a:xfrm>
            <a:off x="2424573" y="1803731"/>
            <a:ext cx="2325252" cy="1325549"/>
          </a:xfrm>
          <a:custGeom>
            <a:avLst/>
            <a:gdLst/>
            <a:ahLst/>
            <a:cxnLst/>
            <a:rect l="l" t="t" r="r" b="b"/>
            <a:pathLst>
              <a:path w="32312" h="18420" extrusionOk="0">
                <a:moveTo>
                  <a:pt x="1" y="0"/>
                </a:moveTo>
                <a:lnTo>
                  <a:pt x="7964" y="9210"/>
                </a:lnTo>
                <a:lnTo>
                  <a:pt x="1" y="18420"/>
                </a:lnTo>
                <a:lnTo>
                  <a:pt x="24378" y="18420"/>
                </a:lnTo>
                <a:lnTo>
                  <a:pt x="32311" y="9210"/>
                </a:lnTo>
                <a:lnTo>
                  <a:pt x="243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2704449" y="3327603"/>
            <a:ext cx="1765500" cy="51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Plotted line chart and boxplot for UNIT_CD</a:t>
            </a:r>
          </a:p>
        </p:txBody>
      </p:sp>
      <p:sp>
        <p:nvSpPr>
          <p:cNvPr id="262" name="Google Shape;262;p22"/>
          <p:cNvSpPr/>
          <p:nvPr/>
        </p:nvSpPr>
        <p:spPr>
          <a:xfrm>
            <a:off x="6361619" y="1803731"/>
            <a:ext cx="2325180" cy="1325549"/>
          </a:xfrm>
          <a:custGeom>
            <a:avLst/>
            <a:gdLst/>
            <a:ahLst/>
            <a:cxnLst/>
            <a:rect l="l" t="t" r="r" b="b"/>
            <a:pathLst>
              <a:path w="32311" h="18420" extrusionOk="0">
                <a:moveTo>
                  <a:pt x="0" y="0"/>
                </a:moveTo>
                <a:lnTo>
                  <a:pt x="7933" y="9210"/>
                </a:lnTo>
                <a:lnTo>
                  <a:pt x="0" y="18420"/>
                </a:lnTo>
                <a:lnTo>
                  <a:pt x="24347" y="18420"/>
                </a:lnTo>
                <a:lnTo>
                  <a:pt x="32311" y="9210"/>
                </a:lnTo>
                <a:lnTo>
                  <a:pt x="2434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6641459" y="3334219"/>
            <a:ext cx="1765500" cy="51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Predicted UNIT_CD for 2026</a:t>
            </a:r>
          </a:p>
        </p:txBody>
      </p:sp>
      <p:grpSp>
        <p:nvGrpSpPr>
          <p:cNvPr id="265" name="Google Shape;265;p22"/>
          <p:cNvGrpSpPr/>
          <p:nvPr/>
        </p:nvGrpSpPr>
        <p:grpSpPr>
          <a:xfrm>
            <a:off x="1414056" y="2265903"/>
            <a:ext cx="411491" cy="401194"/>
            <a:chOff x="2139425" y="2682250"/>
            <a:chExt cx="298550" cy="296150"/>
          </a:xfrm>
        </p:grpSpPr>
        <p:sp>
          <p:nvSpPr>
            <p:cNvPr id="266" name="Google Shape;266;p22"/>
            <p:cNvSpPr/>
            <p:nvPr/>
          </p:nvSpPr>
          <p:spPr>
            <a:xfrm>
              <a:off x="2139425" y="2787000"/>
              <a:ext cx="159125" cy="191400"/>
            </a:xfrm>
            <a:custGeom>
              <a:avLst/>
              <a:gdLst/>
              <a:ahLst/>
              <a:cxnLst/>
              <a:rect l="l" t="t" r="r" b="b"/>
              <a:pathLst>
                <a:path w="6365" h="7656" extrusionOk="0">
                  <a:moveTo>
                    <a:pt x="3214" y="630"/>
                  </a:moveTo>
                  <a:cubicBezTo>
                    <a:pt x="3813" y="630"/>
                    <a:pt x="4286" y="1103"/>
                    <a:pt x="4286" y="1670"/>
                  </a:cubicBezTo>
                  <a:cubicBezTo>
                    <a:pt x="4286" y="2206"/>
                    <a:pt x="3813" y="2678"/>
                    <a:pt x="3214" y="2678"/>
                  </a:cubicBezTo>
                  <a:cubicBezTo>
                    <a:pt x="2647" y="2678"/>
                    <a:pt x="2175" y="2206"/>
                    <a:pt x="2175" y="1670"/>
                  </a:cubicBezTo>
                  <a:cubicBezTo>
                    <a:pt x="2175" y="1166"/>
                    <a:pt x="2647" y="630"/>
                    <a:pt x="3214" y="630"/>
                  </a:cubicBezTo>
                  <a:close/>
                  <a:moveTo>
                    <a:pt x="3183" y="3403"/>
                  </a:moveTo>
                  <a:cubicBezTo>
                    <a:pt x="4538" y="3403"/>
                    <a:pt x="5609" y="4506"/>
                    <a:pt x="5609" y="5829"/>
                  </a:cubicBezTo>
                  <a:lnTo>
                    <a:pt x="5609" y="6931"/>
                  </a:lnTo>
                  <a:lnTo>
                    <a:pt x="757" y="6931"/>
                  </a:lnTo>
                  <a:lnTo>
                    <a:pt x="757" y="5829"/>
                  </a:lnTo>
                  <a:cubicBezTo>
                    <a:pt x="757" y="4506"/>
                    <a:pt x="1860" y="3403"/>
                    <a:pt x="3183" y="3403"/>
                  </a:cubicBezTo>
                  <a:close/>
                  <a:moveTo>
                    <a:pt x="3183" y="0"/>
                  </a:moveTo>
                  <a:cubicBezTo>
                    <a:pt x="2238" y="0"/>
                    <a:pt x="1419" y="788"/>
                    <a:pt x="1419" y="1733"/>
                  </a:cubicBezTo>
                  <a:cubicBezTo>
                    <a:pt x="1419" y="2206"/>
                    <a:pt x="1608" y="2678"/>
                    <a:pt x="1954" y="2993"/>
                  </a:cubicBezTo>
                  <a:cubicBezTo>
                    <a:pt x="820" y="3466"/>
                    <a:pt x="1" y="4569"/>
                    <a:pt x="1" y="5892"/>
                  </a:cubicBezTo>
                  <a:lnTo>
                    <a:pt x="1" y="7309"/>
                  </a:lnTo>
                  <a:cubicBezTo>
                    <a:pt x="64" y="7498"/>
                    <a:pt x="222" y="7656"/>
                    <a:pt x="442" y="7656"/>
                  </a:cubicBezTo>
                  <a:lnTo>
                    <a:pt x="6018" y="7656"/>
                  </a:lnTo>
                  <a:cubicBezTo>
                    <a:pt x="6207" y="7656"/>
                    <a:pt x="6365" y="7498"/>
                    <a:pt x="6365" y="7309"/>
                  </a:cubicBezTo>
                  <a:lnTo>
                    <a:pt x="6365" y="5892"/>
                  </a:lnTo>
                  <a:cubicBezTo>
                    <a:pt x="6365" y="4569"/>
                    <a:pt x="5546" y="3466"/>
                    <a:pt x="4412" y="2993"/>
                  </a:cubicBezTo>
                  <a:cubicBezTo>
                    <a:pt x="4758" y="2647"/>
                    <a:pt x="4947" y="2206"/>
                    <a:pt x="4947" y="1733"/>
                  </a:cubicBezTo>
                  <a:cubicBezTo>
                    <a:pt x="4947" y="788"/>
                    <a:pt x="4160" y="0"/>
                    <a:pt x="3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2280425" y="26822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82" y="662"/>
                  </a:moveTo>
                  <a:cubicBezTo>
                    <a:pt x="4506" y="662"/>
                    <a:pt x="5608" y="1764"/>
                    <a:pt x="5608" y="3088"/>
                  </a:cubicBezTo>
                  <a:cubicBezTo>
                    <a:pt x="5577" y="4442"/>
                    <a:pt x="4474" y="5545"/>
                    <a:pt x="3151" y="5545"/>
                  </a:cubicBezTo>
                  <a:cubicBezTo>
                    <a:pt x="2710" y="5545"/>
                    <a:pt x="2300" y="5419"/>
                    <a:pt x="1954" y="5230"/>
                  </a:cubicBezTo>
                  <a:cubicBezTo>
                    <a:pt x="1891" y="5198"/>
                    <a:pt x="1796" y="5198"/>
                    <a:pt x="1733" y="5198"/>
                  </a:cubicBezTo>
                  <a:lnTo>
                    <a:pt x="946" y="5388"/>
                  </a:lnTo>
                  <a:lnTo>
                    <a:pt x="1166" y="4663"/>
                  </a:lnTo>
                  <a:cubicBezTo>
                    <a:pt x="1198" y="4568"/>
                    <a:pt x="1166" y="4474"/>
                    <a:pt x="1135" y="4411"/>
                  </a:cubicBezTo>
                  <a:cubicBezTo>
                    <a:pt x="883" y="4001"/>
                    <a:pt x="725" y="3560"/>
                    <a:pt x="725" y="3088"/>
                  </a:cubicBezTo>
                  <a:cubicBezTo>
                    <a:pt x="725" y="1764"/>
                    <a:pt x="1828" y="662"/>
                    <a:pt x="3182" y="662"/>
                  </a:cubicBezTo>
                  <a:close/>
                  <a:moveTo>
                    <a:pt x="3151" y="0"/>
                  </a:moveTo>
                  <a:cubicBezTo>
                    <a:pt x="1418" y="0"/>
                    <a:pt x="32" y="1418"/>
                    <a:pt x="32" y="3088"/>
                  </a:cubicBezTo>
                  <a:cubicBezTo>
                    <a:pt x="32" y="3655"/>
                    <a:pt x="158" y="4159"/>
                    <a:pt x="410" y="4631"/>
                  </a:cubicBezTo>
                  <a:lnTo>
                    <a:pt x="32" y="5766"/>
                  </a:lnTo>
                  <a:cubicBezTo>
                    <a:pt x="0" y="5892"/>
                    <a:pt x="32" y="6018"/>
                    <a:pt x="95" y="6144"/>
                  </a:cubicBezTo>
                  <a:cubicBezTo>
                    <a:pt x="189" y="6207"/>
                    <a:pt x="315" y="6238"/>
                    <a:pt x="473" y="6238"/>
                  </a:cubicBezTo>
                  <a:lnTo>
                    <a:pt x="1765" y="5923"/>
                  </a:lnTo>
                  <a:cubicBezTo>
                    <a:pt x="2206" y="6175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51"/>
                  </a:cubicBezTo>
                  <a:cubicBezTo>
                    <a:pt x="6238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2349725" y="2725550"/>
              <a:ext cx="18150" cy="17375"/>
            </a:xfrm>
            <a:custGeom>
              <a:avLst/>
              <a:gdLst/>
              <a:ahLst/>
              <a:cxnLst/>
              <a:rect l="l" t="t" r="r" b="b"/>
              <a:pathLst>
                <a:path w="726" h="695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cubicBezTo>
                    <a:pt x="568" y="694"/>
                    <a:pt x="725" y="537"/>
                    <a:pt x="725" y="348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2349725" y="2751550"/>
              <a:ext cx="18150" cy="52800"/>
            </a:xfrm>
            <a:custGeom>
              <a:avLst/>
              <a:gdLst/>
              <a:ahLst/>
              <a:cxnLst/>
              <a:rect l="l" t="t" r="r" b="b"/>
              <a:pathLst>
                <a:path w="726" h="2112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79" y="2111"/>
                  </a:cubicBezTo>
                  <a:cubicBezTo>
                    <a:pt x="568" y="2111"/>
                    <a:pt x="725" y="1954"/>
                    <a:pt x="725" y="1733"/>
                  </a:cubicBezTo>
                  <a:lnTo>
                    <a:pt x="725" y="379"/>
                  </a:ln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22"/>
          <p:cNvGrpSpPr/>
          <p:nvPr/>
        </p:nvGrpSpPr>
        <p:grpSpPr>
          <a:xfrm>
            <a:off x="3382526" y="2260757"/>
            <a:ext cx="411487" cy="411487"/>
            <a:chOff x="-64764500" y="2280550"/>
            <a:chExt cx="316650" cy="319800"/>
          </a:xfrm>
        </p:grpSpPr>
        <p:sp>
          <p:nvSpPr>
            <p:cNvPr id="271" name="Google Shape;271;p22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22"/>
          <p:cNvGrpSpPr/>
          <p:nvPr/>
        </p:nvGrpSpPr>
        <p:grpSpPr>
          <a:xfrm>
            <a:off x="5349981" y="2260754"/>
            <a:ext cx="411490" cy="411492"/>
            <a:chOff x="2508825" y="2318350"/>
            <a:chExt cx="297750" cy="295400"/>
          </a:xfrm>
        </p:grpSpPr>
        <p:sp>
          <p:nvSpPr>
            <p:cNvPr id="274" name="Google Shape;274;p22"/>
            <p:cNvSpPr/>
            <p:nvPr/>
          </p:nvSpPr>
          <p:spPr>
            <a:xfrm>
              <a:off x="2508825" y="2318350"/>
              <a:ext cx="297750" cy="295400"/>
            </a:xfrm>
            <a:custGeom>
              <a:avLst/>
              <a:gdLst/>
              <a:ahLst/>
              <a:cxnLst/>
              <a:rect l="l" t="t" r="r" b="b"/>
              <a:pathLst>
                <a:path w="11910" h="11816" extrusionOk="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2629350" y="2353025"/>
              <a:ext cx="54350" cy="121300"/>
            </a:xfrm>
            <a:custGeom>
              <a:avLst/>
              <a:gdLst/>
              <a:ahLst/>
              <a:cxnLst/>
              <a:rect l="l" t="t" r="r" b="b"/>
              <a:pathLst>
                <a:path w="2174" h="4852" extrusionOk="0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22"/>
          <p:cNvSpPr/>
          <p:nvPr/>
        </p:nvSpPr>
        <p:spPr>
          <a:xfrm>
            <a:off x="7317349" y="2260767"/>
            <a:ext cx="411488" cy="411465"/>
          </a:xfrm>
          <a:custGeom>
            <a:avLst/>
            <a:gdLst/>
            <a:ahLst/>
            <a:cxnLst/>
            <a:rect l="l" t="t" r="r" b="b"/>
            <a:pathLst>
              <a:path w="14115" h="14147" extrusionOk="0">
                <a:moveTo>
                  <a:pt x="8349" y="883"/>
                </a:moveTo>
                <a:lnTo>
                  <a:pt x="8349" y="2080"/>
                </a:lnTo>
                <a:cubicBezTo>
                  <a:pt x="7971" y="2364"/>
                  <a:pt x="7498" y="2521"/>
                  <a:pt x="7089" y="2521"/>
                </a:cubicBezTo>
                <a:cubicBezTo>
                  <a:pt x="6616" y="2521"/>
                  <a:pt x="6175" y="2364"/>
                  <a:pt x="5828" y="2080"/>
                </a:cubicBezTo>
                <a:lnTo>
                  <a:pt x="5828" y="883"/>
                </a:lnTo>
                <a:close/>
                <a:moveTo>
                  <a:pt x="4946" y="820"/>
                </a:moveTo>
                <a:lnTo>
                  <a:pt x="4946" y="2931"/>
                </a:lnTo>
                <a:cubicBezTo>
                  <a:pt x="4946" y="4380"/>
                  <a:pt x="3844" y="5609"/>
                  <a:pt x="2457" y="5798"/>
                </a:cubicBezTo>
                <a:cubicBezTo>
                  <a:pt x="2993" y="5294"/>
                  <a:pt x="3308" y="4538"/>
                  <a:pt x="3308" y="3750"/>
                </a:cubicBezTo>
                <a:lnTo>
                  <a:pt x="3308" y="2080"/>
                </a:lnTo>
                <a:cubicBezTo>
                  <a:pt x="3308" y="1860"/>
                  <a:pt x="3088" y="1671"/>
                  <a:pt x="2899" y="1671"/>
                </a:cubicBezTo>
                <a:cubicBezTo>
                  <a:pt x="2678" y="1671"/>
                  <a:pt x="2457" y="1860"/>
                  <a:pt x="2457" y="2080"/>
                </a:cubicBezTo>
                <a:lnTo>
                  <a:pt x="2457" y="3750"/>
                </a:lnTo>
                <a:cubicBezTo>
                  <a:pt x="2457" y="4727"/>
                  <a:pt x="1764" y="5609"/>
                  <a:pt x="819" y="5766"/>
                </a:cubicBezTo>
                <a:lnTo>
                  <a:pt x="819" y="820"/>
                </a:lnTo>
                <a:close/>
                <a:moveTo>
                  <a:pt x="13295" y="820"/>
                </a:moveTo>
                <a:lnTo>
                  <a:pt x="13295" y="5766"/>
                </a:lnTo>
                <a:cubicBezTo>
                  <a:pt x="12350" y="5546"/>
                  <a:pt x="11657" y="4727"/>
                  <a:pt x="11657" y="3750"/>
                </a:cubicBezTo>
                <a:lnTo>
                  <a:pt x="11657" y="2080"/>
                </a:lnTo>
                <a:cubicBezTo>
                  <a:pt x="11657" y="1860"/>
                  <a:pt x="11436" y="1671"/>
                  <a:pt x="11247" y="1671"/>
                </a:cubicBezTo>
                <a:cubicBezTo>
                  <a:pt x="11027" y="1671"/>
                  <a:pt x="10806" y="1860"/>
                  <a:pt x="10806" y="2080"/>
                </a:cubicBezTo>
                <a:lnTo>
                  <a:pt x="10806" y="3750"/>
                </a:lnTo>
                <a:cubicBezTo>
                  <a:pt x="10806" y="4538"/>
                  <a:pt x="11121" y="5294"/>
                  <a:pt x="11657" y="5798"/>
                </a:cubicBezTo>
                <a:cubicBezTo>
                  <a:pt x="10239" y="5609"/>
                  <a:pt x="9168" y="4380"/>
                  <a:pt x="9168" y="2899"/>
                </a:cubicBezTo>
                <a:lnTo>
                  <a:pt x="9168" y="820"/>
                </a:lnTo>
                <a:close/>
                <a:moveTo>
                  <a:pt x="8286" y="3025"/>
                </a:moveTo>
                <a:cubicBezTo>
                  <a:pt x="8349" y="4538"/>
                  <a:pt x="9326" y="5829"/>
                  <a:pt x="10649" y="6396"/>
                </a:cubicBezTo>
                <a:lnTo>
                  <a:pt x="9704" y="8318"/>
                </a:lnTo>
                <a:lnTo>
                  <a:pt x="4411" y="8318"/>
                </a:lnTo>
                <a:lnTo>
                  <a:pt x="3466" y="6396"/>
                </a:lnTo>
                <a:cubicBezTo>
                  <a:pt x="4757" y="5829"/>
                  <a:pt x="5734" y="4569"/>
                  <a:pt x="5765" y="3025"/>
                </a:cubicBezTo>
                <a:cubicBezTo>
                  <a:pt x="6175" y="3246"/>
                  <a:pt x="6616" y="3309"/>
                  <a:pt x="7026" y="3309"/>
                </a:cubicBezTo>
                <a:cubicBezTo>
                  <a:pt x="7467" y="3309"/>
                  <a:pt x="7908" y="3183"/>
                  <a:pt x="8286" y="3025"/>
                </a:cubicBezTo>
                <a:close/>
                <a:moveTo>
                  <a:pt x="13295" y="6617"/>
                </a:moveTo>
                <a:lnTo>
                  <a:pt x="13295" y="10555"/>
                </a:lnTo>
                <a:cubicBezTo>
                  <a:pt x="13169" y="10681"/>
                  <a:pt x="13012" y="10744"/>
                  <a:pt x="12854" y="10744"/>
                </a:cubicBezTo>
                <a:cubicBezTo>
                  <a:pt x="12665" y="10744"/>
                  <a:pt x="12508" y="10681"/>
                  <a:pt x="12382" y="10492"/>
                </a:cubicBezTo>
                <a:cubicBezTo>
                  <a:pt x="12129" y="10083"/>
                  <a:pt x="11688" y="9862"/>
                  <a:pt x="11216" y="9862"/>
                </a:cubicBezTo>
                <a:cubicBezTo>
                  <a:pt x="10743" y="9862"/>
                  <a:pt x="10302" y="10083"/>
                  <a:pt x="10019" y="10492"/>
                </a:cubicBezTo>
                <a:cubicBezTo>
                  <a:pt x="9956" y="10650"/>
                  <a:pt x="9798" y="10713"/>
                  <a:pt x="9609" y="10713"/>
                </a:cubicBezTo>
                <a:lnTo>
                  <a:pt x="9389" y="10713"/>
                </a:lnTo>
                <a:lnTo>
                  <a:pt x="11499" y="6617"/>
                </a:lnTo>
                <a:close/>
                <a:moveTo>
                  <a:pt x="2615" y="6617"/>
                </a:moveTo>
                <a:lnTo>
                  <a:pt x="4663" y="10744"/>
                </a:lnTo>
                <a:lnTo>
                  <a:pt x="4474" y="10744"/>
                </a:lnTo>
                <a:cubicBezTo>
                  <a:pt x="4316" y="10713"/>
                  <a:pt x="4159" y="10618"/>
                  <a:pt x="4033" y="10524"/>
                </a:cubicBezTo>
                <a:cubicBezTo>
                  <a:pt x="3781" y="10114"/>
                  <a:pt x="3340" y="9893"/>
                  <a:pt x="2867" y="9893"/>
                </a:cubicBezTo>
                <a:cubicBezTo>
                  <a:pt x="2394" y="9893"/>
                  <a:pt x="1953" y="10114"/>
                  <a:pt x="1670" y="10524"/>
                </a:cubicBezTo>
                <a:cubicBezTo>
                  <a:pt x="1575" y="10681"/>
                  <a:pt x="1418" y="10776"/>
                  <a:pt x="1197" y="10776"/>
                </a:cubicBezTo>
                <a:cubicBezTo>
                  <a:pt x="1040" y="10776"/>
                  <a:pt x="882" y="10713"/>
                  <a:pt x="788" y="10587"/>
                </a:cubicBezTo>
                <a:lnTo>
                  <a:pt x="788" y="6617"/>
                </a:lnTo>
                <a:close/>
                <a:moveTo>
                  <a:pt x="9263" y="9169"/>
                </a:moveTo>
                <a:lnTo>
                  <a:pt x="8412" y="10776"/>
                </a:lnTo>
                <a:cubicBezTo>
                  <a:pt x="8349" y="10933"/>
                  <a:pt x="8380" y="11154"/>
                  <a:pt x="8506" y="11248"/>
                </a:cubicBezTo>
                <a:cubicBezTo>
                  <a:pt x="8790" y="11500"/>
                  <a:pt x="9105" y="11626"/>
                  <a:pt x="9452" y="11626"/>
                </a:cubicBezTo>
                <a:cubicBezTo>
                  <a:pt x="9924" y="11626"/>
                  <a:pt x="10365" y="11374"/>
                  <a:pt x="10617" y="10996"/>
                </a:cubicBezTo>
                <a:cubicBezTo>
                  <a:pt x="10743" y="10839"/>
                  <a:pt x="10901" y="10713"/>
                  <a:pt x="11090" y="10713"/>
                </a:cubicBezTo>
                <a:cubicBezTo>
                  <a:pt x="11310" y="10713"/>
                  <a:pt x="11468" y="10776"/>
                  <a:pt x="11562" y="10996"/>
                </a:cubicBezTo>
                <a:cubicBezTo>
                  <a:pt x="11846" y="11374"/>
                  <a:pt x="12287" y="11626"/>
                  <a:pt x="12760" y="11626"/>
                </a:cubicBezTo>
                <a:cubicBezTo>
                  <a:pt x="12917" y="11626"/>
                  <a:pt x="13075" y="11563"/>
                  <a:pt x="13201" y="11532"/>
                </a:cubicBezTo>
                <a:lnTo>
                  <a:pt x="13201" y="13296"/>
                </a:lnTo>
                <a:lnTo>
                  <a:pt x="819" y="13296"/>
                </a:lnTo>
                <a:lnTo>
                  <a:pt x="819" y="11532"/>
                </a:lnTo>
                <a:cubicBezTo>
                  <a:pt x="977" y="11563"/>
                  <a:pt x="1103" y="11626"/>
                  <a:pt x="1260" y="11626"/>
                </a:cubicBezTo>
                <a:cubicBezTo>
                  <a:pt x="1733" y="11626"/>
                  <a:pt x="2142" y="11374"/>
                  <a:pt x="2426" y="10996"/>
                </a:cubicBezTo>
                <a:cubicBezTo>
                  <a:pt x="2552" y="10839"/>
                  <a:pt x="2709" y="10713"/>
                  <a:pt x="2899" y="10713"/>
                </a:cubicBezTo>
                <a:cubicBezTo>
                  <a:pt x="3088" y="10713"/>
                  <a:pt x="3245" y="10776"/>
                  <a:pt x="3371" y="10996"/>
                </a:cubicBezTo>
                <a:cubicBezTo>
                  <a:pt x="3655" y="11374"/>
                  <a:pt x="4096" y="11626"/>
                  <a:pt x="4568" y="11626"/>
                </a:cubicBezTo>
                <a:cubicBezTo>
                  <a:pt x="4915" y="11626"/>
                  <a:pt x="5261" y="11500"/>
                  <a:pt x="5513" y="11248"/>
                </a:cubicBezTo>
                <a:cubicBezTo>
                  <a:pt x="5608" y="11154"/>
                  <a:pt x="5671" y="10933"/>
                  <a:pt x="5576" y="10776"/>
                </a:cubicBezTo>
                <a:lnTo>
                  <a:pt x="4757" y="9169"/>
                </a:lnTo>
                <a:close/>
                <a:moveTo>
                  <a:pt x="410" y="1"/>
                </a:moveTo>
                <a:cubicBezTo>
                  <a:pt x="189" y="1"/>
                  <a:pt x="0" y="190"/>
                  <a:pt x="0" y="442"/>
                </a:cubicBezTo>
                <a:lnTo>
                  <a:pt x="0" y="13706"/>
                </a:lnTo>
                <a:cubicBezTo>
                  <a:pt x="0" y="13958"/>
                  <a:pt x="189" y="14147"/>
                  <a:pt x="410" y="14147"/>
                </a:cubicBezTo>
                <a:lnTo>
                  <a:pt x="13705" y="14147"/>
                </a:lnTo>
                <a:cubicBezTo>
                  <a:pt x="13925" y="14147"/>
                  <a:pt x="14114" y="13958"/>
                  <a:pt x="14114" y="13706"/>
                </a:cubicBezTo>
                <a:lnTo>
                  <a:pt x="14114" y="442"/>
                </a:lnTo>
                <a:cubicBezTo>
                  <a:pt x="14114" y="190"/>
                  <a:pt x="13925" y="1"/>
                  <a:pt x="137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>
            <a:spLocks noGrp="1"/>
          </p:cNvSpPr>
          <p:nvPr>
            <p:ph type="title"/>
          </p:nvPr>
        </p:nvSpPr>
        <p:spPr>
          <a:xfrm>
            <a:off x="457200" y="409575"/>
            <a:ext cx="8229600" cy="2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Python Libraries Used</a:t>
            </a:r>
            <a:endParaRPr dirty="0"/>
          </a:p>
        </p:txBody>
      </p:sp>
      <p:sp>
        <p:nvSpPr>
          <p:cNvPr id="282" name="Google Shape;282;p23"/>
          <p:cNvSpPr/>
          <p:nvPr/>
        </p:nvSpPr>
        <p:spPr>
          <a:xfrm>
            <a:off x="461400" y="2923582"/>
            <a:ext cx="8221200" cy="234300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23"/>
          <p:cNvGrpSpPr/>
          <p:nvPr/>
        </p:nvGrpSpPr>
        <p:grpSpPr>
          <a:xfrm>
            <a:off x="1507536" y="1706886"/>
            <a:ext cx="1553197" cy="2560188"/>
            <a:chOff x="457308" y="1706886"/>
            <a:chExt cx="1553197" cy="2560188"/>
          </a:xfrm>
        </p:grpSpPr>
        <p:sp>
          <p:nvSpPr>
            <p:cNvPr id="284" name="Google Shape;284;p23"/>
            <p:cNvSpPr txBox="1"/>
            <p:nvPr/>
          </p:nvSpPr>
          <p:spPr>
            <a:xfrm>
              <a:off x="462804" y="3357387"/>
              <a:ext cx="1547700" cy="1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01</a:t>
              </a:r>
              <a:endParaRPr sz="18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5" name="Google Shape;285;p23"/>
            <p:cNvSpPr txBox="1"/>
            <p:nvPr/>
          </p:nvSpPr>
          <p:spPr>
            <a:xfrm>
              <a:off x="457308" y="3559075"/>
              <a:ext cx="15477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en-IN" sz="1200" dirty="0"/>
                <a:t>pandas - Data manipulation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86" name="Google Shape;286;p23"/>
            <p:cNvGrpSpPr/>
            <p:nvPr/>
          </p:nvGrpSpPr>
          <p:grpSpPr>
            <a:xfrm>
              <a:off x="1032279" y="1932210"/>
              <a:ext cx="397735" cy="397676"/>
              <a:chOff x="-63666550" y="2278975"/>
              <a:chExt cx="319800" cy="318625"/>
            </a:xfrm>
          </p:grpSpPr>
          <p:sp>
            <p:nvSpPr>
              <p:cNvPr id="287" name="Google Shape;287;p23"/>
              <p:cNvSpPr/>
              <p:nvPr/>
            </p:nvSpPr>
            <p:spPr>
              <a:xfrm>
                <a:off x="-63481450" y="2309700"/>
                <a:ext cx="62225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5861" extrusionOk="0">
                    <a:moveTo>
                      <a:pt x="1229" y="0"/>
                    </a:moveTo>
                    <a:cubicBezTo>
                      <a:pt x="977" y="0"/>
                      <a:pt x="819" y="189"/>
                      <a:pt x="819" y="441"/>
                    </a:cubicBezTo>
                    <a:lnTo>
                      <a:pt x="819" y="694"/>
                    </a:lnTo>
                    <a:cubicBezTo>
                      <a:pt x="347" y="883"/>
                      <a:pt x="0" y="1324"/>
                      <a:pt x="0" y="1891"/>
                    </a:cubicBezTo>
                    <a:cubicBezTo>
                      <a:pt x="0" y="2552"/>
                      <a:pt x="536" y="2962"/>
                      <a:pt x="977" y="3277"/>
                    </a:cubicBezTo>
                    <a:cubicBezTo>
                      <a:pt x="1292" y="3497"/>
                      <a:pt x="1638" y="3749"/>
                      <a:pt x="1638" y="3970"/>
                    </a:cubicBezTo>
                    <a:cubicBezTo>
                      <a:pt x="1607" y="4254"/>
                      <a:pt x="1418" y="4411"/>
                      <a:pt x="1197" y="4411"/>
                    </a:cubicBezTo>
                    <a:cubicBezTo>
                      <a:pt x="977" y="4411"/>
                      <a:pt x="819" y="4222"/>
                      <a:pt x="819" y="3970"/>
                    </a:cubicBezTo>
                    <a:cubicBezTo>
                      <a:pt x="819" y="3749"/>
                      <a:pt x="630" y="3560"/>
                      <a:pt x="410" y="3560"/>
                    </a:cubicBezTo>
                    <a:cubicBezTo>
                      <a:pt x="189" y="3560"/>
                      <a:pt x="0" y="3749"/>
                      <a:pt x="0" y="3970"/>
                    </a:cubicBezTo>
                    <a:cubicBezTo>
                      <a:pt x="0" y="4537"/>
                      <a:pt x="347" y="4978"/>
                      <a:pt x="819" y="5167"/>
                    </a:cubicBezTo>
                    <a:lnTo>
                      <a:pt x="819" y="5419"/>
                    </a:lnTo>
                    <a:cubicBezTo>
                      <a:pt x="819" y="5671"/>
                      <a:pt x="1008" y="5860"/>
                      <a:pt x="1197" y="5860"/>
                    </a:cubicBezTo>
                    <a:cubicBezTo>
                      <a:pt x="1449" y="5860"/>
                      <a:pt x="1638" y="5671"/>
                      <a:pt x="1638" y="5419"/>
                    </a:cubicBezTo>
                    <a:lnTo>
                      <a:pt x="1638" y="5167"/>
                    </a:lnTo>
                    <a:cubicBezTo>
                      <a:pt x="2111" y="5010"/>
                      <a:pt x="2489" y="4537"/>
                      <a:pt x="2489" y="3970"/>
                    </a:cubicBezTo>
                    <a:cubicBezTo>
                      <a:pt x="2489" y="3308"/>
                      <a:pt x="1922" y="2930"/>
                      <a:pt x="1481" y="2615"/>
                    </a:cubicBezTo>
                    <a:cubicBezTo>
                      <a:pt x="1166" y="2363"/>
                      <a:pt x="819" y="2143"/>
                      <a:pt x="819" y="1891"/>
                    </a:cubicBezTo>
                    <a:cubicBezTo>
                      <a:pt x="819" y="1670"/>
                      <a:pt x="1008" y="1450"/>
                      <a:pt x="1229" y="1450"/>
                    </a:cubicBezTo>
                    <a:cubicBezTo>
                      <a:pt x="1449" y="1450"/>
                      <a:pt x="1638" y="1670"/>
                      <a:pt x="1638" y="1891"/>
                    </a:cubicBezTo>
                    <a:cubicBezTo>
                      <a:pt x="1638" y="2111"/>
                      <a:pt x="1859" y="2332"/>
                      <a:pt x="2048" y="2332"/>
                    </a:cubicBezTo>
                    <a:cubicBezTo>
                      <a:pt x="2269" y="2332"/>
                      <a:pt x="2489" y="2111"/>
                      <a:pt x="2489" y="1891"/>
                    </a:cubicBezTo>
                    <a:cubicBezTo>
                      <a:pt x="2489" y="1324"/>
                      <a:pt x="2111" y="914"/>
                      <a:pt x="1638" y="694"/>
                    </a:cubicBezTo>
                    <a:lnTo>
                      <a:pt x="1638" y="441"/>
                    </a:lnTo>
                    <a:cubicBezTo>
                      <a:pt x="1638" y="189"/>
                      <a:pt x="1449" y="0"/>
                      <a:pt x="1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>
                <a:off x="-63666550" y="2278975"/>
                <a:ext cx="319800" cy="318625"/>
              </a:xfrm>
              <a:custGeom>
                <a:avLst/>
                <a:gdLst/>
                <a:ahLst/>
                <a:cxnLst/>
                <a:rect l="l" t="t" r="r" b="b"/>
                <a:pathLst>
                  <a:path w="12792" h="12745" extrusionOk="0">
                    <a:moveTo>
                      <a:pt x="8601" y="914"/>
                    </a:moveTo>
                    <a:cubicBezTo>
                      <a:pt x="10429" y="914"/>
                      <a:pt x="11909" y="2427"/>
                      <a:pt x="11909" y="4222"/>
                    </a:cubicBezTo>
                    <a:cubicBezTo>
                      <a:pt x="11909" y="6050"/>
                      <a:pt x="10429" y="7530"/>
                      <a:pt x="8601" y="7530"/>
                    </a:cubicBezTo>
                    <a:cubicBezTo>
                      <a:pt x="7971" y="7530"/>
                      <a:pt x="7404" y="7373"/>
                      <a:pt x="6869" y="7026"/>
                    </a:cubicBezTo>
                    <a:lnTo>
                      <a:pt x="7089" y="6270"/>
                    </a:lnTo>
                    <a:cubicBezTo>
                      <a:pt x="7144" y="5997"/>
                      <a:pt x="6938" y="5748"/>
                      <a:pt x="6677" y="5748"/>
                    </a:cubicBezTo>
                    <a:cubicBezTo>
                      <a:pt x="6637" y="5748"/>
                      <a:pt x="6596" y="5754"/>
                      <a:pt x="6554" y="5766"/>
                    </a:cubicBezTo>
                    <a:lnTo>
                      <a:pt x="5829" y="5955"/>
                    </a:lnTo>
                    <a:cubicBezTo>
                      <a:pt x="5514" y="5451"/>
                      <a:pt x="5293" y="4852"/>
                      <a:pt x="5293" y="4222"/>
                    </a:cubicBezTo>
                    <a:cubicBezTo>
                      <a:pt x="5293" y="2364"/>
                      <a:pt x="6774" y="914"/>
                      <a:pt x="8601" y="914"/>
                    </a:cubicBezTo>
                    <a:close/>
                    <a:moveTo>
                      <a:pt x="6050" y="6711"/>
                    </a:moveTo>
                    <a:lnTo>
                      <a:pt x="5041" y="10303"/>
                    </a:lnTo>
                    <a:lnTo>
                      <a:pt x="4789" y="9421"/>
                    </a:lnTo>
                    <a:cubicBezTo>
                      <a:pt x="4749" y="9221"/>
                      <a:pt x="4571" y="9098"/>
                      <a:pt x="4389" y="9098"/>
                    </a:cubicBezTo>
                    <a:cubicBezTo>
                      <a:pt x="4284" y="9098"/>
                      <a:pt x="4177" y="9139"/>
                      <a:pt x="4096" y="9232"/>
                    </a:cubicBezTo>
                    <a:lnTo>
                      <a:pt x="1418" y="11910"/>
                    </a:lnTo>
                    <a:lnTo>
                      <a:pt x="820" y="11311"/>
                    </a:lnTo>
                    <a:lnTo>
                      <a:pt x="3529" y="8665"/>
                    </a:lnTo>
                    <a:cubicBezTo>
                      <a:pt x="3781" y="8444"/>
                      <a:pt x="3655" y="8034"/>
                      <a:pt x="3340" y="7971"/>
                    </a:cubicBezTo>
                    <a:lnTo>
                      <a:pt x="2458" y="7719"/>
                    </a:lnTo>
                    <a:lnTo>
                      <a:pt x="6050" y="6711"/>
                    </a:lnTo>
                    <a:close/>
                    <a:moveTo>
                      <a:pt x="8664" y="1"/>
                    </a:moveTo>
                    <a:cubicBezTo>
                      <a:pt x="6365" y="1"/>
                      <a:pt x="4506" y="1860"/>
                      <a:pt x="4506" y="4159"/>
                    </a:cubicBezTo>
                    <a:cubicBezTo>
                      <a:pt x="4506" y="4852"/>
                      <a:pt x="4663" y="5514"/>
                      <a:pt x="5041" y="6113"/>
                    </a:cubicBezTo>
                    <a:lnTo>
                      <a:pt x="820" y="7341"/>
                    </a:lnTo>
                    <a:cubicBezTo>
                      <a:pt x="631" y="7373"/>
                      <a:pt x="505" y="7562"/>
                      <a:pt x="505" y="7719"/>
                    </a:cubicBezTo>
                    <a:cubicBezTo>
                      <a:pt x="505" y="7940"/>
                      <a:pt x="631" y="8097"/>
                      <a:pt x="820" y="8129"/>
                    </a:cubicBezTo>
                    <a:lnTo>
                      <a:pt x="2458" y="8570"/>
                    </a:lnTo>
                    <a:lnTo>
                      <a:pt x="316" y="10712"/>
                    </a:lnTo>
                    <a:cubicBezTo>
                      <a:pt x="1" y="11027"/>
                      <a:pt x="1" y="11563"/>
                      <a:pt x="316" y="11910"/>
                    </a:cubicBezTo>
                    <a:lnTo>
                      <a:pt x="883" y="12508"/>
                    </a:lnTo>
                    <a:cubicBezTo>
                      <a:pt x="1040" y="12666"/>
                      <a:pt x="1253" y="12744"/>
                      <a:pt x="1469" y="12744"/>
                    </a:cubicBezTo>
                    <a:cubicBezTo>
                      <a:pt x="1686" y="12744"/>
                      <a:pt x="1907" y="12666"/>
                      <a:pt x="2080" y="12508"/>
                    </a:cubicBezTo>
                    <a:lnTo>
                      <a:pt x="4254" y="10334"/>
                    </a:lnTo>
                    <a:lnTo>
                      <a:pt x="4663" y="11973"/>
                    </a:lnTo>
                    <a:cubicBezTo>
                      <a:pt x="4727" y="12181"/>
                      <a:pt x="4906" y="12292"/>
                      <a:pt x="5078" y="12292"/>
                    </a:cubicBezTo>
                    <a:cubicBezTo>
                      <a:pt x="5244" y="12292"/>
                      <a:pt x="5405" y="12189"/>
                      <a:pt x="5451" y="11973"/>
                    </a:cubicBezTo>
                    <a:lnTo>
                      <a:pt x="6680" y="7782"/>
                    </a:lnTo>
                    <a:cubicBezTo>
                      <a:pt x="7278" y="8097"/>
                      <a:pt x="7940" y="8286"/>
                      <a:pt x="8664" y="8286"/>
                    </a:cubicBezTo>
                    <a:cubicBezTo>
                      <a:pt x="10933" y="8286"/>
                      <a:pt x="12792" y="6428"/>
                      <a:pt x="12792" y="4159"/>
                    </a:cubicBezTo>
                    <a:cubicBezTo>
                      <a:pt x="12792" y="1860"/>
                      <a:pt x="10933" y="1"/>
                      <a:pt x="86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9" name="Google Shape;289;p23"/>
            <p:cNvSpPr/>
            <p:nvPr/>
          </p:nvSpPr>
          <p:spPr>
            <a:xfrm>
              <a:off x="820215" y="1706886"/>
              <a:ext cx="833211" cy="943211"/>
            </a:xfrm>
            <a:custGeom>
              <a:avLst/>
              <a:gdLst/>
              <a:ahLst/>
              <a:cxnLst/>
              <a:rect l="l" t="t" r="r" b="b"/>
              <a:pathLst>
                <a:path w="5559" h="6293" extrusionOk="0">
                  <a:moveTo>
                    <a:pt x="3346" y="5453"/>
                  </a:moveTo>
                  <a:cubicBezTo>
                    <a:pt x="3346" y="5453"/>
                    <a:pt x="3346" y="5454"/>
                    <a:pt x="3343" y="5455"/>
                  </a:cubicBezTo>
                  <a:cubicBezTo>
                    <a:pt x="3342" y="5456"/>
                    <a:pt x="3342" y="5456"/>
                    <a:pt x="3341" y="5456"/>
                  </a:cubicBezTo>
                  <a:lnTo>
                    <a:pt x="3341" y="5456"/>
                  </a:lnTo>
                  <a:cubicBezTo>
                    <a:pt x="3343" y="5454"/>
                    <a:pt x="3345" y="5453"/>
                    <a:pt x="3346" y="5453"/>
                  </a:cubicBezTo>
                  <a:close/>
                  <a:moveTo>
                    <a:pt x="2807" y="89"/>
                  </a:moveTo>
                  <a:cubicBezTo>
                    <a:pt x="3180" y="89"/>
                    <a:pt x="3553" y="166"/>
                    <a:pt x="3898" y="324"/>
                  </a:cubicBezTo>
                  <a:cubicBezTo>
                    <a:pt x="4727" y="702"/>
                    <a:pt x="5324" y="1499"/>
                    <a:pt x="5444" y="2404"/>
                  </a:cubicBezTo>
                  <a:cubicBezTo>
                    <a:pt x="5459" y="2520"/>
                    <a:pt x="5467" y="2637"/>
                    <a:pt x="5467" y="2757"/>
                  </a:cubicBezTo>
                  <a:cubicBezTo>
                    <a:pt x="5467" y="2758"/>
                    <a:pt x="5467" y="2758"/>
                    <a:pt x="5467" y="2758"/>
                  </a:cubicBezTo>
                  <a:lnTo>
                    <a:pt x="5467" y="2758"/>
                  </a:lnTo>
                  <a:cubicBezTo>
                    <a:pt x="5467" y="2759"/>
                    <a:pt x="5467" y="2759"/>
                    <a:pt x="5467" y="2759"/>
                  </a:cubicBezTo>
                  <a:cubicBezTo>
                    <a:pt x="5467" y="3925"/>
                    <a:pt x="4710" y="4955"/>
                    <a:pt x="3598" y="5305"/>
                  </a:cubicBezTo>
                  <a:cubicBezTo>
                    <a:pt x="3509" y="5334"/>
                    <a:pt x="3419" y="5356"/>
                    <a:pt x="3328" y="5375"/>
                  </a:cubicBezTo>
                  <a:cubicBezTo>
                    <a:pt x="3298" y="5377"/>
                    <a:pt x="3271" y="5394"/>
                    <a:pt x="3258" y="5421"/>
                  </a:cubicBezTo>
                  <a:cubicBezTo>
                    <a:pt x="3208" y="5499"/>
                    <a:pt x="3159" y="5581"/>
                    <a:pt x="3109" y="5659"/>
                  </a:cubicBezTo>
                  <a:lnTo>
                    <a:pt x="2798" y="6162"/>
                  </a:lnTo>
                  <a:lnTo>
                    <a:pt x="2440" y="5585"/>
                  </a:lnTo>
                  <a:cubicBezTo>
                    <a:pt x="2402" y="5522"/>
                    <a:pt x="2355" y="5394"/>
                    <a:pt x="2278" y="5375"/>
                  </a:cubicBezTo>
                  <a:cubicBezTo>
                    <a:pt x="2052" y="5318"/>
                    <a:pt x="1834" y="5257"/>
                    <a:pt x="1623" y="5153"/>
                  </a:cubicBezTo>
                  <a:cubicBezTo>
                    <a:pt x="780" y="4738"/>
                    <a:pt x="200" y="3889"/>
                    <a:pt x="136" y="2949"/>
                  </a:cubicBezTo>
                  <a:cubicBezTo>
                    <a:pt x="73" y="2016"/>
                    <a:pt x="499" y="1116"/>
                    <a:pt x="1261" y="575"/>
                  </a:cubicBezTo>
                  <a:cubicBezTo>
                    <a:pt x="1716" y="255"/>
                    <a:pt x="2261" y="89"/>
                    <a:pt x="2807" y="89"/>
                  </a:cubicBezTo>
                  <a:close/>
                  <a:moveTo>
                    <a:pt x="2796" y="1"/>
                  </a:moveTo>
                  <a:cubicBezTo>
                    <a:pt x="2372" y="1"/>
                    <a:pt x="1948" y="97"/>
                    <a:pt x="1562" y="289"/>
                  </a:cubicBezTo>
                  <a:cubicBezTo>
                    <a:pt x="594" y="776"/>
                    <a:pt x="1" y="1780"/>
                    <a:pt x="42" y="2862"/>
                  </a:cubicBezTo>
                  <a:cubicBezTo>
                    <a:pt x="82" y="3944"/>
                    <a:pt x="752" y="4900"/>
                    <a:pt x="1754" y="5311"/>
                  </a:cubicBezTo>
                  <a:cubicBezTo>
                    <a:pt x="1864" y="5356"/>
                    <a:pt x="1978" y="5394"/>
                    <a:pt x="2092" y="5425"/>
                  </a:cubicBezTo>
                  <a:cubicBezTo>
                    <a:pt x="2123" y="5432"/>
                    <a:pt x="2153" y="5440"/>
                    <a:pt x="2183" y="5446"/>
                  </a:cubicBezTo>
                  <a:cubicBezTo>
                    <a:pt x="2187" y="5447"/>
                    <a:pt x="2228" y="5456"/>
                    <a:pt x="2247" y="5456"/>
                  </a:cubicBezTo>
                  <a:cubicBezTo>
                    <a:pt x="2251" y="5456"/>
                    <a:pt x="2254" y="5456"/>
                    <a:pt x="2255" y="5455"/>
                  </a:cubicBezTo>
                  <a:lnTo>
                    <a:pt x="2255" y="5455"/>
                  </a:lnTo>
                  <a:cubicBezTo>
                    <a:pt x="2258" y="5460"/>
                    <a:pt x="2261" y="5467"/>
                    <a:pt x="2263" y="5470"/>
                  </a:cubicBezTo>
                  <a:cubicBezTo>
                    <a:pt x="2421" y="5708"/>
                    <a:pt x="2566" y="5957"/>
                    <a:pt x="2716" y="6201"/>
                  </a:cubicBezTo>
                  <a:lnTo>
                    <a:pt x="2760" y="6271"/>
                  </a:lnTo>
                  <a:cubicBezTo>
                    <a:pt x="2768" y="6285"/>
                    <a:pt x="2783" y="6292"/>
                    <a:pt x="2798" y="6292"/>
                  </a:cubicBezTo>
                  <a:cubicBezTo>
                    <a:pt x="2812" y="6292"/>
                    <a:pt x="2827" y="6285"/>
                    <a:pt x="2836" y="6271"/>
                  </a:cubicBezTo>
                  <a:lnTo>
                    <a:pt x="3145" y="5771"/>
                  </a:lnTo>
                  <a:cubicBezTo>
                    <a:pt x="3203" y="5680"/>
                    <a:pt x="3260" y="5588"/>
                    <a:pt x="3317" y="5495"/>
                  </a:cubicBezTo>
                  <a:cubicBezTo>
                    <a:pt x="3324" y="5484"/>
                    <a:pt x="3330" y="5472"/>
                    <a:pt x="3338" y="5461"/>
                  </a:cubicBezTo>
                  <a:cubicBezTo>
                    <a:pt x="3338" y="5460"/>
                    <a:pt x="3338" y="5460"/>
                    <a:pt x="3338" y="5460"/>
                  </a:cubicBezTo>
                  <a:lnTo>
                    <a:pt x="3338" y="5460"/>
                  </a:lnTo>
                  <a:cubicBezTo>
                    <a:pt x="3339" y="5460"/>
                    <a:pt x="3341" y="5461"/>
                    <a:pt x="3344" y="5461"/>
                  </a:cubicBezTo>
                  <a:cubicBezTo>
                    <a:pt x="3352" y="5461"/>
                    <a:pt x="3367" y="5458"/>
                    <a:pt x="3370" y="5457"/>
                  </a:cubicBezTo>
                  <a:lnTo>
                    <a:pt x="3400" y="5451"/>
                  </a:lnTo>
                  <a:cubicBezTo>
                    <a:pt x="3425" y="5446"/>
                    <a:pt x="3448" y="5440"/>
                    <a:pt x="3473" y="5434"/>
                  </a:cubicBezTo>
                  <a:cubicBezTo>
                    <a:pt x="3520" y="5423"/>
                    <a:pt x="3566" y="5410"/>
                    <a:pt x="3611" y="5394"/>
                  </a:cubicBezTo>
                  <a:cubicBezTo>
                    <a:pt x="4769" y="5039"/>
                    <a:pt x="5558" y="3968"/>
                    <a:pt x="5556" y="2759"/>
                  </a:cubicBezTo>
                  <a:cubicBezTo>
                    <a:pt x="5556" y="2759"/>
                    <a:pt x="5556" y="2759"/>
                    <a:pt x="5556" y="2758"/>
                  </a:cubicBezTo>
                  <a:lnTo>
                    <a:pt x="5556" y="2758"/>
                  </a:lnTo>
                  <a:cubicBezTo>
                    <a:pt x="5556" y="2758"/>
                    <a:pt x="5556" y="2758"/>
                    <a:pt x="5556" y="2757"/>
                  </a:cubicBezTo>
                  <a:cubicBezTo>
                    <a:pt x="5553" y="1808"/>
                    <a:pt x="5066" y="928"/>
                    <a:pt x="4265" y="421"/>
                  </a:cubicBezTo>
                  <a:cubicBezTo>
                    <a:pt x="3823" y="141"/>
                    <a:pt x="3310" y="1"/>
                    <a:pt x="2796" y="1"/>
                  </a:cubicBez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" name="Google Shape;290;p23"/>
            <p:cNvGrpSpPr/>
            <p:nvPr/>
          </p:nvGrpSpPr>
          <p:grpSpPr>
            <a:xfrm>
              <a:off x="1081817" y="2886242"/>
              <a:ext cx="309788" cy="308880"/>
              <a:chOff x="3804994" y="2454571"/>
              <a:chExt cx="245610" cy="244891"/>
            </a:xfrm>
          </p:grpSpPr>
          <p:sp>
            <p:nvSpPr>
              <p:cNvPr id="291" name="Google Shape;291;p23"/>
              <p:cNvSpPr/>
              <p:nvPr/>
            </p:nvSpPr>
            <p:spPr>
              <a:xfrm>
                <a:off x="3804994" y="2454571"/>
                <a:ext cx="245610" cy="244891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424" extrusionOk="0">
                    <a:moveTo>
                      <a:pt x="2219" y="1"/>
                    </a:moveTo>
                    <a:cubicBezTo>
                      <a:pt x="991" y="1"/>
                      <a:pt x="1" y="991"/>
                      <a:pt x="1" y="2205"/>
                    </a:cubicBezTo>
                    <a:cubicBezTo>
                      <a:pt x="1" y="3433"/>
                      <a:pt x="991" y="4423"/>
                      <a:pt x="2219" y="4423"/>
                    </a:cubicBezTo>
                    <a:cubicBezTo>
                      <a:pt x="3433" y="4423"/>
                      <a:pt x="4437" y="3433"/>
                      <a:pt x="4437" y="2205"/>
                    </a:cubicBezTo>
                    <a:cubicBezTo>
                      <a:pt x="4437" y="991"/>
                      <a:pt x="3433" y="1"/>
                      <a:pt x="2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>
                <a:off x="3862010" y="2510868"/>
                <a:ext cx="131579" cy="131579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2377" extrusionOk="0">
                    <a:moveTo>
                      <a:pt x="2377" y="1188"/>
                    </a:moveTo>
                    <a:cubicBezTo>
                      <a:pt x="2377" y="1848"/>
                      <a:pt x="1849" y="2376"/>
                      <a:pt x="1189" y="2376"/>
                    </a:cubicBezTo>
                    <a:cubicBezTo>
                      <a:pt x="529" y="2376"/>
                      <a:pt x="1" y="1848"/>
                      <a:pt x="1" y="1188"/>
                    </a:cubicBezTo>
                    <a:cubicBezTo>
                      <a:pt x="1" y="528"/>
                      <a:pt x="529" y="0"/>
                      <a:pt x="1189" y="0"/>
                    </a:cubicBezTo>
                    <a:cubicBezTo>
                      <a:pt x="1849" y="0"/>
                      <a:pt x="2377" y="528"/>
                      <a:pt x="2377" y="118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" name="Google Shape;293;p23"/>
          <p:cNvGrpSpPr/>
          <p:nvPr/>
        </p:nvGrpSpPr>
        <p:grpSpPr>
          <a:xfrm>
            <a:off x="5818159" y="1706886"/>
            <a:ext cx="1742363" cy="2560189"/>
            <a:chOff x="3748265" y="1706886"/>
            <a:chExt cx="1742363" cy="2560189"/>
          </a:xfrm>
        </p:grpSpPr>
        <p:sp>
          <p:nvSpPr>
            <p:cNvPr id="294" name="Google Shape;294;p23"/>
            <p:cNvSpPr txBox="1"/>
            <p:nvPr/>
          </p:nvSpPr>
          <p:spPr>
            <a:xfrm>
              <a:off x="3748265" y="3357387"/>
              <a:ext cx="1547700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03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5" name="Google Shape;295;p23"/>
            <p:cNvSpPr txBox="1"/>
            <p:nvPr/>
          </p:nvSpPr>
          <p:spPr>
            <a:xfrm>
              <a:off x="3753747" y="3559075"/>
              <a:ext cx="1736881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IN" sz="1200" dirty="0"/>
                <a:t>scikit-learn (</a:t>
              </a:r>
              <a:r>
                <a:rPr lang="en-IN" sz="1200" dirty="0" err="1"/>
                <a:t>LinearRegression</a:t>
              </a:r>
              <a:r>
                <a:rPr lang="en-IN" sz="1200" dirty="0"/>
                <a:t>) - Prediction </a:t>
              </a:r>
              <a:r>
                <a:rPr lang="en-IN" sz="1200" dirty="0" err="1"/>
                <a:t>modeling</a:t>
              </a:r>
              <a:endParaRPr lang="en-IN" sz="1200" dirty="0"/>
            </a:p>
          </p:txBody>
        </p:sp>
        <p:grpSp>
          <p:nvGrpSpPr>
            <p:cNvPr id="296" name="Google Shape;296;p23"/>
            <p:cNvGrpSpPr/>
            <p:nvPr/>
          </p:nvGrpSpPr>
          <p:grpSpPr>
            <a:xfrm>
              <a:off x="4319128" y="1932308"/>
              <a:ext cx="397718" cy="397698"/>
              <a:chOff x="-62516625" y="2297875"/>
              <a:chExt cx="315875" cy="317650"/>
            </a:xfrm>
          </p:grpSpPr>
          <p:sp>
            <p:nvSpPr>
              <p:cNvPr id="297" name="Google Shape;297;p23"/>
              <p:cNvSpPr/>
              <p:nvPr/>
            </p:nvSpPr>
            <p:spPr>
              <a:xfrm>
                <a:off x="-62516625" y="2297875"/>
                <a:ext cx="315875" cy="317650"/>
              </a:xfrm>
              <a:custGeom>
                <a:avLst/>
                <a:gdLst/>
                <a:ahLst/>
                <a:cxnLst/>
                <a:rect l="l" t="t" r="r" b="b"/>
                <a:pathLst>
                  <a:path w="12635" h="12706" extrusionOk="0">
                    <a:moveTo>
                      <a:pt x="4632" y="3309"/>
                    </a:moveTo>
                    <a:cubicBezTo>
                      <a:pt x="5388" y="3309"/>
                      <a:pt x="6018" y="3939"/>
                      <a:pt x="6018" y="4695"/>
                    </a:cubicBezTo>
                    <a:cubicBezTo>
                      <a:pt x="6018" y="4916"/>
                      <a:pt x="5924" y="5168"/>
                      <a:pt x="5829" y="5388"/>
                    </a:cubicBezTo>
                    <a:lnTo>
                      <a:pt x="5357" y="5861"/>
                    </a:lnTo>
                    <a:cubicBezTo>
                      <a:pt x="5136" y="5987"/>
                      <a:pt x="4916" y="6081"/>
                      <a:pt x="4632" y="6081"/>
                    </a:cubicBezTo>
                    <a:cubicBezTo>
                      <a:pt x="3876" y="6081"/>
                      <a:pt x="3246" y="5451"/>
                      <a:pt x="3246" y="4695"/>
                    </a:cubicBezTo>
                    <a:cubicBezTo>
                      <a:pt x="3246" y="3939"/>
                      <a:pt x="3876" y="3309"/>
                      <a:pt x="4632" y="3309"/>
                    </a:cubicBezTo>
                    <a:close/>
                    <a:moveTo>
                      <a:pt x="4632" y="820"/>
                    </a:moveTo>
                    <a:cubicBezTo>
                      <a:pt x="6617" y="820"/>
                      <a:pt x="8287" y="2364"/>
                      <a:pt x="8444" y="4285"/>
                    </a:cubicBezTo>
                    <a:lnTo>
                      <a:pt x="8444" y="4412"/>
                    </a:lnTo>
                    <a:cubicBezTo>
                      <a:pt x="7877" y="4412"/>
                      <a:pt x="7310" y="4538"/>
                      <a:pt x="6806" y="4758"/>
                    </a:cubicBezTo>
                    <a:lnTo>
                      <a:pt x="6806" y="4695"/>
                    </a:lnTo>
                    <a:cubicBezTo>
                      <a:pt x="6806" y="3466"/>
                      <a:pt x="5829" y="2490"/>
                      <a:pt x="4601" y="2490"/>
                    </a:cubicBezTo>
                    <a:cubicBezTo>
                      <a:pt x="3372" y="2490"/>
                      <a:pt x="2395" y="3466"/>
                      <a:pt x="2395" y="4695"/>
                    </a:cubicBezTo>
                    <a:cubicBezTo>
                      <a:pt x="2395" y="5924"/>
                      <a:pt x="3372" y="6900"/>
                      <a:pt x="4601" y="6900"/>
                    </a:cubicBezTo>
                    <a:lnTo>
                      <a:pt x="4664" y="6900"/>
                    </a:lnTo>
                    <a:cubicBezTo>
                      <a:pt x="4443" y="7404"/>
                      <a:pt x="4317" y="7972"/>
                      <a:pt x="4317" y="8539"/>
                    </a:cubicBezTo>
                    <a:cubicBezTo>
                      <a:pt x="4317" y="9421"/>
                      <a:pt x="4601" y="10240"/>
                      <a:pt x="5073" y="10902"/>
                    </a:cubicBezTo>
                    <a:lnTo>
                      <a:pt x="4601" y="11532"/>
                    </a:lnTo>
                    <a:lnTo>
                      <a:pt x="1513" y="7026"/>
                    </a:lnTo>
                    <a:cubicBezTo>
                      <a:pt x="1009" y="6333"/>
                      <a:pt x="725" y="5546"/>
                      <a:pt x="725" y="4695"/>
                    </a:cubicBezTo>
                    <a:cubicBezTo>
                      <a:pt x="788" y="2553"/>
                      <a:pt x="2521" y="820"/>
                      <a:pt x="4632" y="820"/>
                    </a:cubicBezTo>
                    <a:close/>
                    <a:moveTo>
                      <a:pt x="8507" y="5231"/>
                    </a:moveTo>
                    <a:cubicBezTo>
                      <a:pt x="10334" y="5231"/>
                      <a:pt x="11815" y="6743"/>
                      <a:pt x="11815" y="8539"/>
                    </a:cubicBezTo>
                    <a:cubicBezTo>
                      <a:pt x="11815" y="10366"/>
                      <a:pt x="10303" y="11847"/>
                      <a:pt x="8507" y="11847"/>
                    </a:cubicBezTo>
                    <a:cubicBezTo>
                      <a:pt x="6680" y="11847"/>
                      <a:pt x="5199" y="10366"/>
                      <a:pt x="5199" y="8539"/>
                    </a:cubicBezTo>
                    <a:cubicBezTo>
                      <a:pt x="5199" y="6743"/>
                      <a:pt x="6680" y="5231"/>
                      <a:pt x="8507" y="5231"/>
                    </a:cubicBezTo>
                    <a:close/>
                    <a:moveTo>
                      <a:pt x="4664" y="1"/>
                    </a:moveTo>
                    <a:cubicBezTo>
                      <a:pt x="2080" y="1"/>
                      <a:pt x="1" y="2080"/>
                      <a:pt x="1" y="4695"/>
                    </a:cubicBezTo>
                    <a:cubicBezTo>
                      <a:pt x="1" y="5703"/>
                      <a:pt x="316" y="6711"/>
                      <a:pt x="946" y="7499"/>
                    </a:cubicBezTo>
                    <a:lnTo>
                      <a:pt x="4317" y="12540"/>
                    </a:lnTo>
                    <a:cubicBezTo>
                      <a:pt x="4396" y="12650"/>
                      <a:pt x="4522" y="12705"/>
                      <a:pt x="4648" y="12705"/>
                    </a:cubicBezTo>
                    <a:cubicBezTo>
                      <a:pt x="4774" y="12705"/>
                      <a:pt x="4900" y="12650"/>
                      <a:pt x="4979" y="12540"/>
                    </a:cubicBezTo>
                    <a:lnTo>
                      <a:pt x="5672" y="11532"/>
                    </a:lnTo>
                    <a:cubicBezTo>
                      <a:pt x="6396" y="12256"/>
                      <a:pt x="7404" y="12697"/>
                      <a:pt x="8507" y="12697"/>
                    </a:cubicBezTo>
                    <a:cubicBezTo>
                      <a:pt x="10776" y="12697"/>
                      <a:pt x="12634" y="10838"/>
                      <a:pt x="12634" y="8539"/>
                    </a:cubicBezTo>
                    <a:cubicBezTo>
                      <a:pt x="12634" y="6554"/>
                      <a:pt x="11217" y="4884"/>
                      <a:pt x="9326" y="4506"/>
                    </a:cubicBezTo>
                    <a:lnTo>
                      <a:pt x="9326" y="4222"/>
                    </a:lnTo>
                    <a:cubicBezTo>
                      <a:pt x="9074" y="1891"/>
                      <a:pt x="7121" y="1"/>
                      <a:pt x="46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-62335475" y="2438075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61" y="1"/>
                    </a:moveTo>
                    <a:cubicBezTo>
                      <a:pt x="1009" y="1"/>
                      <a:pt x="820" y="190"/>
                      <a:pt x="820" y="410"/>
                    </a:cubicBezTo>
                    <a:lnTo>
                      <a:pt x="820" y="694"/>
                    </a:lnTo>
                    <a:cubicBezTo>
                      <a:pt x="348" y="851"/>
                      <a:pt x="1" y="1324"/>
                      <a:pt x="1" y="1891"/>
                    </a:cubicBezTo>
                    <a:cubicBezTo>
                      <a:pt x="1" y="2553"/>
                      <a:pt x="537" y="2931"/>
                      <a:pt x="978" y="3246"/>
                    </a:cubicBezTo>
                    <a:cubicBezTo>
                      <a:pt x="1293" y="3498"/>
                      <a:pt x="1639" y="3718"/>
                      <a:pt x="1639" y="3970"/>
                    </a:cubicBezTo>
                    <a:cubicBezTo>
                      <a:pt x="1671" y="4191"/>
                      <a:pt x="1482" y="4411"/>
                      <a:pt x="1261" y="4411"/>
                    </a:cubicBezTo>
                    <a:cubicBezTo>
                      <a:pt x="1009" y="4411"/>
                      <a:pt x="820" y="4191"/>
                      <a:pt x="820" y="3970"/>
                    </a:cubicBezTo>
                    <a:cubicBezTo>
                      <a:pt x="820" y="3718"/>
                      <a:pt x="631" y="3529"/>
                      <a:pt x="411" y="3529"/>
                    </a:cubicBezTo>
                    <a:cubicBezTo>
                      <a:pt x="190" y="3529"/>
                      <a:pt x="1" y="3718"/>
                      <a:pt x="1" y="3970"/>
                    </a:cubicBezTo>
                    <a:cubicBezTo>
                      <a:pt x="1" y="4506"/>
                      <a:pt x="348" y="4947"/>
                      <a:pt x="820" y="5136"/>
                    </a:cubicBezTo>
                    <a:lnTo>
                      <a:pt x="820" y="5420"/>
                    </a:lnTo>
                    <a:cubicBezTo>
                      <a:pt x="820" y="5672"/>
                      <a:pt x="1009" y="5829"/>
                      <a:pt x="1261" y="5829"/>
                    </a:cubicBezTo>
                    <a:cubicBezTo>
                      <a:pt x="1482" y="5829"/>
                      <a:pt x="1639" y="5609"/>
                      <a:pt x="1639" y="5420"/>
                    </a:cubicBezTo>
                    <a:lnTo>
                      <a:pt x="1639" y="5136"/>
                    </a:lnTo>
                    <a:cubicBezTo>
                      <a:pt x="2112" y="4978"/>
                      <a:pt x="2458" y="4506"/>
                      <a:pt x="2458" y="3970"/>
                    </a:cubicBezTo>
                    <a:cubicBezTo>
                      <a:pt x="2458" y="3309"/>
                      <a:pt x="1923" y="2899"/>
                      <a:pt x="1482" y="2584"/>
                    </a:cubicBezTo>
                    <a:cubicBezTo>
                      <a:pt x="1167" y="2364"/>
                      <a:pt x="820" y="2112"/>
                      <a:pt x="820" y="1891"/>
                    </a:cubicBezTo>
                    <a:cubicBezTo>
                      <a:pt x="820" y="1639"/>
                      <a:pt x="1009" y="1450"/>
                      <a:pt x="1261" y="1450"/>
                    </a:cubicBezTo>
                    <a:cubicBezTo>
                      <a:pt x="1482" y="1450"/>
                      <a:pt x="1639" y="1639"/>
                      <a:pt x="1639" y="1891"/>
                    </a:cubicBezTo>
                    <a:cubicBezTo>
                      <a:pt x="1639" y="2112"/>
                      <a:pt x="1860" y="2301"/>
                      <a:pt x="2049" y="2301"/>
                    </a:cubicBezTo>
                    <a:cubicBezTo>
                      <a:pt x="2269" y="2301"/>
                      <a:pt x="2490" y="2112"/>
                      <a:pt x="2490" y="1891"/>
                    </a:cubicBezTo>
                    <a:cubicBezTo>
                      <a:pt x="2490" y="1324"/>
                      <a:pt x="2112" y="883"/>
                      <a:pt x="1639" y="694"/>
                    </a:cubicBezTo>
                    <a:lnTo>
                      <a:pt x="1639" y="410"/>
                    </a:lnTo>
                    <a:cubicBezTo>
                      <a:pt x="1639" y="190"/>
                      <a:pt x="1450" y="1"/>
                      <a:pt x="1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" name="Google Shape;299;p23"/>
            <p:cNvSpPr/>
            <p:nvPr/>
          </p:nvSpPr>
          <p:spPr>
            <a:xfrm>
              <a:off x="4105717" y="1706886"/>
              <a:ext cx="833211" cy="943211"/>
            </a:xfrm>
            <a:custGeom>
              <a:avLst/>
              <a:gdLst/>
              <a:ahLst/>
              <a:cxnLst/>
              <a:rect l="l" t="t" r="r" b="b"/>
              <a:pathLst>
                <a:path w="5559" h="6293" extrusionOk="0">
                  <a:moveTo>
                    <a:pt x="3346" y="5453"/>
                  </a:moveTo>
                  <a:cubicBezTo>
                    <a:pt x="3346" y="5453"/>
                    <a:pt x="3346" y="5454"/>
                    <a:pt x="3343" y="5455"/>
                  </a:cubicBezTo>
                  <a:cubicBezTo>
                    <a:pt x="3342" y="5456"/>
                    <a:pt x="3342" y="5456"/>
                    <a:pt x="3341" y="5456"/>
                  </a:cubicBezTo>
                  <a:lnTo>
                    <a:pt x="3341" y="5456"/>
                  </a:lnTo>
                  <a:cubicBezTo>
                    <a:pt x="3343" y="5454"/>
                    <a:pt x="3345" y="5453"/>
                    <a:pt x="3346" y="5453"/>
                  </a:cubicBezTo>
                  <a:close/>
                  <a:moveTo>
                    <a:pt x="2807" y="89"/>
                  </a:moveTo>
                  <a:cubicBezTo>
                    <a:pt x="3180" y="89"/>
                    <a:pt x="3553" y="166"/>
                    <a:pt x="3898" y="324"/>
                  </a:cubicBezTo>
                  <a:cubicBezTo>
                    <a:pt x="4727" y="702"/>
                    <a:pt x="5324" y="1499"/>
                    <a:pt x="5444" y="2404"/>
                  </a:cubicBezTo>
                  <a:cubicBezTo>
                    <a:pt x="5459" y="2520"/>
                    <a:pt x="5467" y="2637"/>
                    <a:pt x="5467" y="2757"/>
                  </a:cubicBezTo>
                  <a:cubicBezTo>
                    <a:pt x="5467" y="2758"/>
                    <a:pt x="5467" y="2758"/>
                    <a:pt x="5467" y="2758"/>
                  </a:cubicBezTo>
                  <a:lnTo>
                    <a:pt x="5467" y="2758"/>
                  </a:lnTo>
                  <a:cubicBezTo>
                    <a:pt x="5467" y="2759"/>
                    <a:pt x="5467" y="2759"/>
                    <a:pt x="5467" y="2759"/>
                  </a:cubicBezTo>
                  <a:cubicBezTo>
                    <a:pt x="5467" y="3925"/>
                    <a:pt x="4710" y="4955"/>
                    <a:pt x="3598" y="5305"/>
                  </a:cubicBezTo>
                  <a:cubicBezTo>
                    <a:pt x="3509" y="5334"/>
                    <a:pt x="3419" y="5356"/>
                    <a:pt x="3328" y="5375"/>
                  </a:cubicBezTo>
                  <a:cubicBezTo>
                    <a:pt x="3298" y="5377"/>
                    <a:pt x="3271" y="5394"/>
                    <a:pt x="3258" y="5421"/>
                  </a:cubicBezTo>
                  <a:cubicBezTo>
                    <a:pt x="3208" y="5499"/>
                    <a:pt x="3159" y="5581"/>
                    <a:pt x="3109" y="5659"/>
                  </a:cubicBezTo>
                  <a:lnTo>
                    <a:pt x="2798" y="6162"/>
                  </a:lnTo>
                  <a:lnTo>
                    <a:pt x="2440" y="5585"/>
                  </a:lnTo>
                  <a:cubicBezTo>
                    <a:pt x="2402" y="5522"/>
                    <a:pt x="2355" y="5394"/>
                    <a:pt x="2278" y="5375"/>
                  </a:cubicBezTo>
                  <a:cubicBezTo>
                    <a:pt x="2052" y="5318"/>
                    <a:pt x="1834" y="5257"/>
                    <a:pt x="1623" y="5153"/>
                  </a:cubicBezTo>
                  <a:cubicBezTo>
                    <a:pt x="780" y="4738"/>
                    <a:pt x="200" y="3889"/>
                    <a:pt x="136" y="2949"/>
                  </a:cubicBezTo>
                  <a:cubicBezTo>
                    <a:pt x="73" y="2016"/>
                    <a:pt x="499" y="1116"/>
                    <a:pt x="1261" y="575"/>
                  </a:cubicBezTo>
                  <a:cubicBezTo>
                    <a:pt x="1716" y="255"/>
                    <a:pt x="2261" y="89"/>
                    <a:pt x="2807" y="89"/>
                  </a:cubicBezTo>
                  <a:close/>
                  <a:moveTo>
                    <a:pt x="2796" y="1"/>
                  </a:moveTo>
                  <a:cubicBezTo>
                    <a:pt x="2372" y="1"/>
                    <a:pt x="1948" y="97"/>
                    <a:pt x="1562" y="289"/>
                  </a:cubicBezTo>
                  <a:cubicBezTo>
                    <a:pt x="594" y="776"/>
                    <a:pt x="1" y="1780"/>
                    <a:pt x="42" y="2862"/>
                  </a:cubicBezTo>
                  <a:cubicBezTo>
                    <a:pt x="82" y="3944"/>
                    <a:pt x="752" y="4900"/>
                    <a:pt x="1754" y="5311"/>
                  </a:cubicBezTo>
                  <a:cubicBezTo>
                    <a:pt x="1864" y="5356"/>
                    <a:pt x="1978" y="5394"/>
                    <a:pt x="2092" y="5425"/>
                  </a:cubicBezTo>
                  <a:cubicBezTo>
                    <a:pt x="2123" y="5432"/>
                    <a:pt x="2153" y="5440"/>
                    <a:pt x="2183" y="5446"/>
                  </a:cubicBezTo>
                  <a:cubicBezTo>
                    <a:pt x="2187" y="5447"/>
                    <a:pt x="2228" y="5456"/>
                    <a:pt x="2247" y="5456"/>
                  </a:cubicBezTo>
                  <a:cubicBezTo>
                    <a:pt x="2251" y="5456"/>
                    <a:pt x="2254" y="5456"/>
                    <a:pt x="2255" y="5455"/>
                  </a:cubicBezTo>
                  <a:lnTo>
                    <a:pt x="2255" y="5455"/>
                  </a:lnTo>
                  <a:cubicBezTo>
                    <a:pt x="2258" y="5460"/>
                    <a:pt x="2261" y="5467"/>
                    <a:pt x="2263" y="5470"/>
                  </a:cubicBezTo>
                  <a:cubicBezTo>
                    <a:pt x="2421" y="5708"/>
                    <a:pt x="2566" y="5957"/>
                    <a:pt x="2716" y="6201"/>
                  </a:cubicBezTo>
                  <a:lnTo>
                    <a:pt x="2760" y="6271"/>
                  </a:lnTo>
                  <a:cubicBezTo>
                    <a:pt x="2768" y="6285"/>
                    <a:pt x="2783" y="6292"/>
                    <a:pt x="2798" y="6292"/>
                  </a:cubicBezTo>
                  <a:cubicBezTo>
                    <a:pt x="2812" y="6292"/>
                    <a:pt x="2827" y="6285"/>
                    <a:pt x="2836" y="6271"/>
                  </a:cubicBezTo>
                  <a:lnTo>
                    <a:pt x="3145" y="5771"/>
                  </a:lnTo>
                  <a:cubicBezTo>
                    <a:pt x="3203" y="5680"/>
                    <a:pt x="3260" y="5588"/>
                    <a:pt x="3317" y="5495"/>
                  </a:cubicBezTo>
                  <a:cubicBezTo>
                    <a:pt x="3324" y="5484"/>
                    <a:pt x="3330" y="5472"/>
                    <a:pt x="3338" y="5461"/>
                  </a:cubicBezTo>
                  <a:cubicBezTo>
                    <a:pt x="3338" y="5460"/>
                    <a:pt x="3338" y="5460"/>
                    <a:pt x="3338" y="5460"/>
                  </a:cubicBezTo>
                  <a:lnTo>
                    <a:pt x="3338" y="5460"/>
                  </a:lnTo>
                  <a:cubicBezTo>
                    <a:pt x="3339" y="5460"/>
                    <a:pt x="3341" y="5461"/>
                    <a:pt x="3344" y="5461"/>
                  </a:cubicBezTo>
                  <a:cubicBezTo>
                    <a:pt x="3352" y="5461"/>
                    <a:pt x="3367" y="5458"/>
                    <a:pt x="3370" y="5457"/>
                  </a:cubicBezTo>
                  <a:lnTo>
                    <a:pt x="3400" y="5451"/>
                  </a:lnTo>
                  <a:cubicBezTo>
                    <a:pt x="3425" y="5446"/>
                    <a:pt x="3448" y="5440"/>
                    <a:pt x="3473" y="5434"/>
                  </a:cubicBezTo>
                  <a:cubicBezTo>
                    <a:pt x="3520" y="5423"/>
                    <a:pt x="3566" y="5410"/>
                    <a:pt x="3611" y="5394"/>
                  </a:cubicBezTo>
                  <a:cubicBezTo>
                    <a:pt x="4769" y="5039"/>
                    <a:pt x="5558" y="3968"/>
                    <a:pt x="5556" y="2759"/>
                  </a:cubicBezTo>
                  <a:cubicBezTo>
                    <a:pt x="5556" y="2759"/>
                    <a:pt x="5556" y="2759"/>
                    <a:pt x="5556" y="2758"/>
                  </a:cubicBezTo>
                  <a:lnTo>
                    <a:pt x="5556" y="2758"/>
                  </a:lnTo>
                  <a:cubicBezTo>
                    <a:pt x="5556" y="2758"/>
                    <a:pt x="5556" y="2758"/>
                    <a:pt x="5556" y="2757"/>
                  </a:cubicBezTo>
                  <a:cubicBezTo>
                    <a:pt x="5553" y="1808"/>
                    <a:pt x="5066" y="928"/>
                    <a:pt x="4265" y="421"/>
                  </a:cubicBezTo>
                  <a:cubicBezTo>
                    <a:pt x="3823" y="141"/>
                    <a:pt x="3310" y="1"/>
                    <a:pt x="2796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23"/>
            <p:cNvGrpSpPr/>
            <p:nvPr/>
          </p:nvGrpSpPr>
          <p:grpSpPr>
            <a:xfrm>
              <a:off x="4367322" y="2886242"/>
              <a:ext cx="309788" cy="308880"/>
              <a:chOff x="3804994" y="2454571"/>
              <a:chExt cx="245610" cy="244891"/>
            </a:xfrm>
          </p:grpSpPr>
          <p:sp>
            <p:nvSpPr>
              <p:cNvPr id="301" name="Google Shape;301;p23"/>
              <p:cNvSpPr/>
              <p:nvPr/>
            </p:nvSpPr>
            <p:spPr>
              <a:xfrm>
                <a:off x="3804994" y="2454571"/>
                <a:ext cx="245610" cy="244891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424" extrusionOk="0">
                    <a:moveTo>
                      <a:pt x="2219" y="1"/>
                    </a:moveTo>
                    <a:cubicBezTo>
                      <a:pt x="991" y="1"/>
                      <a:pt x="1" y="991"/>
                      <a:pt x="1" y="2205"/>
                    </a:cubicBezTo>
                    <a:cubicBezTo>
                      <a:pt x="1" y="3433"/>
                      <a:pt x="991" y="4423"/>
                      <a:pt x="2219" y="4423"/>
                    </a:cubicBezTo>
                    <a:cubicBezTo>
                      <a:pt x="3433" y="4423"/>
                      <a:pt x="4437" y="3433"/>
                      <a:pt x="4437" y="2205"/>
                    </a:cubicBezTo>
                    <a:cubicBezTo>
                      <a:pt x="4437" y="991"/>
                      <a:pt x="3433" y="1"/>
                      <a:pt x="2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rot="-9381908">
                <a:off x="3862007" y="2510866"/>
                <a:ext cx="131581" cy="131581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2377" extrusionOk="0">
                    <a:moveTo>
                      <a:pt x="2377" y="1188"/>
                    </a:moveTo>
                    <a:cubicBezTo>
                      <a:pt x="2377" y="1848"/>
                      <a:pt x="1849" y="2376"/>
                      <a:pt x="1189" y="2376"/>
                    </a:cubicBezTo>
                    <a:cubicBezTo>
                      <a:pt x="529" y="2376"/>
                      <a:pt x="1" y="1848"/>
                      <a:pt x="1" y="1188"/>
                    </a:cubicBezTo>
                    <a:cubicBezTo>
                      <a:pt x="1" y="528"/>
                      <a:pt x="529" y="0"/>
                      <a:pt x="1189" y="0"/>
                    </a:cubicBezTo>
                    <a:cubicBezTo>
                      <a:pt x="1849" y="0"/>
                      <a:pt x="2377" y="528"/>
                      <a:pt x="2377" y="118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3" name="Google Shape;313;p23"/>
          <p:cNvGrpSpPr/>
          <p:nvPr/>
        </p:nvGrpSpPr>
        <p:grpSpPr>
          <a:xfrm>
            <a:off x="3665581" y="1706886"/>
            <a:ext cx="1547731" cy="2559888"/>
            <a:chOff x="2105522" y="1706886"/>
            <a:chExt cx="1547731" cy="2559888"/>
          </a:xfrm>
        </p:grpSpPr>
        <p:sp>
          <p:nvSpPr>
            <p:cNvPr id="314" name="Google Shape;314;p23"/>
            <p:cNvSpPr txBox="1"/>
            <p:nvPr/>
          </p:nvSpPr>
          <p:spPr>
            <a:xfrm>
              <a:off x="2105553" y="3352679"/>
              <a:ext cx="1547700" cy="16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STAGE 02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5" name="Google Shape;315;p23"/>
            <p:cNvSpPr txBox="1"/>
            <p:nvPr/>
          </p:nvSpPr>
          <p:spPr>
            <a:xfrm>
              <a:off x="2105522" y="3559075"/>
              <a:ext cx="15477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IN" sz="1200" dirty="0"/>
                <a:t>matplotlib - Data visualization</a:t>
              </a:r>
            </a:p>
          </p:txBody>
        </p:sp>
        <p:grpSp>
          <p:nvGrpSpPr>
            <p:cNvPr id="316" name="Google Shape;316;p23"/>
            <p:cNvGrpSpPr/>
            <p:nvPr/>
          </p:nvGrpSpPr>
          <p:grpSpPr>
            <a:xfrm>
              <a:off x="2680855" y="1942242"/>
              <a:ext cx="397702" cy="377801"/>
              <a:chOff x="-59889100" y="1945025"/>
              <a:chExt cx="317425" cy="301975"/>
            </a:xfrm>
          </p:grpSpPr>
          <p:sp>
            <p:nvSpPr>
              <p:cNvPr id="317" name="Google Shape;317;p23"/>
              <p:cNvSpPr/>
              <p:nvPr/>
            </p:nvSpPr>
            <p:spPr>
              <a:xfrm>
                <a:off x="-59845000" y="2074200"/>
                <a:ext cx="63025" cy="61450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458" extrusionOk="0">
                    <a:moveTo>
                      <a:pt x="1702" y="788"/>
                    </a:moveTo>
                    <a:lnTo>
                      <a:pt x="1702" y="1639"/>
                    </a:lnTo>
                    <a:lnTo>
                      <a:pt x="883" y="1639"/>
                    </a:lnTo>
                    <a:lnTo>
                      <a:pt x="883" y="788"/>
                    </a:lnTo>
                    <a:close/>
                    <a:moveTo>
                      <a:pt x="442" y="0"/>
                    </a:moveTo>
                    <a:cubicBezTo>
                      <a:pt x="190" y="0"/>
                      <a:pt x="1" y="190"/>
                      <a:pt x="1" y="410"/>
                    </a:cubicBezTo>
                    <a:lnTo>
                      <a:pt x="1" y="2048"/>
                    </a:lnTo>
                    <a:cubicBezTo>
                      <a:pt x="1" y="2300"/>
                      <a:pt x="190" y="2458"/>
                      <a:pt x="442" y="2458"/>
                    </a:cubicBezTo>
                    <a:lnTo>
                      <a:pt x="2080" y="2458"/>
                    </a:lnTo>
                    <a:cubicBezTo>
                      <a:pt x="2332" y="2458"/>
                      <a:pt x="2521" y="2237"/>
                      <a:pt x="2521" y="2048"/>
                    </a:cubicBezTo>
                    <a:lnTo>
                      <a:pt x="2521" y="410"/>
                    </a:lnTo>
                    <a:cubicBezTo>
                      <a:pt x="2521" y="158"/>
                      <a:pt x="2332" y="0"/>
                      <a:pt x="20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-59761500" y="1990700"/>
                <a:ext cx="61450" cy="144950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5798" extrusionOk="0">
                    <a:moveTo>
                      <a:pt x="1670" y="820"/>
                    </a:moveTo>
                    <a:lnTo>
                      <a:pt x="1670" y="4979"/>
                    </a:lnTo>
                    <a:lnTo>
                      <a:pt x="851" y="4979"/>
                    </a:lnTo>
                    <a:lnTo>
                      <a:pt x="851" y="820"/>
                    </a:lnTo>
                    <a:close/>
                    <a:moveTo>
                      <a:pt x="410" y="1"/>
                    </a:moveTo>
                    <a:cubicBezTo>
                      <a:pt x="158" y="1"/>
                      <a:pt x="0" y="190"/>
                      <a:pt x="0" y="411"/>
                    </a:cubicBezTo>
                    <a:lnTo>
                      <a:pt x="0" y="5357"/>
                    </a:lnTo>
                    <a:cubicBezTo>
                      <a:pt x="0" y="5577"/>
                      <a:pt x="158" y="5798"/>
                      <a:pt x="410" y="5798"/>
                    </a:cubicBezTo>
                    <a:lnTo>
                      <a:pt x="2048" y="5798"/>
                    </a:lnTo>
                    <a:cubicBezTo>
                      <a:pt x="2300" y="5798"/>
                      <a:pt x="2458" y="5577"/>
                      <a:pt x="2458" y="5388"/>
                    </a:cubicBezTo>
                    <a:lnTo>
                      <a:pt x="2458" y="411"/>
                    </a:lnTo>
                    <a:cubicBezTo>
                      <a:pt x="2458" y="158"/>
                      <a:pt x="2269" y="1"/>
                      <a:pt x="2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-59678800" y="2053725"/>
                <a:ext cx="61450" cy="81925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3277" extrusionOk="0">
                    <a:moveTo>
                      <a:pt x="1670" y="788"/>
                    </a:moveTo>
                    <a:lnTo>
                      <a:pt x="1670" y="2458"/>
                    </a:lnTo>
                    <a:lnTo>
                      <a:pt x="851" y="2458"/>
                    </a:lnTo>
                    <a:lnTo>
                      <a:pt x="851" y="788"/>
                    </a:lnTo>
                    <a:close/>
                    <a:moveTo>
                      <a:pt x="410" y="0"/>
                    </a:moveTo>
                    <a:cubicBezTo>
                      <a:pt x="158" y="0"/>
                      <a:pt x="0" y="189"/>
                      <a:pt x="0" y="410"/>
                    </a:cubicBezTo>
                    <a:lnTo>
                      <a:pt x="0" y="2867"/>
                    </a:lnTo>
                    <a:cubicBezTo>
                      <a:pt x="0" y="3056"/>
                      <a:pt x="158" y="3277"/>
                      <a:pt x="410" y="3277"/>
                    </a:cubicBezTo>
                    <a:lnTo>
                      <a:pt x="2048" y="3277"/>
                    </a:lnTo>
                    <a:cubicBezTo>
                      <a:pt x="2300" y="3277"/>
                      <a:pt x="2458" y="3056"/>
                      <a:pt x="2458" y="2867"/>
                    </a:cubicBezTo>
                    <a:lnTo>
                      <a:pt x="2458" y="410"/>
                    </a:lnTo>
                    <a:cubicBezTo>
                      <a:pt x="2458" y="158"/>
                      <a:pt x="2269" y="0"/>
                      <a:pt x="20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3"/>
              <p:cNvSpPr/>
              <p:nvPr/>
            </p:nvSpPr>
            <p:spPr>
              <a:xfrm>
                <a:off x="-59889100" y="1945025"/>
                <a:ext cx="317425" cy="301975"/>
              </a:xfrm>
              <a:custGeom>
                <a:avLst/>
                <a:gdLst/>
                <a:ahLst/>
                <a:cxnLst/>
                <a:rect l="l" t="t" r="r" b="b"/>
                <a:pathLst>
                  <a:path w="12697" h="12079" extrusionOk="0">
                    <a:moveTo>
                      <a:pt x="6333" y="851"/>
                    </a:moveTo>
                    <a:cubicBezTo>
                      <a:pt x="9357" y="851"/>
                      <a:pt x="11846" y="2931"/>
                      <a:pt x="11846" y="5546"/>
                    </a:cubicBezTo>
                    <a:cubicBezTo>
                      <a:pt x="11846" y="8129"/>
                      <a:pt x="9357" y="10208"/>
                      <a:pt x="6333" y="10208"/>
                    </a:cubicBezTo>
                    <a:cubicBezTo>
                      <a:pt x="5482" y="10208"/>
                      <a:pt x="4600" y="10019"/>
                      <a:pt x="3812" y="9704"/>
                    </a:cubicBezTo>
                    <a:cubicBezTo>
                      <a:pt x="3757" y="9682"/>
                      <a:pt x="3697" y="9671"/>
                      <a:pt x="3637" y="9671"/>
                    </a:cubicBezTo>
                    <a:cubicBezTo>
                      <a:pt x="3529" y="9671"/>
                      <a:pt x="3421" y="9706"/>
                      <a:pt x="3340" y="9767"/>
                    </a:cubicBezTo>
                    <a:lnTo>
                      <a:pt x="2489" y="10649"/>
                    </a:lnTo>
                    <a:lnTo>
                      <a:pt x="2489" y="9074"/>
                    </a:lnTo>
                    <a:cubicBezTo>
                      <a:pt x="2489" y="8948"/>
                      <a:pt x="2426" y="8822"/>
                      <a:pt x="2363" y="8759"/>
                    </a:cubicBezTo>
                    <a:cubicBezTo>
                      <a:pt x="1387" y="7877"/>
                      <a:pt x="819" y="6743"/>
                      <a:pt x="819" y="5514"/>
                    </a:cubicBezTo>
                    <a:cubicBezTo>
                      <a:pt x="819" y="2962"/>
                      <a:pt x="3308" y="851"/>
                      <a:pt x="6333" y="851"/>
                    </a:cubicBezTo>
                    <a:close/>
                    <a:moveTo>
                      <a:pt x="6333" y="1"/>
                    </a:moveTo>
                    <a:cubicBezTo>
                      <a:pt x="2836" y="1"/>
                      <a:pt x="0" y="2490"/>
                      <a:pt x="0" y="5514"/>
                    </a:cubicBezTo>
                    <a:cubicBezTo>
                      <a:pt x="0" y="6963"/>
                      <a:pt x="599" y="8255"/>
                      <a:pt x="1639" y="9263"/>
                    </a:cubicBezTo>
                    <a:lnTo>
                      <a:pt x="1639" y="11689"/>
                    </a:lnTo>
                    <a:cubicBezTo>
                      <a:pt x="1639" y="11918"/>
                      <a:pt x="1832" y="12079"/>
                      <a:pt x="2045" y="12079"/>
                    </a:cubicBezTo>
                    <a:cubicBezTo>
                      <a:pt x="2153" y="12079"/>
                      <a:pt x="2267" y="12037"/>
                      <a:pt x="2363" y="11941"/>
                    </a:cubicBezTo>
                    <a:lnTo>
                      <a:pt x="3749" y="10555"/>
                    </a:lnTo>
                    <a:cubicBezTo>
                      <a:pt x="4569" y="10901"/>
                      <a:pt x="5419" y="11027"/>
                      <a:pt x="6333" y="11027"/>
                    </a:cubicBezTo>
                    <a:cubicBezTo>
                      <a:pt x="9830" y="11027"/>
                      <a:pt x="12697" y="8570"/>
                      <a:pt x="12697" y="5514"/>
                    </a:cubicBezTo>
                    <a:cubicBezTo>
                      <a:pt x="12697" y="2490"/>
                      <a:pt x="9861" y="1"/>
                      <a:pt x="63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1" name="Google Shape;321;p23"/>
            <p:cNvSpPr/>
            <p:nvPr/>
          </p:nvSpPr>
          <p:spPr>
            <a:xfrm>
              <a:off x="2462966" y="1706886"/>
              <a:ext cx="833211" cy="943211"/>
            </a:xfrm>
            <a:custGeom>
              <a:avLst/>
              <a:gdLst/>
              <a:ahLst/>
              <a:cxnLst/>
              <a:rect l="l" t="t" r="r" b="b"/>
              <a:pathLst>
                <a:path w="5559" h="6293" extrusionOk="0">
                  <a:moveTo>
                    <a:pt x="3346" y="5453"/>
                  </a:moveTo>
                  <a:cubicBezTo>
                    <a:pt x="3346" y="5453"/>
                    <a:pt x="3346" y="5454"/>
                    <a:pt x="3343" y="5455"/>
                  </a:cubicBezTo>
                  <a:cubicBezTo>
                    <a:pt x="3342" y="5456"/>
                    <a:pt x="3342" y="5456"/>
                    <a:pt x="3341" y="5456"/>
                  </a:cubicBezTo>
                  <a:lnTo>
                    <a:pt x="3341" y="5456"/>
                  </a:lnTo>
                  <a:cubicBezTo>
                    <a:pt x="3343" y="5454"/>
                    <a:pt x="3345" y="5453"/>
                    <a:pt x="3346" y="5453"/>
                  </a:cubicBezTo>
                  <a:close/>
                  <a:moveTo>
                    <a:pt x="2807" y="89"/>
                  </a:moveTo>
                  <a:cubicBezTo>
                    <a:pt x="3180" y="89"/>
                    <a:pt x="3553" y="166"/>
                    <a:pt x="3898" y="324"/>
                  </a:cubicBezTo>
                  <a:cubicBezTo>
                    <a:pt x="4727" y="702"/>
                    <a:pt x="5324" y="1499"/>
                    <a:pt x="5444" y="2404"/>
                  </a:cubicBezTo>
                  <a:cubicBezTo>
                    <a:pt x="5459" y="2520"/>
                    <a:pt x="5467" y="2637"/>
                    <a:pt x="5467" y="2757"/>
                  </a:cubicBezTo>
                  <a:cubicBezTo>
                    <a:pt x="5467" y="2758"/>
                    <a:pt x="5467" y="2758"/>
                    <a:pt x="5467" y="2758"/>
                  </a:cubicBezTo>
                  <a:lnTo>
                    <a:pt x="5467" y="2758"/>
                  </a:lnTo>
                  <a:cubicBezTo>
                    <a:pt x="5467" y="2759"/>
                    <a:pt x="5467" y="2759"/>
                    <a:pt x="5467" y="2759"/>
                  </a:cubicBezTo>
                  <a:cubicBezTo>
                    <a:pt x="5467" y="3925"/>
                    <a:pt x="4710" y="4955"/>
                    <a:pt x="3598" y="5305"/>
                  </a:cubicBezTo>
                  <a:cubicBezTo>
                    <a:pt x="3509" y="5334"/>
                    <a:pt x="3419" y="5356"/>
                    <a:pt x="3328" y="5375"/>
                  </a:cubicBezTo>
                  <a:cubicBezTo>
                    <a:pt x="3298" y="5377"/>
                    <a:pt x="3271" y="5394"/>
                    <a:pt x="3258" y="5421"/>
                  </a:cubicBezTo>
                  <a:cubicBezTo>
                    <a:pt x="3208" y="5499"/>
                    <a:pt x="3159" y="5581"/>
                    <a:pt x="3109" y="5659"/>
                  </a:cubicBezTo>
                  <a:lnTo>
                    <a:pt x="2798" y="6162"/>
                  </a:lnTo>
                  <a:lnTo>
                    <a:pt x="2440" y="5585"/>
                  </a:lnTo>
                  <a:cubicBezTo>
                    <a:pt x="2402" y="5522"/>
                    <a:pt x="2355" y="5394"/>
                    <a:pt x="2278" y="5375"/>
                  </a:cubicBezTo>
                  <a:cubicBezTo>
                    <a:pt x="2052" y="5318"/>
                    <a:pt x="1834" y="5257"/>
                    <a:pt x="1623" y="5153"/>
                  </a:cubicBezTo>
                  <a:cubicBezTo>
                    <a:pt x="780" y="4738"/>
                    <a:pt x="200" y="3889"/>
                    <a:pt x="136" y="2949"/>
                  </a:cubicBezTo>
                  <a:cubicBezTo>
                    <a:pt x="73" y="2016"/>
                    <a:pt x="499" y="1116"/>
                    <a:pt x="1261" y="575"/>
                  </a:cubicBezTo>
                  <a:cubicBezTo>
                    <a:pt x="1716" y="255"/>
                    <a:pt x="2261" y="89"/>
                    <a:pt x="2807" y="89"/>
                  </a:cubicBezTo>
                  <a:close/>
                  <a:moveTo>
                    <a:pt x="2796" y="1"/>
                  </a:moveTo>
                  <a:cubicBezTo>
                    <a:pt x="2372" y="1"/>
                    <a:pt x="1948" y="97"/>
                    <a:pt x="1562" y="289"/>
                  </a:cubicBezTo>
                  <a:cubicBezTo>
                    <a:pt x="594" y="776"/>
                    <a:pt x="1" y="1780"/>
                    <a:pt x="42" y="2862"/>
                  </a:cubicBezTo>
                  <a:cubicBezTo>
                    <a:pt x="82" y="3944"/>
                    <a:pt x="752" y="4900"/>
                    <a:pt x="1754" y="5311"/>
                  </a:cubicBezTo>
                  <a:cubicBezTo>
                    <a:pt x="1864" y="5356"/>
                    <a:pt x="1978" y="5394"/>
                    <a:pt x="2092" y="5425"/>
                  </a:cubicBezTo>
                  <a:cubicBezTo>
                    <a:pt x="2123" y="5432"/>
                    <a:pt x="2153" y="5440"/>
                    <a:pt x="2183" y="5446"/>
                  </a:cubicBezTo>
                  <a:cubicBezTo>
                    <a:pt x="2187" y="5447"/>
                    <a:pt x="2228" y="5456"/>
                    <a:pt x="2247" y="5456"/>
                  </a:cubicBezTo>
                  <a:cubicBezTo>
                    <a:pt x="2251" y="5456"/>
                    <a:pt x="2254" y="5456"/>
                    <a:pt x="2255" y="5455"/>
                  </a:cubicBezTo>
                  <a:lnTo>
                    <a:pt x="2255" y="5455"/>
                  </a:lnTo>
                  <a:cubicBezTo>
                    <a:pt x="2258" y="5460"/>
                    <a:pt x="2261" y="5467"/>
                    <a:pt x="2263" y="5470"/>
                  </a:cubicBezTo>
                  <a:cubicBezTo>
                    <a:pt x="2421" y="5708"/>
                    <a:pt x="2566" y="5957"/>
                    <a:pt x="2716" y="6201"/>
                  </a:cubicBezTo>
                  <a:lnTo>
                    <a:pt x="2760" y="6271"/>
                  </a:lnTo>
                  <a:cubicBezTo>
                    <a:pt x="2768" y="6285"/>
                    <a:pt x="2783" y="6292"/>
                    <a:pt x="2798" y="6292"/>
                  </a:cubicBezTo>
                  <a:cubicBezTo>
                    <a:pt x="2812" y="6292"/>
                    <a:pt x="2827" y="6285"/>
                    <a:pt x="2836" y="6271"/>
                  </a:cubicBezTo>
                  <a:lnTo>
                    <a:pt x="3145" y="5771"/>
                  </a:lnTo>
                  <a:cubicBezTo>
                    <a:pt x="3203" y="5680"/>
                    <a:pt x="3260" y="5588"/>
                    <a:pt x="3317" y="5495"/>
                  </a:cubicBezTo>
                  <a:cubicBezTo>
                    <a:pt x="3324" y="5484"/>
                    <a:pt x="3330" y="5472"/>
                    <a:pt x="3338" y="5461"/>
                  </a:cubicBezTo>
                  <a:cubicBezTo>
                    <a:pt x="3338" y="5460"/>
                    <a:pt x="3338" y="5460"/>
                    <a:pt x="3338" y="5460"/>
                  </a:cubicBezTo>
                  <a:lnTo>
                    <a:pt x="3338" y="5460"/>
                  </a:lnTo>
                  <a:cubicBezTo>
                    <a:pt x="3339" y="5460"/>
                    <a:pt x="3341" y="5461"/>
                    <a:pt x="3344" y="5461"/>
                  </a:cubicBezTo>
                  <a:cubicBezTo>
                    <a:pt x="3352" y="5461"/>
                    <a:pt x="3367" y="5458"/>
                    <a:pt x="3370" y="5457"/>
                  </a:cubicBezTo>
                  <a:lnTo>
                    <a:pt x="3400" y="5451"/>
                  </a:lnTo>
                  <a:cubicBezTo>
                    <a:pt x="3425" y="5446"/>
                    <a:pt x="3448" y="5440"/>
                    <a:pt x="3473" y="5434"/>
                  </a:cubicBezTo>
                  <a:cubicBezTo>
                    <a:pt x="3520" y="5423"/>
                    <a:pt x="3566" y="5410"/>
                    <a:pt x="3611" y="5394"/>
                  </a:cubicBezTo>
                  <a:cubicBezTo>
                    <a:pt x="4769" y="5039"/>
                    <a:pt x="5558" y="3968"/>
                    <a:pt x="5556" y="2759"/>
                  </a:cubicBezTo>
                  <a:cubicBezTo>
                    <a:pt x="5556" y="2759"/>
                    <a:pt x="5556" y="2759"/>
                    <a:pt x="5556" y="2758"/>
                  </a:cubicBezTo>
                  <a:lnTo>
                    <a:pt x="5556" y="2758"/>
                  </a:lnTo>
                  <a:cubicBezTo>
                    <a:pt x="5556" y="2758"/>
                    <a:pt x="5556" y="2758"/>
                    <a:pt x="5556" y="2757"/>
                  </a:cubicBezTo>
                  <a:cubicBezTo>
                    <a:pt x="5553" y="1808"/>
                    <a:pt x="5066" y="928"/>
                    <a:pt x="4265" y="421"/>
                  </a:cubicBezTo>
                  <a:cubicBezTo>
                    <a:pt x="3823" y="141"/>
                    <a:pt x="3310" y="1"/>
                    <a:pt x="2796" y="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23"/>
            <p:cNvGrpSpPr/>
            <p:nvPr/>
          </p:nvGrpSpPr>
          <p:grpSpPr>
            <a:xfrm>
              <a:off x="2726544" y="2886242"/>
              <a:ext cx="309788" cy="308880"/>
              <a:chOff x="3751105" y="2454571"/>
              <a:chExt cx="245610" cy="244891"/>
            </a:xfrm>
          </p:grpSpPr>
          <p:sp>
            <p:nvSpPr>
              <p:cNvPr id="323" name="Google Shape;323;p23"/>
              <p:cNvSpPr/>
              <p:nvPr/>
            </p:nvSpPr>
            <p:spPr>
              <a:xfrm>
                <a:off x="3751105" y="2454571"/>
                <a:ext cx="245610" cy="244891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424" extrusionOk="0">
                    <a:moveTo>
                      <a:pt x="2219" y="1"/>
                    </a:moveTo>
                    <a:cubicBezTo>
                      <a:pt x="991" y="1"/>
                      <a:pt x="1" y="991"/>
                      <a:pt x="1" y="2205"/>
                    </a:cubicBezTo>
                    <a:cubicBezTo>
                      <a:pt x="1" y="3433"/>
                      <a:pt x="991" y="4423"/>
                      <a:pt x="2219" y="4423"/>
                    </a:cubicBezTo>
                    <a:cubicBezTo>
                      <a:pt x="3433" y="4423"/>
                      <a:pt x="4437" y="3433"/>
                      <a:pt x="4437" y="2205"/>
                    </a:cubicBezTo>
                    <a:cubicBezTo>
                      <a:pt x="4437" y="991"/>
                      <a:pt x="3433" y="1"/>
                      <a:pt x="22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3"/>
              <p:cNvSpPr/>
              <p:nvPr/>
            </p:nvSpPr>
            <p:spPr>
              <a:xfrm>
                <a:off x="3808121" y="2510868"/>
                <a:ext cx="131579" cy="131579"/>
              </a:xfrm>
              <a:custGeom>
                <a:avLst/>
                <a:gdLst/>
                <a:ahLst/>
                <a:cxnLst/>
                <a:rect l="l" t="t" r="r" b="b"/>
                <a:pathLst>
                  <a:path w="2377" h="2377" extrusionOk="0">
                    <a:moveTo>
                      <a:pt x="2377" y="1188"/>
                    </a:moveTo>
                    <a:cubicBezTo>
                      <a:pt x="2377" y="1848"/>
                      <a:pt x="1849" y="2376"/>
                      <a:pt x="1189" y="2376"/>
                    </a:cubicBezTo>
                    <a:cubicBezTo>
                      <a:pt x="529" y="2376"/>
                      <a:pt x="1" y="1848"/>
                      <a:pt x="1" y="1188"/>
                    </a:cubicBezTo>
                    <a:cubicBezTo>
                      <a:pt x="1" y="528"/>
                      <a:pt x="529" y="0"/>
                      <a:pt x="1189" y="0"/>
                    </a:cubicBezTo>
                    <a:cubicBezTo>
                      <a:pt x="1849" y="0"/>
                      <a:pt x="2377" y="528"/>
                      <a:pt x="2377" y="11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Product Lifecycle Infographics by Slidesgo">
  <a:themeElements>
    <a:clrScheme name="Simple Light">
      <a:dk1>
        <a:srgbClr val="000000"/>
      </a:dk1>
      <a:lt1>
        <a:srgbClr val="FFFFFF"/>
      </a:lt1>
      <a:dk2>
        <a:srgbClr val="999999"/>
      </a:dk2>
      <a:lt2>
        <a:srgbClr val="EBEBEB"/>
      </a:lt2>
      <a:accent1>
        <a:srgbClr val="8ACAD4"/>
      </a:accent1>
      <a:accent2>
        <a:srgbClr val="5CADBD"/>
      </a:accent2>
      <a:accent3>
        <a:srgbClr val="B3D349"/>
      </a:accent3>
      <a:accent4>
        <a:srgbClr val="7CAA3D"/>
      </a:accent4>
      <a:accent5>
        <a:srgbClr val="538A21"/>
      </a:accent5>
      <a:accent6>
        <a:srgbClr val="4EA57C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140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Roboto</vt:lpstr>
      <vt:lpstr>Arial</vt:lpstr>
      <vt:lpstr>Fira Sans Extra Condensed Medium</vt:lpstr>
      <vt:lpstr>Product Lifecycle Infographics by Slidesgo</vt:lpstr>
      <vt:lpstr>Python Data Analysis , Visualization &amp; Prediction</vt:lpstr>
      <vt:lpstr>Data Preprocessing</vt:lpstr>
      <vt:lpstr>Data Visualization</vt:lpstr>
      <vt:lpstr>Prediction</vt:lpstr>
      <vt:lpstr>Python Libraries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Ranjith S</dc:creator>
  <cp:lastModifiedBy>Ranjith S</cp:lastModifiedBy>
  <cp:revision>6</cp:revision>
  <dcterms:modified xsi:type="dcterms:W3CDTF">2025-08-10T07:49:23Z</dcterms:modified>
</cp:coreProperties>
</file>