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74" r:id="rId8"/>
    <p:sldId id="270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96ACB-FA67-48AE-A1F2-5B41EB1913BC}" v="145" dt="2024-02-14T18:41:22.461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ith Sai Naik Bukke" userId="d169de08ea104b93" providerId="LiveId" clId="{1FD96ACB-FA67-48AE-A1F2-5B41EB1913BC}"/>
    <pc:docChg chg="undo custSel addSld delSld modSld">
      <pc:chgData name="Ranjith Sai Naik Bukke" userId="d169de08ea104b93" providerId="LiveId" clId="{1FD96ACB-FA67-48AE-A1F2-5B41EB1913BC}" dt="2024-02-14T18:42:52.508" v="1265" actId="2696"/>
      <pc:docMkLst>
        <pc:docMk/>
      </pc:docMkLst>
      <pc:sldChg chg="modSp mod">
        <pc:chgData name="Ranjith Sai Naik Bukke" userId="d169de08ea104b93" providerId="LiveId" clId="{1FD96ACB-FA67-48AE-A1F2-5B41EB1913BC}" dt="2024-02-09T06:57:43.601" v="52" actId="20577"/>
        <pc:sldMkLst>
          <pc:docMk/>
          <pc:sldMk cId="597852384" sldId="256"/>
        </pc:sldMkLst>
        <pc:spChg chg="mod">
          <ac:chgData name="Ranjith Sai Naik Bukke" userId="d169de08ea104b93" providerId="LiveId" clId="{1FD96ACB-FA67-48AE-A1F2-5B41EB1913BC}" dt="2024-02-09T06:57:43.601" v="52" actId="20577"/>
          <ac:spMkLst>
            <pc:docMk/>
            <pc:sldMk cId="597852384" sldId="256"/>
            <ac:spMk id="4" creationId="{B71D9795-9EFD-4748-87B7-4471EFF00227}"/>
          </ac:spMkLst>
        </pc:spChg>
      </pc:sldChg>
      <pc:sldChg chg="modSp mod">
        <pc:chgData name="Ranjith Sai Naik Bukke" userId="d169de08ea104b93" providerId="LiveId" clId="{1FD96ACB-FA67-48AE-A1F2-5B41EB1913BC}" dt="2024-02-14T18:27:13.041" v="1085" actId="1076"/>
        <pc:sldMkLst>
          <pc:docMk/>
          <pc:sldMk cId="2227151260" sldId="257"/>
        </pc:sldMkLst>
        <pc:spChg chg="mod">
          <ac:chgData name="Ranjith Sai Naik Bukke" userId="d169de08ea104b93" providerId="LiveId" clId="{1FD96ACB-FA67-48AE-A1F2-5B41EB1913BC}" dt="2024-02-14T18:27:00.281" v="1082" actId="14100"/>
          <ac:spMkLst>
            <pc:docMk/>
            <pc:sldMk cId="2227151260" sldId="257"/>
            <ac:spMk id="32" creationId="{51E41ABE-2085-4E21-B4B6-F01CB466DB3F}"/>
          </ac:spMkLst>
        </pc:spChg>
        <pc:spChg chg="mod">
          <ac:chgData name="Ranjith Sai Naik Bukke" userId="d169de08ea104b93" providerId="LiveId" clId="{1FD96ACB-FA67-48AE-A1F2-5B41EB1913BC}" dt="2024-02-14T18:27:13.041" v="1085" actId="1076"/>
          <ac:spMkLst>
            <pc:docMk/>
            <pc:sldMk cId="2227151260" sldId="257"/>
            <ac:spMk id="65" creationId="{A02D195B-D3D3-425B-A077-63F32D782516}"/>
          </ac:spMkLst>
        </pc:spChg>
        <pc:picChg chg="mod">
          <ac:chgData name="Ranjith Sai Naik Bukke" userId="d169de08ea104b93" providerId="LiveId" clId="{1FD96ACB-FA67-48AE-A1F2-5B41EB1913BC}" dt="2024-02-14T18:26:53.284" v="1081" actId="1076"/>
          <ac:picMkLst>
            <pc:docMk/>
            <pc:sldMk cId="2227151260" sldId="257"/>
            <ac:picMk id="20" creationId="{30AAD166-824C-4987-89B1-0277823B5CA2}"/>
          </ac:picMkLst>
        </pc:picChg>
        <pc:picChg chg="mod">
          <ac:chgData name="Ranjith Sai Naik Bukke" userId="d169de08ea104b93" providerId="LiveId" clId="{1FD96ACB-FA67-48AE-A1F2-5B41EB1913BC}" dt="2024-02-14T18:27:06.277" v="1083" actId="1076"/>
          <ac:picMkLst>
            <pc:docMk/>
            <pc:sldMk cId="2227151260" sldId="257"/>
            <ac:picMk id="24" creationId="{57347C71-A025-4239-BE2E-2992DCF014CE}"/>
          </ac:picMkLst>
        </pc:picChg>
      </pc:sldChg>
      <pc:sldChg chg="modSp mod">
        <pc:chgData name="Ranjith Sai Naik Bukke" userId="d169de08ea104b93" providerId="LiveId" clId="{1FD96ACB-FA67-48AE-A1F2-5B41EB1913BC}" dt="2024-02-14T18:26:16.078" v="1075"/>
        <pc:sldMkLst>
          <pc:docMk/>
          <pc:sldMk cId="1755857205" sldId="258"/>
        </pc:sldMkLst>
        <pc:spChg chg="mod">
          <ac:chgData name="Ranjith Sai Naik Bukke" userId="d169de08ea104b93" providerId="LiveId" clId="{1FD96ACB-FA67-48AE-A1F2-5B41EB1913BC}" dt="2024-02-14T18:26:16.078" v="1075"/>
          <ac:spMkLst>
            <pc:docMk/>
            <pc:sldMk cId="1755857205" sldId="258"/>
            <ac:spMk id="7" creationId="{F7CA00DF-9757-4075-AC5C-3247AD04DE72}"/>
          </ac:spMkLst>
        </pc:spChg>
      </pc:sldChg>
      <pc:sldChg chg="addSp delSp modSp del mod">
        <pc:chgData name="Ranjith Sai Naik Bukke" userId="d169de08ea104b93" providerId="LiveId" clId="{1FD96ACB-FA67-48AE-A1F2-5B41EB1913BC}" dt="2024-02-09T16:24:50.554" v="993" actId="2696"/>
        <pc:sldMkLst>
          <pc:docMk/>
          <pc:sldMk cId="3275042963" sldId="260"/>
        </pc:sldMkLst>
        <pc:spChg chg="add del mod">
          <ac:chgData name="Ranjith Sai Naik Bukke" userId="d169de08ea104b93" providerId="LiveId" clId="{1FD96ACB-FA67-48AE-A1F2-5B41EB1913BC}" dt="2024-02-09T16:07:16.522" v="992" actId="478"/>
          <ac:spMkLst>
            <pc:docMk/>
            <pc:sldMk cId="3275042963" sldId="260"/>
            <ac:spMk id="3" creationId="{BA647730-BABB-A554-C290-50D4C827921F}"/>
          </ac:spMkLst>
        </pc:spChg>
        <pc:spChg chg="add del mod">
          <ac:chgData name="Ranjith Sai Naik Bukke" userId="d169de08ea104b93" providerId="LiveId" clId="{1FD96ACB-FA67-48AE-A1F2-5B41EB1913BC}" dt="2024-02-09T16:07:16.032" v="991" actId="478"/>
          <ac:spMkLst>
            <pc:docMk/>
            <pc:sldMk cId="3275042963" sldId="260"/>
            <ac:spMk id="4" creationId="{03FFD5CD-82CB-BFC3-E858-6AE739534F5A}"/>
          </ac:spMkLst>
        </pc:spChg>
        <pc:spChg chg="add del">
          <ac:chgData name="Ranjith Sai Naik Bukke" userId="d169de08ea104b93" providerId="LiveId" clId="{1FD96ACB-FA67-48AE-A1F2-5B41EB1913BC}" dt="2024-02-09T16:07:16.522" v="992" actId="478"/>
          <ac:spMkLst>
            <pc:docMk/>
            <pc:sldMk cId="3275042963" sldId="260"/>
            <ac:spMk id="8" creationId="{85D3CB32-EDA2-44B7-BC99-30538BFA8A9E}"/>
          </ac:spMkLst>
        </pc:spChg>
        <pc:spChg chg="add del mod">
          <ac:chgData name="Ranjith Sai Naik Bukke" userId="d169de08ea104b93" providerId="LiveId" clId="{1FD96ACB-FA67-48AE-A1F2-5B41EB1913BC}" dt="2024-02-09T16:07:16.032" v="991" actId="478"/>
          <ac:spMkLst>
            <pc:docMk/>
            <pc:sldMk cId="3275042963" sldId="260"/>
            <ac:spMk id="10" creationId="{B6DFD9CA-7D92-CDDA-66CB-D2DB9F3D54B6}"/>
          </ac:spMkLst>
        </pc:spChg>
      </pc:sldChg>
      <pc:sldChg chg="del">
        <pc:chgData name="Ranjith Sai Naik Bukke" userId="d169de08ea104b93" providerId="LiveId" clId="{1FD96ACB-FA67-48AE-A1F2-5B41EB1913BC}" dt="2024-02-09T07:45:43.444" v="362" actId="47"/>
        <pc:sldMkLst>
          <pc:docMk/>
          <pc:sldMk cId="1390657282" sldId="261"/>
        </pc:sldMkLst>
      </pc:sldChg>
      <pc:sldChg chg="del">
        <pc:chgData name="Ranjith Sai Naik Bukke" userId="d169de08ea104b93" providerId="LiveId" clId="{1FD96ACB-FA67-48AE-A1F2-5B41EB1913BC}" dt="2024-02-09T07:45:40.975" v="361" actId="47"/>
        <pc:sldMkLst>
          <pc:docMk/>
          <pc:sldMk cId="3139872953" sldId="262"/>
        </pc:sldMkLst>
      </pc:sldChg>
      <pc:sldChg chg="del">
        <pc:chgData name="Ranjith Sai Naik Bukke" userId="d169de08ea104b93" providerId="LiveId" clId="{1FD96ACB-FA67-48AE-A1F2-5B41EB1913BC}" dt="2024-02-09T07:41:36.527" v="360" actId="47"/>
        <pc:sldMkLst>
          <pc:docMk/>
          <pc:sldMk cId="811071062" sldId="263"/>
        </pc:sldMkLst>
      </pc:sldChg>
      <pc:sldChg chg="del">
        <pc:chgData name="Ranjith Sai Naik Bukke" userId="d169de08ea104b93" providerId="LiveId" clId="{1FD96ACB-FA67-48AE-A1F2-5B41EB1913BC}" dt="2024-02-09T07:45:48.410" v="363" actId="47"/>
        <pc:sldMkLst>
          <pc:docMk/>
          <pc:sldMk cId="763540545" sldId="264"/>
        </pc:sldMkLst>
      </pc:sldChg>
      <pc:sldChg chg="del">
        <pc:chgData name="Ranjith Sai Naik Bukke" userId="d169de08ea104b93" providerId="LiveId" clId="{1FD96ACB-FA67-48AE-A1F2-5B41EB1913BC}" dt="2024-02-09T07:41:33.699" v="359" actId="47"/>
        <pc:sldMkLst>
          <pc:docMk/>
          <pc:sldMk cId="2604604636" sldId="265"/>
        </pc:sldMkLst>
      </pc:sldChg>
      <pc:sldChg chg="del">
        <pc:chgData name="Ranjith Sai Naik Bukke" userId="d169de08ea104b93" providerId="LiveId" clId="{1FD96ACB-FA67-48AE-A1F2-5B41EB1913BC}" dt="2024-02-09T07:41:21.122" v="358" actId="47"/>
        <pc:sldMkLst>
          <pc:docMk/>
          <pc:sldMk cId="953940418" sldId="266"/>
        </pc:sldMkLst>
      </pc:sldChg>
      <pc:sldChg chg="addSp modSp mod">
        <pc:chgData name="Ranjith Sai Naik Bukke" userId="d169de08ea104b93" providerId="LiveId" clId="{1FD96ACB-FA67-48AE-A1F2-5B41EB1913BC}" dt="2024-02-09T07:55:17.153" v="563" actId="1076"/>
        <pc:sldMkLst>
          <pc:docMk/>
          <pc:sldMk cId="59131924" sldId="267"/>
        </pc:sldMkLst>
        <pc:spChg chg="mod">
          <ac:chgData name="Ranjith Sai Naik Bukke" userId="d169de08ea104b93" providerId="LiveId" clId="{1FD96ACB-FA67-48AE-A1F2-5B41EB1913BC}" dt="2024-02-09T07:55:01.943" v="562" actId="20577"/>
          <ac:spMkLst>
            <pc:docMk/>
            <pc:sldMk cId="59131924" sldId="267"/>
            <ac:spMk id="13" creationId="{1272A210-0893-431A-8A94-D650D4DBA54A}"/>
          </ac:spMkLst>
        </pc:spChg>
        <pc:picChg chg="add mod">
          <ac:chgData name="Ranjith Sai Naik Bukke" userId="d169de08ea104b93" providerId="LiveId" clId="{1FD96ACB-FA67-48AE-A1F2-5B41EB1913BC}" dt="2024-02-09T07:55:17.153" v="563" actId="1076"/>
          <ac:picMkLst>
            <pc:docMk/>
            <pc:sldMk cId="59131924" sldId="267"/>
            <ac:picMk id="6" creationId="{A5F84DEC-D69A-17BA-2503-AB22B490C824}"/>
          </ac:picMkLst>
        </pc:picChg>
      </pc:sldChg>
      <pc:sldChg chg="addSp delSp modSp mod">
        <pc:chgData name="Ranjith Sai Naik Bukke" userId="d169de08ea104b93" providerId="LiveId" clId="{1FD96ACB-FA67-48AE-A1F2-5B41EB1913BC}" dt="2024-02-14T18:42:12.605" v="1264" actId="20577"/>
        <pc:sldMkLst>
          <pc:docMk/>
          <pc:sldMk cId="2904496487" sldId="268"/>
        </pc:sldMkLst>
        <pc:spChg chg="add del mod">
          <ac:chgData name="Ranjith Sai Naik Bukke" userId="d169de08ea104b93" providerId="LiveId" clId="{1FD96ACB-FA67-48AE-A1F2-5B41EB1913BC}" dt="2024-02-14T18:32:11.861" v="1139"/>
          <ac:spMkLst>
            <pc:docMk/>
            <pc:sldMk cId="2904496487" sldId="268"/>
            <ac:spMk id="4" creationId="{09A722E1-22D3-6DF1-0141-CA0D56142F3E}"/>
          </ac:spMkLst>
        </pc:spChg>
        <pc:spChg chg="add del mod">
          <ac:chgData name="Ranjith Sai Naik Bukke" userId="d169de08ea104b93" providerId="LiveId" clId="{1FD96ACB-FA67-48AE-A1F2-5B41EB1913BC}" dt="2024-02-14T18:29:52.015" v="1110"/>
          <ac:spMkLst>
            <pc:docMk/>
            <pc:sldMk cId="2904496487" sldId="268"/>
            <ac:spMk id="6" creationId="{D181DC38-69E1-B78B-3A5E-A19CBAE226C3}"/>
          </ac:spMkLst>
        </pc:spChg>
        <pc:spChg chg="mod">
          <ac:chgData name="Ranjith Sai Naik Bukke" userId="d169de08ea104b93" providerId="LiveId" clId="{1FD96ACB-FA67-48AE-A1F2-5B41EB1913BC}" dt="2024-02-14T18:24:50.387" v="1060" actId="113"/>
          <ac:spMkLst>
            <pc:docMk/>
            <pc:sldMk cId="2904496487" sldId="268"/>
            <ac:spMk id="8" creationId="{4AF8D547-4C3A-4E98-9CF7-F54A7F8B36C0}"/>
          </ac:spMkLst>
        </pc:spChg>
        <pc:spChg chg="add del mod">
          <ac:chgData name="Ranjith Sai Naik Bukke" userId="d169de08ea104b93" providerId="LiveId" clId="{1FD96ACB-FA67-48AE-A1F2-5B41EB1913BC}" dt="2024-02-14T18:34:42.181" v="1173"/>
          <ac:spMkLst>
            <pc:docMk/>
            <pc:sldMk cId="2904496487" sldId="268"/>
            <ac:spMk id="14" creationId="{DACD2638-7607-E364-A182-569FA592A3E3}"/>
          </ac:spMkLst>
        </pc:spChg>
        <pc:spChg chg="mod">
          <ac:chgData name="Ranjith Sai Naik Bukke" userId="d169de08ea104b93" providerId="LiveId" clId="{1FD96ACB-FA67-48AE-A1F2-5B41EB1913BC}" dt="2024-02-14T18:42:12.605" v="1264" actId="20577"/>
          <ac:spMkLst>
            <pc:docMk/>
            <pc:sldMk cId="2904496487" sldId="268"/>
            <ac:spMk id="15" creationId="{BBCB1DEF-582B-4FC9-B123-A12DDCA563CF}"/>
          </ac:spMkLst>
        </pc:spChg>
        <pc:spChg chg="del mod">
          <ac:chgData name="Ranjith Sai Naik Bukke" userId="d169de08ea104b93" providerId="LiveId" clId="{1FD96ACB-FA67-48AE-A1F2-5B41EB1913BC}" dt="2024-02-14T18:28:28.030" v="1090"/>
          <ac:spMkLst>
            <pc:docMk/>
            <pc:sldMk cId="2904496487" sldId="268"/>
            <ac:spMk id="16" creationId="{D18C5606-8E3D-48B1-A5B2-3FACEBEDCA14}"/>
          </ac:spMkLst>
        </pc:spChg>
        <pc:graphicFrameChg chg="add mod">
          <ac:chgData name="Ranjith Sai Naik Bukke" userId="d169de08ea104b93" providerId="LiveId" clId="{1FD96ACB-FA67-48AE-A1F2-5B41EB1913BC}" dt="2024-02-14T18:38:07.590" v="1195" actId="113"/>
          <ac:graphicFrameMkLst>
            <pc:docMk/>
            <pc:sldMk cId="2904496487" sldId="268"/>
            <ac:graphicFrameMk id="2" creationId="{FF0179C1-D24D-7102-12D7-44E142A7DF09}"/>
          </ac:graphicFrameMkLst>
        </pc:graphicFrameChg>
        <pc:graphicFrameChg chg="add mod">
          <ac:chgData name="Ranjith Sai Naik Bukke" userId="d169de08ea104b93" providerId="LiveId" clId="{1FD96ACB-FA67-48AE-A1F2-5B41EB1913BC}" dt="2024-02-14T18:39:41.251" v="1206" actId="1076"/>
          <ac:graphicFrameMkLst>
            <pc:docMk/>
            <pc:sldMk cId="2904496487" sldId="268"/>
            <ac:graphicFrameMk id="7" creationId="{D040BEF2-9B28-BA07-0F4E-CB3D16B601F1}"/>
          </ac:graphicFrameMkLst>
        </pc:graphicFrameChg>
        <pc:graphicFrameChg chg="add mod">
          <ac:chgData name="Ranjith Sai Naik Bukke" userId="d169de08ea104b93" providerId="LiveId" clId="{1FD96ACB-FA67-48AE-A1F2-5B41EB1913BC}" dt="2024-02-14T18:38:42.883" v="1199" actId="113"/>
          <ac:graphicFrameMkLst>
            <pc:docMk/>
            <pc:sldMk cId="2904496487" sldId="268"/>
            <ac:graphicFrameMk id="11" creationId="{AE55BDFE-28B5-7733-4AE7-7FEA5EBDC502}"/>
          </ac:graphicFrameMkLst>
        </pc:graphicFrameChg>
        <pc:graphicFrameChg chg="add mod">
          <ac:chgData name="Ranjith Sai Naik Bukke" userId="d169de08ea104b93" providerId="LiveId" clId="{1FD96ACB-FA67-48AE-A1F2-5B41EB1913BC}" dt="2024-02-14T18:34:33.381" v="1171"/>
          <ac:graphicFrameMkLst>
            <pc:docMk/>
            <pc:sldMk cId="2904496487" sldId="268"/>
            <ac:graphicFrameMk id="12" creationId="{26646E3B-301A-D21A-AD7A-F123701C1841}"/>
          </ac:graphicFrameMkLst>
        </pc:graphicFrameChg>
        <pc:graphicFrameChg chg="add mod">
          <ac:chgData name="Ranjith Sai Naik Bukke" userId="d169de08ea104b93" providerId="LiveId" clId="{1FD96ACB-FA67-48AE-A1F2-5B41EB1913BC}" dt="2024-02-14T18:41:10.661" v="1213" actId="14100"/>
          <ac:graphicFrameMkLst>
            <pc:docMk/>
            <pc:sldMk cId="2904496487" sldId="268"/>
            <ac:graphicFrameMk id="17" creationId="{537E314F-B206-A39E-0A64-7565F1296EFE}"/>
          </ac:graphicFrameMkLst>
        </pc:graphicFrameChg>
        <pc:picChg chg="del">
          <ac:chgData name="Ranjith Sai Naik Bukke" userId="d169de08ea104b93" providerId="LiveId" clId="{1FD96ACB-FA67-48AE-A1F2-5B41EB1913BC}" dt="2024-02-14T18:28:38.513" v="1094" actId="478"/>
          <ac:picMkLst>
            <pc:docMk/>
            <pc:sldMk cId="2904496487" sldId="268"/>
            <ac:picMk id="19" creationId="{A22AFFA2-2E0F-48A8-9716-82CED2603D18}"/>
          </ac:picMkLst>
        </pc:picChg>
        <pc:picChg chg="del">
          <ac:chgData name="Ranjith Sai Naik Bukke" userId="d169de08ea104b93" providerId="LiveId" clId="{1FD96ACB-FA67-48AE-A1F2-5B41EB1913BC}" dt="2024-02-14T18:28:35.595" v="1093" actId="478"/>
          <ac:picMkLst>
            <pc:docMk/>
            <pc:sldMk cId="2904496487" sldId="268"/>
            <ac:picMk id="41" creationId="{640B9B52-3518-4B26-8977-6405BA4345E0}"/>
          </ac:picMkLst>
        </pc:picChg>
        <pc:picChg chg="del mod">
          <ac:chgData name="Ranjith Sai Naik Bukke" userId="d169de08ea104b93" providerId="LiveId" clId="{1FD96ACB-FA67-48AE-A1F2-5B41EB1913BC}" dt="2024-02-14T18:34:40.098" v="1172" actId="478"/>
          <ac:picMkLst>
            <pc:docMk/>
            <pc:sldMk cId="2904496487" sldId="268"/>
            <ac:picMk id="43" creationId="{3C1D029A-2E20-486A-9A85-3AC2619CD649}"/>
          </ac:picMkLst>
        </pc:picChg>
      </pc:sldChg>
      <pc:sldChg chg="addSp delSp modSp del mod">
        <pc:chgData name="Ranjith Sai Naik Bukke" userId="d169de08ea104b93" providerId="LiveId" clId="{1FD96ACB-FA67-48AE-A1F2-5B41EB1913BC}" dt="2024-02-14T18:41:43.392" v="1215" actId="2696"/>
        <pc:sldMkLst>
          <pc:docMk/>
          <pc:sldMk cId="2754799956" sldId="269"/>
        </pc:sldMkLst>
        <pc:spChg chg="mod">
          <ac:chgData name="Ranjith Sai Naik Bukke" userId="d169de08ea104b93" providerId="LiveId" clId="{1FD96ACB-FA67-48AE-A1F2-5B41EB1913BC}" dt="2024-02-08T21:56:24.244" v="17" actId="20577"/>
          <ac:spMkLst>
            <pc:docMk/>
            <pc:sldMk cId="2754799956" sldId="269"/>
            <ac:spMk id="2" creationId="{07896EB8-9C0A-26AA-1C94-7CBF5F03B527}"/>
          </ac:spMkLst>
        </pc:spChg>
        <pc:spChg chg="mod">
          <ac:chgData name="Ranjith Sai Naik Bukke" userId="d169de08ea104b93" providerId="LiveId" clId="{1FD96ACB-FA67-48AE-A1F2-5B41EB1913BC}" dt="2024-02-14T18:25:39.323" v="1068" actId="113"/>
          <ac:spMkLst>
            <pc:docMk/>
            <pc:sldMk cId="2754799956" sldId="269"/>
            <ac:spMk id="3" creationId="{EE6DA14E-9A66-F1F7-8FFD-8C330E06FAF3}"/>
          </ac:spMkLst>
        </pc:spChg>
        <pc:spChg chg="mod">
          <ac:chgData name="Ranjith Sai Naik Bukke" userId="d169de08ea104b93" providerId="LiveId" clId="{1FD96ACB-FA67-48AE-A1F2-5B41EB1913BC}" dt="2024-02-08T21:59:33.816" v="42" actId="1076"/>
          <ac:spMkLst>
            <pc:docMk/>
            <pc:sldMk cId="2754799956" sldId="269"/>
            <ac:spMk id="5" creationId="{645F82E9-778F-396A-E0D5-B0B694F63EC6}"/>
          </ac:spMkLst>
        </pc:spChg>
        <pc:spChg chg="add del">
          <ac:chgData name="Ranjith Sai Naik Bukke" userId="d169de08ea104b93" providerId="LiveId" clId="{1FD96ACB-FA67-48AE-A1F2-5B41EB1913BC}" dt="2024-02-08T21:55:24.869" v="11"/>
          <ac:spMkLst>
            <pc:docMk/>
            <pc:sldMk cId="2754799956" sldId="269"/>
            <ac:spMk id="6" creationId="{101D455E-F3D1-17A3-3AAB-E6CE5BE42B16}"/>
          </ac:spMkLst>
        </pc:spChg>
        <pc:spChg chg="add del mod">
          <ac:chgData name="Ranjith Sai Naik Bukke" userId="d169de08ea104b93" providerId="LiveId" clId="{1FD96ACB-FA67-48AE-A1F2-5B41EB1913BC}" dt="2024-02-14T18:21:56.731" v="996"/>
          <ac:spMkLst>
            <pc:docMk/>
            <pc:sldMk cId="2754799956" sldId="269"/>
            <ac:spMk id="6" creationId="{31800BAE-5D64-FE55-6134-37BE528A4ED2}"/>
          </ac:spMkLst>
        </pc:spChg>
        <pc:spChg chg="add del mod">
          <ac:chgData name="Ranjith Sai Naik Bukke" userId="d169de08ea104b93" providerId="LiveId" clId="{1FD96ACB-FA67-48AE-A1F2-5B41EB1913BC}" dt="2024-02-08T21:57:44.542" v="22"/>
          <ac:spMkLst>
            <pc:docMk/>
            <pc:sldMk cId="2754799956" sldId="269"/>
            <ac:spMk id="16" creationId="{BDBD8AC1-2D53-ABF3-1D5C-6F07BB118DFD}"/>
          </ac:spMkLst>
        </pc:spChg>
        <pc:spChg chg="add del mod">
          <ac:chgData name="Ranjith Sai Naik Bukke" userId="d169de08ea104b93" providerId="LiveId" clId="{1FD96ACB-FA67-48AE-A1F2-5B41EB1913BC}" dt="2024-02-08T21:58:44.226" v="31"/>
          <ac:spMkLst>
            <pc:docMk/>
            <pc:sldMk cId="2754799956" sldId="269"/>
            <ac:spMk id="18" creationId="{B3A30E2B-8EC9-2A9C-1BD6-C41B94808705}"/>
          </ac:spMkLst>
        </pc:spChg>
        <pc:spChg chg="add del mod">
          <ac:chgData name="Ranjith Sai Naik Bukke" userId="d169de08ea104b93" providerId="LiveId" clId="{1FD96ACB-FA67-48AE-A1F2-5B41EB1913BC}" dt="2024-02-08T21:58:51.305" v="34"/>
          <ac:spMkLst>
            <pc:docMk/>
            <pc:sldMk cId="2754799956" sldId="269"/>
            <ac:spMk id="19" creationId="{6C7F954B-D608-EDC6-5F49-842808154733}"/>
          </ac:spMkLst>
        </pc:spChg>
        <pc:spChg chg="add mod">
          <ac:chgData name="Ranjith Sai Naik Bukke" userId="d169de08ea104b93" providerId="LiveId" clId="{1FD96ACB-FA67-48AE-A1F2-5B41EB1913BC}" dt="2024-02-08T21:59:43.657" v="49" actId="20577"/>
          <ac:spMkLst>
            <pc:docMk/>
            <pc:sldMk cId="2754799956" sldId="269"/>
            <ac:spMk id="20" creationId="{A86F07A1-3877-D53B-7D69-CBFBB3E87EFE}"/>
          </ac:spMkLst>
        </pc:spChg>
        <pc:graphicFrameChg chg="add mod">
          <ac:chgData name="Ranjith Sai Naik Bukke" userId="d169de08ea104b93" providerId="LiveId" clId="{1FD96ACB-FA67-48AE-A1F2-5B41EB1913BC}" dt="2024-02-08T21:54:56.922" v="9" actId="1957"/>
          <ac:graphicFrameMkLst>
            <pc:docMk/>
            <pc:sldMk cId="2754799956" sldId="269"/>
            <ac:graphicFrameMk id="11" creationId="{4246AEFB-A9A5-A880-2C1E-18574D05138F}"/>
          </ac:graphicFrameMkLst>
        </pc:graphicFrameChg>
        <pc:graphicFrameChg chg="add del mod">
          <ac:chgData name="Ranjith Sai Naik Bukke" userId="d169de08ea104b93" providerId="LiveId" clId="{1FD96ACB-FA67-48AE-A1F2-5B41EB1913BC}" dt="2024-02-08T21:57:33.020" v="20" actId="478"/>
          <ac:graphicFrameMkLst>
            <pc:docMk/>
            <pc:sldMk cId="2754799956" sldId="269"/>
            <ac:graphicFrameMk id="14" creationId="{A1DFAE42-AEAA-6989-9CD7-D1FA1D1D954D}"/>
          </ac:graphicFrameMkLst>
        </pc:graphicFrameChg>
        <pc:graphicFrameChg chg="add mod">
          <ac:chgData name="Ranjith Sai Naik Bukke" userId="d169de08ea104b93" providerId="LiveId" clId="{1FD96ACB-FA67-48AE-A1F2-5B41EB1913BC}" dt="2024-02-14T18:25:32.879" v="1066" actId="14100"/>
          <ac:graphicFrameMkLst>
            <pc:docMk/>
            <pc:sldMk cId="2754799956" sldId="269"/>
            <ac:graphicFrameMk id="17" creationId="{7A8F076E-74E8-9904-D6D0-634E361CA620}"/>
          </ac:graphicFrameMkLst>
        </pc:graphicFrameChg>
      </pc:sldChg>
      <pc:sldChg chg="modSp mod">
        <pc:chgData name="Ranjith Sai Naik Bukke" userId="d169de08ea104b93" providerId="LiveId" clId="{1FD96ACB-FA67-48AE-A1F2-5B41EB1913BC}" dt="2024-02-14T18:25:47.471" v="1070" actId="113"/>
        <pc:sldMkLst>
          <pc:docMk/>
          <pc:sldMk cId="2350667537" sldId="270"/>
        </pc:sldMkLst>
        <pc:spChg chg="mod">
          <ac:chgData name="Ranjith Sai Naik Bukke" userId="d169de08ea104b93" providerId="LiveId" clId="{1FD96ACB-FA67-48AE-A1F2-5B41EB1913BC}" dt="2024-02-09T15:12:38.064" v="915" actId="20577"/>
          <ac:spMkLst>
            <pc:docMk/>
            <pc:sldMk cId="2350667537" sldId="270"/>
            <ac:spMk id="2" creationId="{3B8E354E-ACD1-B1B3-6713-3A58675D081B}"/>
          </ac:spMkLst>
        </pc:spChg>
        <pc:spChg chg="mod">
          <ac:chgData name="Ranjith Sai Naik Bukke" userId="d169de08ea104b93" providerId="LiveId" clId="{1FD96ACB-FA67-48AE-A1F2-5B41EB1913BC}" dt="2024-02-14T18:25:47.471" v="1070" actId="113"/>
          <ac:spMkLst>
            <pc:docMk/>
            <pc:sldMk cId="2350667537" sldId="270"/>
            <ac:spMk id="6" creationId="{EB87AA65-6275-6C4E-856B-FAD89DF59CC8}"/>
          </ac:spMkLst>
        </pc:spChg>
        <pc:picChg chg="mod">
          <ac:chgData name="Ranjith Sai Naik Bukke" userId="d169de08ea104b93" providerId="LiveId" clId="{1FD96ACB-FA67-48AE-A1F2-5B41EB1913BC}" dt="2024-02-09T15:24:16.252" v="922" actId="1035"/>
          <ac:picMkLst>
            <pc:docMk/>
            <pc:sldMk cId="2350667537" sldId="270"/>
            <ac:picMk id="10" creationId="{901F72CF-C094-3EEE-B2F1-AE81A7F5EABD}"/>
          </ac:picMkLst>
        </pc:picChg>
      </pc:sldChg>
      <pc:sldChg chg="addSp delSp modSp new del mod">
        <pc:chgData name="Ranjith Sai Naik Bukke" userId="d169de08ea104b93" providerId="LiveId" clId="{1FD96ACB-FA67-48AE-A1F2-5B41EB1913BC}" dt="2024-02-14T18:41:49.291" v="1216" actId="2696"/>
        <pc:sldMkLst>
          <pc:docMk/>
          <pc:sldMk cId="1432264957" sldId="271"/>
        </pc:sldMkLst>
        <pc:spChg chg="mod">
          <ac:chgData name="Ranjith Sai Naik Bukke" userId="d169de08ea104b93" providerId="LiveId" clId="{1FD96ACB-FA67-48AE-A1F2-5B41EB1913BC}" dt="2024-02-09T07:13:52.837" v="158" actId="1076"/>
          <ac:spMkLst>
            <pc:docMk/>
            <pc:sldMk cId="1432264957" sldId="271"/>
            <ac:spMk id="2" creationId="{B49DF96E-9376-4BCA-3D90-11743128C25A}"/>
          </ac:spMkLst>
        </pc:spChg>
        <pc:spChg chg="mod">
          <ac:chgData name="Ranjith Sai Naik Bukke" userId="d169de08ea104b93" providerId="LiveId" clId="{1FD96ACB-FA67-48AE-A1F2-5B41EB1913BC}" dt="2024-02-14T18:25:23.862" v="1065"/>
          <ac:spMkLst>
            <pc:docMk/>
            <pc:sldMk cId="1432264957" sldId="271"/>
            <ac:spMk id="3" creationId="{52ED213E-2A19-9E74-26AB-1BF3F9A8F851}"/>
          </ac:spMkLst>
        </pc:spChg>
        <pc:spChg chg="del">
          <ac:chgData name="Ranjith Sai Naik Bukke" userId="d169de08ea104b93" providerId="LiveId" clId="{1FD96ACB-FA67-48AE-A1F2-5B41EB1913BC}" dt="2024-02-09T07:05:56.392" v="73"/>
          <ac:spMkLst>
            <pc:docMk/>
            <pc:sldMk cId="1432264957" sldId="271"/>
            <ac:spMk id="6" creationId="{279F9ED9-C7B3-DA8E-4DA5-98AC1299D528}"/>
          </ac:spMkLst>
        </pc:spChg>
        <pc:spChg chg="add del mod">
          <ac:chgData name="Ranjith Sai Naik Bukke" userId="d169de08ea104b93" providerId="LiveId" clId="{1FD96ACB-FA67-48AE-A1F2-5B41EB1913BC}" dt="2024-02-14T18:22:14.725" v="1001"/>
          <ac:spMkLst>
            <pc:docMk/>
            <pc:sldMk cId="1432264957" sldId="271"/>
            <ac:spMk id="8" creationId="{43363440-40AE-80FD-BB30-DCD9B7010C53}"/>
          </ac:spMkLst>
        </pc:spChg>
        <pc:graphicFrameChg chg="add mod">
          <ac:chgData name="Ranjith Sai Naik Bukke" userId="d169de08ea104b93" providerId="LiveId" clId="{1FD96ACB-FA67-48AE-A1F2-5B41EB1913BC}" dt="2024-02-14T18:22:11.664" v="999" actId="14100"/>
          <ac:graphicFrameMkLst>
            <pc:docMk/>
            <pc:sldMk cId="1432264957" sldId="271"/>
            <ac:graphicFrameMk id="7" creationId="{4FD4C827-2511-6619-D837-2023B9598BBA}"/>
          </ac:graphicFrameMkLst>
        </pc:graphicFrameChg>
      </pc:sldChg>
      <pc:sldChg chg="addSp delSp modSp new del mod">
        <pc:chgData name="Ranjith Sai Naik Bukke" userId="d169de08ea104b93" providerId="LiveId" clId="{1FD96ACB-FA67-48AE-A1F2-5B41EB1913BC}" dt="2024-02-14T18:41:52.345" v="1217" actId="2696"/>
        <pc:sldMkLst>
          <pc:docMk/>
          <pc:sldMk cId="4093504836" sldId="272"/>
        </pc:sldMkLst>
        <pc:spChg chg="mod">
          <ac:chgData name="Ranjith Sai Naik Bukke" userId="d169de08ea104b93" providerId="LiveId" clId="{1FD96ACB-FA67-48AE-A1F2-5B41EB1913BC}" dt="2024-02-09T07:17:54.794" v="190" actId="27636"/>
          <ac:spMkLst>
            <pc:docMk/>
            <pc:sldMk cId="4093504836" sldId="272"/>
            <ac:spMk id="2" creationId="{3D88E4A0-7A51-23A6-A49C-C20E18C9B3CE}"/>
          </ac:spMkLst>
        </pc:spChg>
        <pc:spChg chg="mod">
          <ac:chgData name="Ranjith Sai Naik Bukke" userId="d169de08ea104b93" providerId="LiveId" clId="{1FD96ACB-FA67-48AE-A1F2-5B41EB1913BC}" dt="2024-02-14T18:25:17.140" v="1064"/>
          <ac:spMkLst>
            <pc:docMk/>
            <pc:sldMk cId="4093504836" sldId="272"/>
            <ac:spMk id="3" creationId="{0738EA27-7634-8DDA-7709-ED3DC55D36DC}"/>
          </ac:spMkLst>
        </pc:spChg>
        <pc:spChg chg="del">
          <ac:chgData name="Ranjith Sai Naik Bukke" userId="d169de08ea104b93" providerId="LiveId" clId="{1FD96ACB-FA67-48AE-A1F2-5B41EB1913BC}" dt="2024-02-09T07:23:36.734" v="192"/>
          <ac:spMkLst>
            <pc:docMk/>
            <pc:sldMk cId="4093504836" sldId="272"/>
            <ac:spMk id="6" creationId="{13B45922-80F3-3294-72DA-ADC069329FEA}"/>
          </ac:spMkLst>
        </pc:spChg>
        <pc:spChg chg="add del mod">
          <ac:chgData name="Ranjith Sai Naik Bukke" userId="d169de08ea104b93" providerId="LiveId" clId="{1FD96ACB-FA67-48AE-A1F2-5B41EB1913BC}" dt="2024-02-14T18:23:41.694" v="1011"/>
          <ac:spMkLst>
            <pc:docMk/>
            <pc:sldMk cId="4093504836" sldId="272"/>
            <ac:spMk id="8" creationId="{B3311067-872D-A788-1F15-FB2B2651EB76}"/>
          </ac:spMkLst>
        </pc:spChg>
        <pc:graphicFrameChg chg="add mod">
          <ac:chgData name="Ranjith Sai Naik Bukke" userId="d169de08ea104b93" providerId="LiveId" clId="{1FD96ACB-FA67-48AE-A1F2-5B41EB1913BC}" dt="2024-02-14T18:23:14.163" v="1009" actId="14100"/>
          <ac:graphicFrameMkLst>
            <pc:docMk/>
            <pc:sldMk cId="4093504836" sldId="272"/>
            <ac:graphicFrameMk id="7" creationId="{DDE053FA-3BAB-47CE-CF34-6F28D0E888CC}"/>
          </ac:graphicFrameMkLst>
        </pc:graphicFrameChg>
      </pc:sldChg>
      <pc:sldChg chg="addSp delSp modSp new del mod">
        <pc:chgData name="Ranjith Sai Naik Bukke" userId="d169de08ea104b93" providerId="LiveId" clId="{1FD96ACB-FA67-48AE-A1F2-5B41EB1913BC}" dt="2024-02-14T18:41:55.619" v="1218" actId="2696"/>
        <pc:sldMkLst>
          <pc:docMk/>
          <pc:sldMk cId="4040142814" sldId="273"/>
        </pc:sldMkLst>
        <pc:spChg chg="mod">
          <ac:chgData name="Ranjith Sai Naik Bukke" userId="d169de08ea104b93" providerId="LiveId" clId="{1FD96ACB-FA67-48AE-A1F2-5B41EB1913BC}" dt="2024-02-09T07:37:47.723" v="334" actId="1076"/>
          <ac:spMkLst>
            <pc:docMk/>
            <pc:sldMk cId="4040142814" sldId="273"/>
            <ac:spMk id="2" creationId="{4C96C99B-FC7C-75D4-7BAE-7328615A1D9A}"/>
          </ac:spMkLst>
        </pc:spChg>
        <pc:spChg chg="mod">
          <ac:chgData name="Ranjith Sai Naik Bukke" userId="d169de08ea104b93" providerId="LiveId" clId="{1FD96ACB-FA67-48AE-A1F2-5B41EB1913BC}" dt="2024-02-14T18:25:07.590" v="1063" actId="14100"/>
          <ac:spMkLst>
            <pc:docMk/>
            <pc:sldMk cId="4040142814" sldId="273"/>
            <ac:spMk id="3" creationId="{97875144-9815-EC20-813E-B727ACE5B41A}"/>
          </ac:spMkLst>
        </pc:spChg>
        <pc:spChg chg="del mod">
          <ac:chgData name="Ranjith Sai Naik Bukke" userId="d169de08ea104b93" providerId="LiveId" clId="{1FD96ACB-FA67-48AE-A1F2-5B41EB1913BC}" dt="2024-02-09T07:32:48.233" v="270"/>
          <ac:spMkLst>
            <pc:docMk/>
            <pc:sldMk cId="4040142814" sldId="273"/>
            <ac:spMk id="6" creationId="{02E7262F-82AC-9D4F-ED9C-B9A1F2EAAD15}"/>
          </ac:spMkLst>
        </pc:spChg>
        <pc:spChg chg="add del mod">
          <ac:chgData name="Ranjith Sai Naik Bukke" userId="d169de08ea104b93" providerId="LiveId" clId="{1FD96ACB-FA67-48AE-A1F2-5B41EB1913BC}" dt="2024-02-14T18:23:53.632" v="1017"/>
          <ac:spMkLst>
            <pc:docMk/>
            <pc:sldMk cId="4040142814" sldId="273"/>
            <ac:spMk id="8" creationId="{24B53CDA-E8DA-CBE5-814C-76E81D7B5918}"/>
          </ac:spMkLst>
        </pc:spChg>
        <pc:graphicFrameChg chg="add mod">
          <ac:chgData name="Ranjith Sai Naik Bukke" userId="d169de08ea104b93" providerId="LiveId" clId="{1FD96ACB-FA67-48AE-A1F2-5B41EB1913BC}" dt="2024-02-14T18:23:56.056" v="1018" actId="14100"/>
          <ac:graphicFrameMkLst>
            <pc:docMk/>
            <pc:sldMk cId="4040142814" sldId="273"/>
            <ac:graphicFrameMk id="7" creationId="{6ACE734C-03ED-A589-7895-65BB7629C97F}"/>
          </ac:graphicFrameMkLst>
        </pc:graphicFrameChg>
      </pc:sldChg>
      <pc:sldChg chg="modSp new mod">
        <pc:chgData name="Ranjith Sai Naik Bukke" userId="d169de08ea104b93" providerId="LiveId" clId="{1FD96ACB-FA67-48AE-A1F2-5B41EB1913BC}" dt="2024-02-14T18:26:05.630" v="1073" actId="113"/>
        <pc:sldMkLst>
          <pc:docMk/>
          <pc:sldMk cId="6075289" sldId="274"/>
        </pc:sldMkLst>
        <pc:spChg chg="mod">
          <ac:chgData name="Ranjith Sai Naik Bukke" userId="d169de08ea104b93" providerId="LiveId" clId="{1FD96ACB-FA67-48AE-A1F2-5B41EB1913BC}" dt="2024-02-09T14:35:44.954" v="589" actId="20577"/>
          <ac:spMkLst>
            <pc:docMk/>
            <pc:sldMk cId="6075289" sldId="274"/>
            <ac:spMk id="2" creationId="{C000864D-0DE9-9FB1-7843-3E082279184E}"/>
          </ac:spMkLst>
        </pc:spChg>
        <pc:spChg chg="mod">
          <ac:chgData name="Ranjith Sai Naik Bukke" userId="d169de08ea104b93" providerId="LiveId" clId="{1FD96ACB-FA67-48AE-A1F2-5B41EB1913BC}" dt="2024-02-14T18:26:05.630" v="1073" actId="113"/>
          <ac:spMkLst>
            <pc:docMk/>
            <pc:sldMk cId="6075289" sldId="274"/>
            <ac:spMk id="3" creationId="{C9F420A1-9EF1-5A05-6FEE-888F0A46D4A0}"/>
          </ac:spMkLst>
        </pc:spChg>
        <pc:spChg chg="mod">
          <ac:chgData name="Ranjith Sai Naik Bukke" userId="d169de08ea104b93" providerId="LiveId" clId="{1FD96ACB-FA67-48AE-A1F2-5B41EB1913BC}" dt="2024-02-09T16:05:19.431" v="986" actId="20577"/>
          <ac:spMkLst>
            <pc:docMk/>
            <pc:sldMk cId="6075289" sldId="274"/>
            <ac:spMk id="6" creationId="{B4697182-B323-2E81-2DE1-DC9ABE52F6CA}"/>
          </ac:spMkLst>
        </pc:spChg>
      </pc:sldChg>
      <pc:sldChg chg="modSp new del mod">
        <pc:chgData name="Ranjith Sai Naik Bukke" userId="d169de08ea104b93" providerId="LiveId" clId="{1FD96ACB-FA67-48AE-A1F2-5B41EB1913BC}" dt="2024-02-14T18:42:52.508" v="1265" actId="2696"/>
        <pc:sldMkLst>
          <pc:docMk/>
          <pc:sldMk cId="89774011" sldId="275"/>
        </pc:sldMkLst>
        <pc:spChg chg="mod">
          <ac:chgData name="Ranjith Sai Naik Bukke" userId="d169de08ea104b93" providerId="LiveId" clId="{1FD96ACB-FA67-48AE-A1F2-5B41EB1913BC}" dt="2024-02-14T18:27:54.600" v="1089" actId="27636"/>
          <ac:spMkLst>
            <pc:docMk/>
            <pc:sldMk cId="89774011" sldId="275"/>
            <ac:spMk id="3" creationId="{9FBC06FC-F135-769B-91B0-B6851B37FB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NJITH%20NAIK\Desktop\revature%20project\WEEK-2\PROJECT-2\question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NJITH%20NAIK\Desktop\revature%20project\WEEK-2\PROJECT-2\question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NJITH%20NAIK\Desktop\revature%20project\WEEK-2\PROJECT-2\question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NJITH%20NAIK\Desktop\revature%20project\WEEK-2\PROJECT-2\queston-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'question-1'!$A$2</c:f>
              <c:strCache>
                <c:ptCount val="1"/>
                <c:pt idx="0">
                  <c:v>Group A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cat>
            <c:strRef>
              <c:f>'question-1'!$B$1:$D$1</c:f>
              <c:strCache>
                <c:ptCount val="3"/>
                <c:pt idx="0">
                  <c:v>avg_maths</c:v>
                </c:pt>
                <c:pt idx="1">
                  <c:v>avg_reading</c:v>
                </c:pt>
                <c:pt idx="2">
                  <c:v>avg_writing</c:v>
                </c:pt>
              </c:strCache>
            </c:strRef>
          </c:cat>
          <c:val>
            <c:numRef>
              <c:f>'question-1'!$B$2:$D$2</c:f>
              <c:numCache>
                <c:formatCode>General</c:formatCode>
                <c:ptCount val="3"/>
                <c:pt idx="0">
                  <c:v>62.850746270000002</c:v>
                </c:pt>
                <c:pt idx="1">
                  <c:v>66.611940300000001</c:v>
                </c:pt>
                <c:pt idx="2">
                  <c:v>65.522388059999997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B2-4CE8-9686-6926A3B375B4}"/>
            </c:ext>
          </c:extLst>
        </c:ser>
        <c:ser>
          <c:idx val="1"/>
          <c:order val="1"/>
          <c:tx>
            <c:strRef>
              <c:f>'question-1'!$A$3</c:f>
              <c:strCache>
                <c:ptCount val="1"/>
                <c:pt idx="0">
                  <c:v>Group B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cat>
            <c:strRef>
              <c:f>'question-1'!$B$1:$D$1</c:f>
              <c:strCache>
                <c:ptCount val="3"/>
                <c:pt idx="0">
                  <c:v>avg_maths</c:v>
                </c:pt>
                <c:pt idx="1">
                  <c:v>avg_reading</c:v>
                </c:pt>
                <c:pt idx="2">
                  <c:v>avg_writing</c:v>
                </c:pt>
              </c:strCache>
            </c:strRef>
          </c:cat>
          <c:val>
            <c:numRef>
              <c:f>'question-1'!$B$3:$D$3</c:f>
              <c:numCache>
                <c:formatCode>General</c:formatCode>
                <c:ptCount val="3"/>
                <c:pt idx="0">
                  <c:v>62.7</c:v>
                </c:pt>
                <c:pt idx="1">
                  <c:v>66.290476190000007</c:v>
                </c:pt>
                <c:pt idx="2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B2-4CE8-9686-6926A3B375B4}"/>
            </c:ext>
          </c:extLst>
        </c:ser>
        <c:ser>
          <c:idx val="2"/>
          <c:order val="2"/>
          <c:tx>
            <c:strRef>
              <c:f>'question-1'!$A$4</c:f>
              <c:strCache>
                <c:ptCount val="1"/>
                <c:pt idx="0">
                  <c:v>Group C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cat>
            <c:strRef>
              <c:f>'question-1'!$B$1:$D$1</c:f>
              <c:strCache>
                <c:ptCount val="3"/>
                <c:pt idx="0">
                  <c:v>avg_maths</c:v>
                </c:pt>
                <c:pt idx="1">
                  <c:v>avg_reading</c:v>
                </c:pt>
                <c:pt idx="2">
                  <c:v>avg_writing</c:v>
                </c:pt>
              </c:strCache>
            </c:strRef>
          </c:cat>
          <c:val>
            <c:numRef>
              <c:f>'question-1'!$B$4:$D$4</c:f>
              <c:numCache>
                <c:formatCode>General</c:formatCode>
                <c:ptCount val="3"/>
                <c:pt idx="0">
                  <c:v>65.622754490000005</c:v>
                </c:pt>
                <c:pt idx="1">
                  <c:v>69.308383230000004</c:v>
                </c:pt>
                <c:pt idx="2">
                  <c:v>67.571856289999999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B2-4CE8-9686-6926A3B375B4}"/>
            </c:ext>
          </c:extLst>
        </c:ser>
        <c:ser>
          <c:idx val="3"/>
          <c:order val="3"/>
          <c:tx>
            <c:strRef>
              <c:f>'question-1'!$A$5</c:f>
              <c:strCache>
                <c:ptCount val="1"/>
                <c:pt idx="0">
                  <c:v>Group D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4">
                  <a:lumMod val="50000"/>
                </a:schemeClr>
              </a:contourClr>
            </a:sp3d>
          </c:spPr>
          <c:invertIfNegative val="0"/>
          <c:cat>
            <c:strRef>
              <c:f>'question-1'!$B$1:$D$1</c:f>
              <c:strCache>
                <c:ptCount val="3"/>
                <c:pt idx="0">
                  <c:v>avg_maths</c:v>
                </c:pt>
                <c:pt idx="1">
                  <c:v>avg_reading</c:v>
                </c:pt>
                <c:pt idx="2">
                  <c:v>avg_writing</c:v>
                </c:pt>
              </c:strCache>
            </c:strRef>
          </c:cat>
          <c:val>
            <c:numRef>
              <c:f>'question-1'!$B$5:$D$5</c:f>
              <c:numCache>
                <c:formatCode>General</c:formatCode>
                <c:ptCount val="3"/>
                <c:pt idx="0">
                  <c:v>69.00406504</c:v>
                </c:pt>
                <c:pt idx="1">
                  <c:v>72.75203252</c:v>
                </c:pt>
                <c:pt idx="2">
                  <c:v>72.955284550000002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B2-4CE8-9686-6926A3B375B4}"/>
            </c:ext>
          </c:extLst>
        </c:ser>
        <c:ser>
          <c:idx val="4"/>
          <c:order val="4"/>
          <c:tx>
            <c:strRef>
              <c:f>'question-1'!$A$6</c:f>
              <c:strCache>
                <c:ptCount val="1"/>
                <c:pt idx="0">
                  <c:v>Group E</c:v>
                </c:pt>
              </c:strCache>
            </c:strRef>
          </c:tx>
          <c:spPr>
            <a:solidFill>
              <a:schemeClr val="accent5">
                <a:alpha val="88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5">
                  <a:lumMod val="50000"/>
                </a:schemeClr>
              </a:contourClr>
            </a:sp3d>
          </c:spPr>
          <c:invertIfNegative val="0"/>
          <c:cat>
            <c:strRef>
              <c:f>'question-1'!$B$1:$D$1</c:f>
              <c:strCache>
                <c:ptCount val="3"/>
                <c:pt idx="0">
                  <c:v>avg_maths</c:v>
                </c:pt>
                <c:pt idx="1">
                  <c:v>avg_reading</c:v>
                </c:pt>
                <c:pt idx="2">
                  <c:v>avg_writing</c:v>
                </c:pt>
              </c:strCache>
            </c:strRef>
          </c:cat>
          <c:val>
            <c:numRef>
              <c:f>'question-1'!$B$6:$D$6</c:f>
              <c:numCache>
                <c:formatCode>General</c:formatCode>
                <c:ptCount val="3"/>
                <c:pt idx="0">
                  <c:v>77.47826087</c:v>
                </c:pt>
                <c:pt idx="1">
                  <c:v>76.471014490000002</c:v>
                </c:pt>
                <c:pt idx="2">
                  <c:v>74.739130430000003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B2-4CE8-9686-6926A3B37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shape val="box"/>
        <c:axId val="215015680"/>
        <c:axId val="96134128"/>
        <c:axId val="0"/>
      </c:bar3DChart>
      <c:catAx>
        <c:axId val="2150156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34128"/>
        <c:crosses val="autoZero"/>
        <c:auto val="1"/>
        <c:lblAlgn val="ctr"/>
        <c:lblOffset val="100"/>
        <c:noMultiLvlLbl val="0"/>
      </c:catAx>
      <c:valAx>
        <c:axId val="96134128"/>
        <c:scaling>
          <c:orientation val="minMax"/>
        </c:scaling>
        <c:delete val="0"/>
        <c:axPos val="l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minorGridlines>
          <c:spPr>
            <a:ln w="9525">
              <a:solidFill>
                <a:schemeClr val="lt1">
                  <a:lumMod val="40000"/>
                </a:schemeClr>
              </a:solidFill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1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>
                <a:latin typeface="Aptos Display" panose="020B0004020202020204" pitchFamily="34" charset="0"/>
              </a:rPr>
              <a:t>Gender vs </a:t>
            </a:r>
            <a:r>
              <a:rPr lang="en-IN" sz="1400" dirty="0" err="1">
                <a:latin typeface="Aptos Display" panose="020B0004020202020204" pitchFamily="34" charset="0"/>
              </a:rPr>
              <a:t>Avg</a:t>
            </a:r>
            <a:r>
              <a:rPr lang="en-IN" sz="1400" dirty="0">
                <a:latin typeface="Aptos Display" panose="020B0004020202020204" pitchFamily="34" charset="0"/>
              </a:rPr>
              <a:t> _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'question-2'!$A$2</c:f>
              <c:strCache>
                <c:ptCount val="1"/>
                <c:pt idx="0">
                  <c:v>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'question-2'!$B$1:$D$1</c:f>
              <c:strCache>
                <c:ptCount val="3"/>
                <c:pt idx="0">
                  <c:v>avg_maths</c:v>
                </c:pt>
                <c:pt idx="1">
                  <c:v>avg_reading</c:v>
                </c:pt>
                <c:pt idx="2">
                  <c:v>avg_writing</c:v>
                </c:pt>
              </c:strCache>
            </c:strRef>
          </c:cat>
          <c:val>
            <c:numRef>
              <c:f>'question-2'!$B$2:$D$2</c:f>
              <c:numCache>
                <c:formatCode>General</c:formatCode>
                <c:ptCount val="3"/>
                <c:pt idx="0">
                  <c:v>69.662473790000007</c:v>
                </c:pt>
                <c:pt idx="1">
                  <c:v>66.716981129999994</c:v>
                </c:pt>
                <c:pt idx="2">
                  <c:v>64.517819709999998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0C-4CEE-964D-EF111D62C9EB}"/>
            </c:ext>
          </c:extLst>
        </c:ser>
        <c:ser>
          <c:idx val="1"/>
          <c:order val="1"/>
          <c:tx>
            <c:strRef>
              <c:f>'question-2'!$A$3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'question-2'!$B$1:$D$1</c:f>
              <c:strCache>
                <c:ptCount val="3"/>
                <c:pt idx="0">
                  <c:v>avg_maths</c:v>
                </c:pt>
                <c:pt idx="1">
                  <c:v>avg_reading</c:v>
                </c:pt>
                <c:pt idx="2">
                  <c:v>avg_writing</c:v>
                </c:pt>
              </c:strCache>
            </c:strRef>
          </c:cat>
          <c:val>
            <c:numRef>
              <c:f>'question-2'!$B$3:$D$3</c:f>
              <c:numCache>
                <c:formatCode>General</c:formatCode>
                <c:ptCount val="3"/>
                <c:pt idx="0">
                  <c:v>65.123552119999999</c:v>
                </c:pt>
                <c:pt idx="1">
                  <c:v>73.666023170000003</c:v>
                </c:pt>
                <c:pt idx="2">
                  <c:v>73.380308880000001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0C-4CEE-964D-EF111D62C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12642832"/>
        <c:axId val="671832256"/>
      </c:barChart>
      <c:catAx>
        <c:axId val="71264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832256"/>
        <c:crosses val="autoZero"/>
        <c:auto val="1"/>
        <c:lblAlgn val="ctr"/>
        <c:lblOffset val="100"/>
        <c:noMultiLvlLbl val="0"/>
      </c:catAx>
      <c:valAx>
        <c:axId val="67183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64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bquxjob_5f1448db_18d88524c66!$B$1</c:f>
              <c:strCache>
                <c:ptCount val="1"/>
                <c:pt idx="0">
                  <c:v>math_reading_correlation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c:spPr>
          <c:invertIfNegative val="0"/>
          <c:cat>
            <c:numRef>
              <c:f>bquxjob_5f1448db_18d88524c66!$A$2:$A$7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bquxjob_5f1448db_18d88524c66!$B$2:$B$7</c:f>
              <c:numCache>
                <c:formatCode>General</c:formatCode>
                <c:ptCount val="6"/>
                <c:pt idx="0">
                  <c:v>0.80576438163409403</c:v>
                </c:pt>
                <c:pt idx="1">
                  <c:v>0.83303603189284403</c:v>
                </c:pt>
                <c:pt idx="2">
                  <c:v>0.82401952831668401</c:v>
                </c:pt>
                <c:pt idx="3">
                  <c:v>0.77075289548103598</c:v>
                </c:pt>
                <c:pt idx="4">
                  <c:v>0.83215051132510498</c:v>
                </c:pt>
                <c:pt idx="5">
                  <c:v>0.83729749797434505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1B-4807-948C-16B9BEB7EF31}"/>
            </c:ext>
          </c:extLst>
        </c:ser>
        <c:ser>
          <c:idx val="1"/>
          <c:order val="1"/>
          <c:tx>
            <c:strRef>
              <c:f>bquxjob_5f1448db_18d88524c66!$C$1</c:f>
              <c:strCache>
                <c:ptCount val="1"/>
                <c:pt idx="0">
                  <c:v>math_writing_correlation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numRef>
              <c:f>bquxjob_5f1448db_18d88524c66!$A$2:$A$7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bquxjob_5f1448db_18d88524c66!$C$2:$C$7</c:f>
              <c:numCache>
                <c:formatCode>General</c:formatCode>
                <c:ptCount val="6"/>
                <c:pt idx="0">
                  <c:v>0.80063224377755104</c:v>
                </c:pt>
                <c:pt idx="1">
                  <c:v>0.82283271436142902</c:v>
                </c:pt>
                <c:pt idx="2">
                  <c:v>0.80495676467132204</c:v>
                </c:pt>
                <c:pt idx="3">
                  <c:v>0.76961524896225098</c:v>
                </c:pt>
                <c:pt idx="4">
                  <c:v>0.81526432364256396</c:v>
                </c:pt>
                <c:pt idx="5">
                  <c:v>0.80367238739367097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B-4807-948C-16B9BEB7EF31}"/>
            </c:ext>
          </c:extLst>
        </c:ser>
        <c:ser>
          <c:idx val="2"/>
          <c:order val="2"/>
          <c:tx>
            <c:strRef>
              <c:f>bquxjob_5f1448db_18d88524c66!$D$1</c:f>
              <c:strCache>
                <c:ptCount val="1"/>
                <c:pt idx="0">
                  <c:v>reading_writing_correlation</c:v>
                </c:pt>
              </c:strCache>
            </c:strRef>
          </c:tx>
          <c:spPr>
            <a:solidFill>
              <a:schemeClr val="accent6">
                <a:alpha val="88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numRef>
              <c:f>bquxjob_5f1448db_18d88524c66!$A$2:$A$7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bquxjob_5f1448db_18d88524c66!$D$2:$D$7</c:f>
              <c:numCache>
                <c:formatCode>General</c:formatCode>
                <c:ptCount val="6"/>
                <c:pt idx="0">
                  <c:v>0.95455520552214201</c:v>
                </c:pt>
                <c:pt idx="1">
                  <c:v>0.95945618339619698</c:v>
                </c:pt>
                <c:pt idx="2">
                  <c:v>0.95943713664697095</c:v>
                </c:pt>
                <c:pt idx="3">
                  <c:v>0.94799113420030401</c:v>
                </c:pt>
                <c:pt idx="4">
                  <c:v>0.95931037569129696</c:v>
                </c:pt>
                <c:pt idx="5">
                  <c:v>0.95805835053439503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1B-4807-948C-16B9BEB7E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944704224"/>
        <c:axId val="1997581408"/>
      </c:barChart>
      <c:catAx>
        <c:axId val="194470422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581408"/>
        <c:crosses val="autoZero"/>
        <c:auto val="1"/>
        <c:lblAlgn val="ctr"/>
        <c:lblOffset val="100"/>
        <c:noMultiLvlLbl val="0"/>
      </c:catAx>
      <c:valAx>
        <c:axId val="1997581408"/>
        <c:scaling>
          <c:orientation val="minMax"/>
        </c:scaling>
        <c:delete val="0"/>
        <c:axPos val="l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minorGridlines>
          <c:spPr>
            <a:ln w="9525">
              <a:solidFill>
                <a:schemeClr val="lt1">
                  <a:lumMod val="40000"/>
                </a:schemeClr>
              </a:solidFill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70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cap="all" baseline="0">
                <a:solidFill>
                  <a:sysClr val="window" lastClr="FFFFFF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IN" sz="1000" b="0" dirty="0">
                <a:effectLst/>
                <a:latin typeface="Aptos Display" panose="020B0004020202020204" pitchFamily="34" charset="0"/>
              </a:rPr>
              <a:t>Test _ preparation</a:t>
            </a:r>
            <a:r>
              <a:rPr lang="en-IN" sz="1000" b="0" baseline="0" dirty="0">
                <a:effectLst/>
                <a:latin typeface="Aptos Display" panose="020B0004020202020204" pitchFamily="34" charset="0"/>
              </a:rPr>
              <a:t> vs </a:t>
            </a:r>
            <a:r>
              <a:rPr lang="en-IN" sz="1000" b="0" baseline="0" dirty="0" err="1">
                <a:effectLst/>
                <a:latin typeface="Aptos Display" panose="020B0004020202020204" pitchFamily="34" charset="0"/>
              </a:rPr>
              <a:t>scoreS</a:t>
            </a:r>
            <a:endParaRPr lang="en-IN" sz="1000" b="0" dirty="0">
              <a:effectLst/>
              <a:latin typeface="Aptos Display" panose="020B00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cap="all" baseline="0">
              <a:solidFill>
                <a:sysClr val="window" lastClr="FFFFFF"/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bquxjob_7464112c_18d8852f59a!$A$1</c:f>
              <c:strCache>
                <c:ptCount val="1"/>
                <c:pt idx="0">
                  <c:v>math_score_corr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val>
            <c:numRef>
              <c:f>bquxjob_7464112c_18d8852f59a!$A$2</c:f>
              <c:numCache>
                <c:formatCode>General</c:formatCode>
                <c:ptCount val="1"/>
                <c:pt idx="0">
                  <c:v>0.19564929950304699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37-4392-AA59-F9AB43A82A44}"/>
            </c:ext>
          </c:extLst>
        </c:ser>
        <c:ser>
          <c:idx val="1"/>
          <c:order val="1"/>
          <c:tx>
            <c:strRef>
              <c:f>bquxjob_7464112c_18d8852f59a!$B$1</c:f>
              <c:strCache>
                <c:ptCount val="1"/>
                <c:pt idx="0">
                  <c:v>reading_score_corr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val>
            <c:numRef>
              <c:f>bquxjob_7464112c_18d8852f59a!$B$2</c:f>
              <c:numCache>
                <c:formatCode>General</c:formatCode>
                <c:ptCount val="1"/>
                <c:pt idx="0">
                  <c:v>0.23889283583762599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37-4392-AA59-F9AB43A82A44}"/>
            </c:ext>
          </c:extLst>
        </c:ser>
        <c:ser>
          <c:idx val="2"/>
          <c:order val="2"/>
          <c:tx>
            <c:strRef>
              <c:f>bquxjob_7464112c_18d8852f59a!$C$1</c:f>
              <c:strCache>
                <c:ptCount val="1"/>
                <c:pt idx="0">
                  <c:v>writing_score_corr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val>
            <c:numRef>
              <c:f>bquxjob_7464112c_18d8852f59a!$C$2</c:f>
              <c:numCache>
                <c:formatCode>General</c:formatCode>
                <c:ptCount val="1"/>
                <c:pt idx="0">
                  <c:v>0.31353607178089699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37-4392-AA59-F9AB43A82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gapDepth val="0"/>
        <c:shape val="box"/>
        <c:axId val="1033811456"/>
        <c:axId val="1042799632"/>
        <c:axId val="0"/>
      </c:bar3DChart>
      <c:catAx>
        <c:axId val="103381145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799632"/>
        <c:crosses val="autoZero"/>
        <c:auto val="1"/>
        <c:lblAlgn val="ctr"/>
        <c:lblOffset val="100"/>
        <c:noMultiLvlLbl val="0"/>
      </c:catAx>
      <c:valAx>
        <c:axId val="104279963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81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77B77-5EE6-4093-AC8C-63883B0D4818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FDE1-B145-40CB-B667-FBD1AC713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6DE8-1D09-4157-BE91-8AE8974945A2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198C-F94F-45D5-B9E3-B6FFB8BCA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E96E83-048C-4132-9ABC-E5A0C22D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98F49-BE12-4A88-909F-4B988B23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267AE-9C0D-4634-B312-C6DD5471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anchor="b">
            <a:norm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>
            <a:noAutofit/>
          </a:bodyPr>
          <a:lstStyle>
            <a:lvl1pPr>
              <a:defRPr sz="2400" b="0" cap="all" spc="6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B16675-8FAE-4CCE-870E-B08D5FEC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58518-7725-4310-9D89-9253D668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 spc="150"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9BB029-1123-4E6E-8996-6F966615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AA1BD-C769-474A-A258-6051FAAB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CCEB0E-12E7-488A-A219-2ABDE687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907218-B50F-49FD-AD54-AB4516C4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376FF-CCF9-409D-9C56-0478207D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>
            <a:normAutofit/>
          </a:bodyPr>
          <a:lstStyle>
            <a:lvl1pPr>
              <a:defRPr b="0" cap="all" spc="600" baseline="0"/>
            </a:lvl1pPr>
          </a:lstStyle>
          <a:p>
            <a:pPr>
              <a:lnSpc>
                <a:spcPct val="120000"/>
              </a:lnSpc>
            </a:pPr>
            <a:r>
              <a:rPr lang="en-US" sz="2000"/>
              <a:t>Click to edit Master subtitle style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A878EE-90F1-4A49-B6BE-AE85B98C9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31">
            <a:extLst>
              <a:ext uri="{FF2B5EF4-FFF2-40B4-BE49-F238E27FC236}">
                <a16:creationId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31">
            <a:extLst>
              <a:ext uri="{FF2B5EF4-FFF2-40B4-BE49-F238E27FC236}">
                <a16:creationId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31">
            <a:extLst>
              <a:ext uri="{FF2B5EF4-FFF2-40B4-BE49-F238E27FC236}">
                <a16:creationId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6B81F-97CD-4934-852B-F0AECFD05D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FFAE35-BD0D-4D19-892D-36475DD52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5FAC41-B90D-4384-8484-175667A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20C6F-8D05-41B5-9727-E041D5B9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7587-8C0C-40DB-88B2-2CAC45DB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182880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9" name="Slide Number Placeholder 15">
            <a:extLst>
              <a:ext uri="{FF2B5EF4-FFF2-40B4-BE49-F238E27FC236}">
                <a16:creationId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12">
            <a:extLst>
              <a:ext uri="{FF2B5EF4-FFF2-40B4-BE49-F238E27FC236}">
                <a16:creationId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E07EFA-7299-44A6-85FB-04EC9B553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A4CB2-29F8-49C3-8735-106975893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anchor="t"/>
          <a:lstStyle>
            <a:lvl1pPr>
              <a:defRPr b="0" cap="all" spc="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5D66E-614C-4554-AD07-DBF50786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25CFF-3341-490E-864B-9EE585E7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4" name="Slide Number Placeholder 15">
            <a:extLst>
              <a:ext uri="{FF2B5EF4-FFF2-40B4-BE49-F238E27FC236}">
                <a16:creationId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add content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2D366-4C48-4324-8771-8F9E7BEC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9FB3E-2A6A-4BE8-9D79-47B91471C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94" y="1328058"/>
            <a:ext cx="5096630" cy="3378338"/>
          </a:xfrm>
        </p:spPr>
        <p:txBody>
          <a:bodyPr/>
          <a:lstStyle/>
          <a:p>
            <a:r>
              <a:rPr lang="en-US" dirty="0"/>
              <a:t>Big query project_0</a:t>
            </a:r>
          </a:p>
        </p:txBody>
      </p:sp>
      <p:pic>
        <p:nvPicPr>
          <p:cNvPr id="13" name="Picture Placeholder 12" descr="Diagram, engineering drawing, blueprints">
            <a:extLst>
              <a:ext uri="{FF2B5EF4-FFF2-40B4-BE49-F238E27FC236}">
                <a16:creationId xmlns:a16="http://schemas.microsoft.com/office/drawing/2014/main" id="{79D0C4D2-EC8C-4F0F-AACB-309E76F420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763" y="635000"/>
            <a:ext cx="4800600" cy="5578475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71D9795-9EFD-4748-87B7-4471EFF00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80" y="4668045"/>
            <a:ext cx="5096630" cy="1000125"/>
          </a:xfrm>
        </p:spPr>
        <p:txBody>
          <a:bodyPr/>
          <a:lstStyle/>
          <a:p>
            <a:r>
              <a:rPr lang="en-US" dirty="0" err="1"/>
              <a:t>bRanjithsainaik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Drawing board with plans">
            <a:extLst>
              <a:ext uri="{FF2B5EF4-FFF2-40B4-BE49-F238E27FC236}">
                <a16:creationId xmlns:a16="http://schemas.microsoft.com/office/drawing/2014/main" id="{57347C71-A025-4239-BE2E-2992DCF014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708" y="0"/>
            <a:ext cx="3000249" cy="3382963"/>
          </a:xfrm>
        </p:spPr>
      </p:pic>
      <p:sp>
        <p:nvSpPr>
          <p:cNvPr id="65" name="Title 64">
            <a:extLst>
              <a:ext uri="{FF2B5EF4-FFF2-40B4-BE49-F238E27FC236}">
                <a16:creationId xmlns:a16="http://schemas.microsoft.com/office/drawing/2014/main" id="{A02D195B-D3D3-425B-A077-63F32D78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283" y="207035"/>
            <a:ext cx="7777824" cy="98630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26" name="Picture Placeholder 25" descr="A building under construction">
            <a:extLst>
              <a:ext uri="{FF2B5EF4-FFF2-40B4-BE49-F238E27FC236}">
                <a16:creationId xmlns:a16="http://schemas.microsoft.com/office/drawing/2014/main" id="{2F81D125-F17E-48A1-A821-5FC214F1BF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997708" cy="3382963"/>
          </a:xfrm>
        </p:spPr>
      </p:pic>
      <p:pic>
        <p:nvPicPr>
          <p:cNvPr id="20" name="Picture Placeholder 19" descr="A picture containing a neighbourhood">
            <a:extLst>
              <a:ext uri="{FF2B5EF4-FFF2-40B4-BE49-F238E27FC236}">
                <a16:creationId xmlns:a16="http://schemas.microsoft.com/office/drawing/2014/main" id="{30AAD166-824C-4987-89B1-0277823B5C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2" y="2897068"/>
            <a:ext cx="6096000" cy="338296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A2EEAC-45AF-4B25-A661-594C6F81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4"/>
            <a:ext cx="4817441" cy="5011351"/>
          </a:xfrm>
        </p:spPr>
        <p:txBody>
          <a:bodyPr>
            <a:normAutofit/>
          </a:bodyPr>
          <a:lstStyle/>
          <a:p>
            <a:r>
              <a:rPr lang="en-US" sz="1400" dirty="0"/>
              <a:t>ERR diagram</a:t>
            </a:r>
          </a:p>
          <a:p>
            <a:r>
              <a:rPr lang="en-US" sz="1400" dirty="0"/>
              <a:t>Solving query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scores across subjects of students grouped by year group.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scores across subjects of students grouped by gender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parental level of education affect student test scores?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well did the test preparation course help students?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Sloving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Qeries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gcp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(big Query)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N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and Summary</a:t>
            </a:r>
            <a:r>
              <a:rPr lang="en-IN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51E41ABE-2085-4E21-B4B6-F01CB466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23" y="6356350"/>
            <a:ext cx="6792498" cy="365125"/>
          </a:xfrm>
        </p:spPr>
        <p:txBody>
          <a:bodyPr/>
          <a:lstStyle/>
          <a:p>
            <a:pPr lvl="0"/>
            <a:r>
              <a:rPr lang="en-US" b="1" noProof="0" dirty="0">
                <a:solidFill>
                  <a:schemeClr val="tx1"/>
                </a:solidFill>
              </a:rPr>
              <a:t>Big query project_0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176B0C9E-6AB2-4411-A48B-AC60553E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A7AD1D2-7F7A-4686-920A-D4C7187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1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76C4BB5-0EB6-4B98-B1D7-2E19EA16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2" name="Picture Placeholder 21" descr="A close-up of a tool belt">
            <a:extLst>
              <a:ext uri="{FF2B5EF4-FFF2-40B4-BE49-F238E27FC236}">
                <a16:creationId xmlns:a16="http://schemas.microsoft.com/office/drawing/2014/main" id="{82BCEDAE-8874-4577-B951-45EFC78F53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12" y="663792"/>
            <a:ext cx="4814887" cy="2667000"/>
          </a:xfrm>
        </p:spPr>
      </p:pic>
      <p:pic>
        <p:nvPicPr>
          <p:cNvPr id="24" name="Picture Placeholder 23" descr="A picture containing person holding a hard hat">
            <a:extLst>
              <a:ext uri="{FF2B5EF4-FFF2-40B4-BE49-F238E27FC236}">
                <a16:creationId xmlns:a16="http://schemas.microsoft.com/office/drawing/2014/main" id="{C53AA002-1448-49B2-99CA-CD5F197B37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12" y="3631470"/>
            <a:ext cx="4814887" cy="2562738"/>
          </a:xfr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DEB60A9-E83F-4E10-810D-81BD3D66CD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2249" y="2429659"/>
            <a:ext cx="5136671" cy="26352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aim to equip you with a foundational understanding of ER diagrams, SQL basics, and data visualization techniques, empowering you to leverage these tools effectively in your data analysis endeavors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CA00DF-9757-4075-AC5C-3247AD0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b="1" noProof="0" dirty="0"/>
              <a:t>Big query project_0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FF545E-D338-42DA-BE98-EA76D3A2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5A6B2-5B5B-4D30-8E2E-0DA6CA78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5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864D-0DE9-9FB1-7843-3E082279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sz="2000" dirty="0">
                <a:latin typeface="Arial Black" panose="020B0A04020102020204" pitchFamily="34" charset="0"/>
              </a:rPr>
              <a:t>Data</a:t>
            </a:r>
            <a:r>
              <a:rPr lang="en-IN" sz="1100" dirty="0">
                <a:latin typeface="Arial Black" panose="020B0A04020102020204" pitchFamily="34" charset="0"/>
              </a:rPr>
              <a:t> </a:t>
            </a:r>
            <a:r>
              <a:rPr lang="en-IN" sz="2000" b="0" i="0" dirty="0">
                <a:effectLst/>
                <a:latin typeface="Arial Black" panose="020B0A04020102020204" pitchFamily="34" charset="0"/>
              </a:rPr>
              <a:t>description: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420A1-9EF1-5A05-6FEE-888F0A46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4" y="6364976"/>
            <a:ext cx="6291108" cy="365125"/>
          </a:xfrm>
        </p:spPr>
        <p:txBody>
          <a:bodyPr/>
          <a:lstStyle/>
          <a:p>
            <a:r>
              <a:rPr lang="en-US" b="1" dirty="0"/>
              <a:t>Big query project_0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6A59-2000-D32C-029C-BF35B9CE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en-US" dirty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E2B74-F32D-5DFB-A63D-F10820C1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97182-B323-2E81-2DE1-DC9ABE52F6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7987" y="1423359"/>
            <a:ext cx="10318036" cy="513271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</a:rPr>
              <a:t>Gender </a:t>
            </a:r>
            <a:r>
              <a:rPr lang="en-US" b="0" i="0" dirty="0"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dataset contains information categorized by gender (male and female)</a:t>
            </a:r>
          </a:p>
          <a:p>
            <a:pPr algn="l"/>
            <a:r>
              <a:rPr lang="en-US" b="1" i="0" dirty="0">
                <a:effectLst/>
              </a:rPr>
              <a:t>Year Group</a:t>
            </a:r>
            <a:r>
              <a:rPr lang="en-US" b="0" i="0" dirty="0"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dataset categorizes data by different year groups or cohorts.</a:t>
            </a:r>
          </a:p>
          <a:p>
            <a:pPr algn="l"/>
            <a:r>
              <a:rPr lang="en-US" b="1" i="0" dirty="0" err="1">
                <a:effectLst/>
              </a:rPr>
              <a:t>Parental,test</a:t>
            </a:r>
            <a:r>
              <a:rPr lang="en-US" dirty="0" err="1"/>
              <a:t>,lunch,</a:t>
            </a:r>
            <a:r>
              <a:rPr lang="en-US" b="1" i="0" dirty="0" err="1">
                <a:effectLst/>
              </a:rPr>
              <a:t>Level</a:t>
            </a:r>
            <a:r>
              <a:rPr lang="en-US" b="1" i="0" dirty="0">
                <a:effectLst/>
              </a:rPr>
              <a:t> of Education </a:t>
            </a:r>
            <a:r>
              <a:rPr lang="en-US" b="0" i="0" dirty="0"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dataset categorizes data based on the educational attainment level of students' parents or guardians.</a:t>
            </a:r>
          </a:p>
          <a:p>
            <a:pPr algn="l"/>
            <a:r>
              <a:rPr lang="en-US" b="1" i="0" dirty="0">
                <a:effectLst/>
              </a:rPr>
              <a:t>Math, Reading, Writing </a:t>
            </a:r>
            <a:r>
              <a:rPr lang="en-US" b="0" i="0" dirty="0">
                <a:effectLst/>
              </a:rPr>
              <a:t>:</a:t>
            </a:r>
          </a:p>
          <a:p>
            <a:pPr algn="l"/>
            <a:r>
              <a:rPr lang="en-US" b="0" i="0" dirty="0">
                <a:effectLst/>
              </a:rPr>
              <a:t>This dataset contains scores  different subject scores</a:t>
            </a:r>
          </a:p>
          <a:p>
            <a:pPr algn="l"/>
            <a:r>
              <a:rPr lang="en-US" b="0" dirty="0" err="1"/>
              <a:t>Student_id</a:t>
            </a:r>
            <a:r>
              <a:rPr lang="en-US" b="0" dirty="0"/>
              <a:t>;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354E-ACD1-B1B3-6713-3A58675D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23520"/>
            <a:ext cx="11060120" cy="1879600"/>
          </a:xfrm>
        </p:spPr>
        <p:txBody>
          <a:bodyPr>
            <a:normAutofit/>
          </a:bodyPr>
          <a:lstStyle/>
          <a:p>
            <a:r>
              <a:rPr lang="en-IN" sz="3600" b="0" i="0" u="sng" dirty="0"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Entity-Relationship </a:t>
            </a:r>
            <a:r>
              <a:rPr lang="en-IN" sz="3600" b="0" u="sng" dirty="0">
                <a:solidFill>
                  <a:schemeClr val="tx2"/>
                </a:solidFill>
                <a:latin typeface="Cooper Black" panose="0208090404030B020404" pitchFamily="18" charset="0"/>
              </a:rPr>
              <a:t>D</a:t>
            </a:r>
            <a:r>
              <a:rPr lang="en-IN" sz="3600" b="0" i="0" u="sng" dirty="0"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iagram(ERD):</a:t>
            </a:r>
            <a:endParaRPr lang="en-IN" sz="3600" u="sng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B6324-2139-BEEB-13DC-9F3A142A08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927" y="1855165"/>
            <a:ext cx="5624513" cy="345440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 Variable Text Semibold" pitchFamily="2" charset="0"/>
              </a:rPr>
              <a:t>An ER diagram, short for Entity-Relationship diagram, serves as a visual representation of the relationships between different entities in a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 Variable Text Semibold" pitchFamily="2" charset="0"/>
              </a:rPr>
              <a:t>It provides a clear and concise overview of how entities interact with each other within a system or database.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7AA65-6275-6C4E-856B-FAD89DF5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Big query project_0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1F53B-7A74-87EB-58A7-219E52FF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en-US" dirty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775960-7102-F52C-56D5-BA4BECA5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F72CF-C094-3EEE-B2F1-AE81A7F5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39" y="1539808"/>
            <a:ext cx="6343558" cy="37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BCB1DEF-582B-4FC9-B123-A12DDCA5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781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Summary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8D547-4C3A-4E98-9CF7-F54A7F8B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b="1" dirty="0"/>
              <a:t>Big query project_0</a:t>
            </a:r>
            <a:endParaRPr lang="en-US" b="1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86C77B-FC99-4040-9F8A-547A1F42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0A6D02-F2AB-4912-8E7C-68B9E6CF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6E16B81F-97CD-4934-852B-F0AECFD05DB5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graphicFrame>
        <p:nvGraphicFramePr>
          <p:cNvPr id="2" name="Content Placeholder 16">
            <a:extLst>
              <a:ext uri="{FF2B5EF4-FFF2-40B4-BE49-F238E27FC236}">
                <a16:creationId xmlns:a16="http://schemas.microsoft.com/office/drawing/2014/main" id="{FF0179C1-D24D-7102-12D7-44E142A7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04019"/>
              </p:ext>
            </p:extLst>
          </p:nvPr>
        </p:nvGraphicFramePr>
        <p:xfrm>
          <a:off x="0" y="687816"/>
          <a:ext cx="5796950" cy="3096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040BEF2-9B28-BA07-0F4E-CB3D16B601F1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765454113"/>
              </p:ext>
            </p:extLst>
          </p:nvPr>
        </p:nvGraphicFramePr>
        <p:xfrm>
          <a:off x="5798686" y="687815"/>
          <a:ext cx="6338141" cy="309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E55BDFE-28B5-7733-4AE7-7FEA5EBDC502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888502648"/>
              </p:ext>
            </p:extLst>
          </p:nvPr>
        </p:nvGraphicFramePr>
        <p:xfrm>
          <a:off x="0" y="3784700"/>
          <a:ext cx="7479102" cy="293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537E314F-B206-A39E-0A64-7565F1296EFE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1636235279"/>
              </p:ext>
            </p:extLst>
          </p:nvPr>
        </p:nvGraphicFramePr>
        <p:xfrm>
          <a:off x="7479102" y="3784700"/>
          <a:ext cx="4657725" cy="2936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449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28FA48-B05A-4DB8-9410-A9C9B08E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272A210-0893-431A-8A94-D650D4DB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Branjithsainaik</a:t>
            </a:r>
            <a:r>
              <a:rPr lang="en-US" dirty="0"/>
              <a:t> | branjithsainaik033@gmail.com|ranjiithsainaik123</a:t>
            </a:r>
          </a:p>
        </p:txBody>
      </p:sp>
      <p:pic>
        <p:nvPicPr>
          <p:cNvPr id="24" name="Picture Placeholder 23" descr="A computer on a table">
            <a:extLst>
              <a:ext uri="{FF2B5EF4-FFF2-40B4-BE49-F238E27FC236}">
                <a16:creationId xmlns:a16="http://schemas.microsoft.com/office/drawing/2014/main" id="{DFA3F48C-2BCF-4B14-A3DE-6AD7861752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588" y="642938"/>
            <a:ext cx="2449512" cy="2476500"/>
          </a:xfrm>
        </p:spPr>
      </p:pic>
      <p:pic>
        <p:nvPicPr>
          <p:cNvPr id="26" name="Picture Placeholder 25" descr="A person standing in front of a building">
            <a:extLst>
              <a:ext uri="{FF2B5EF4-FFF2-40B4-BE49-F238E27FC236}">
                <a16:creationId xmlns:a16="http://schemas.microsoft.com/office/drawing/2014/main" id="{44498E43-C8EA-43BA-9A26-3008727E1E7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2338" y="643636"/>
            <a:ext cx="2449512" cy="2476500"/>
          </a:xfrm>
        </p:spPr>
      </p:pic>
      <p:pic>
        <p:nvPicPr>
          <p:cNvPr id="28" name="Picture Placeholder 27" descr="A picture containing text, indoor, device">
            <a:extLst>
              <a:ext uri="{FF2B5EF4-FFF2-40B4-BE49-F238E27FC236}">
                <a16:creationId xmlns:a16="http://schemas.microsoft.com/office/drawing/2014/main" id="{3278E6CB-DC68-4C8D-8DC1-D1C6DA25E75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0470" y="643636"/>
            <a:ext cx="2449512" cy="2476500"/>
          </a:xfrm>
        </p:spPr>
      </p:pic>
      <p:pic>
        <p:nvPicPr>
          <p:cNvPr id="34" name="Picture Placeholder 33" descr="A picture containing person, indoor drawing on glass">
            <a:extLst>
              <a:ext uri="{FF2B5EF4-FFF2-40B4-BE49-F238E27FC236}">
                <a16:creationId xmlns:a16="http://schemas.microsoft.com/office/drawing/2014/main" id="{FA31531E-464C-464F-8ED4-9CB461EA7F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301" y="643636"/>
            <a:ext cx="2449512" cy="24765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FD4F6-D104-4BE2-9195-D77A932D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D332-068C-478D-97EA-0D511BD2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94B98-E69D-493E-8058-816AE81F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84DEC-D69A-17BA-2503-AB22B490C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191" y="5205367"/>
            <a:ext cx="538110" cy="3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924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iyo_Win32_JC_SL_v2.potx" id="{77663EF8-81AF-4A53-AD14-18F5794291B2}" vid="{1972F907-976D-4EFE-B456-F83CC7D3E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605F9-2AA0-4698-BBDB-0F81CCABFD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F5A4AD-A372-48FB-978B-A62EF04BB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design</Template>
  <TotalTime>661</TotalTime>
  <Words>298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Meiryo</vt:lpstr>
      <vt:lpstr>Meiryo UI</vt:lpstr>
      <vt:lpstr>Aptos Display</vt:lpstr>
      <vt:lpstr>Arial</vt:lpstr>
      <vt:lpstr>Arial Black</vt:lpstr>
      <vt:lpstr>Calibri</vt:lpstr>
      <vt:lpstr>Cooper Black</vt:lpstr>
      <vt:lpstr>Segoe UI Variable Text Semibold</vt:lpstr>
      <vt:lpstr>Söhne</vt:lpstr>
      <vt:lpstr>MeiryoVTI</vt:lpstr>
      <vt:lpstr>Big query project_0</vt:lpstr>
      <vt:lpstr>Agenda</vt:lpstr>
      <vt:lpstr>Introduction</vt:lpstr>
      <vt:lpstr> Data description:</vt:lpstr>
      <vt:lpstr>Entity-Relationship Diagram(ERD):</vt:lpstr>
      <vt:lpstr>                                          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query project_0</dc:title>
  <dc:creator>Ranjith Sai Naik Bukke</dc:creator>
  <cp:lastModifiedBy>Ranjith Sai Naik Bukke</cp:lastModifiedBy>
  <cp:revision>1</cp:revision>
  <dcterms:created xsi:type="dcterms:W3CDTF">2024-02-08T14:27:11Z</dcterms:created>
  <dcterms:modified xsi:type="dcterms:W3CDTF">2024-02-14T18:43:01Z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