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5" r:id="rId11"/>
    <p:sldId id="270" r:id="rId12"/>
    <p:sldId id="266" r:id="rId13"/>
    <p:sldId id="271" r:id="rId14"/>
    <p:sldId id="272" r:id="rId15"/>
    <p:sldId id="264" r:id="rId16"/>
    <p:sldId id="267" r:id="rId17"/>
    <p:sldId id="268" r:id="rId18"/>
    <p:sldId id="274" r:id="rId19"/>
    <p:sldId id="275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4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4F228-9737-4AE7-9AFA-3A709F5922C3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E15D7-8B2E-4862-AD9D-ACBE7EB1E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988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E15D7-8B2E-4862-AD9D-ACBE7EB1EB8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868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E15D7-8B2E-4862-AD9D-ACBE7EB1EB8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17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E15D7-8B2E-4862-AD9D-ACBE7EB1EB8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13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6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6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3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4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62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95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66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48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7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0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8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7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6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0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7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6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in Global Development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3530600"/>
          </a:xfrm>
        </p:spPr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Patterns and Groupings in Development Data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Group no. :2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ate: 27-07-2024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4" y="2489200"/>
            <a:ext cx="8887968" cy="3530600"/>
          </a:xfrm>
        </p:spPr>
        <p:txBody>
          <a:bodyPr/>
          <a:lstStyle/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K-means Algorithm</a:t>
            </a:r>
            <a:r>
              <a:rPr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number of clusters (K)</a:t>
            </a:r>
          </a:p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</a:t>
            </a:r>
            <a:r>
              <a:rPr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countries by economic indicators, Visualizing results with scatter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 for K-means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0.281281120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23335633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9"/>
            <a:ext cx="6343672" cy="621286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344" y="2170176"/>
            <a:ext cx="8900160" cy="459638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KMEANS is an unsupervised machine learning algorithm , where it partition the data into specific number of groups , where similar data points into one group and dissimilar into the other.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14" y="3395472"/>
            <a:ext cx="4474464" cy="34625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078" y="3523488"/>
            <a:ext cx="4423442" cy="324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2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09216"/>
            <a:ext cx="8985504" cy="4748784"/>
          </a:xfrm>
        </p:spPr>
        <p:txBody>
          <a:bodyPr>
            <a:normAutofit/>
          </a:bodyPr>
          <a:lstStyle/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Hierarchical Clustering: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Agglomerative vs. Divisive methods,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Dendogram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Application: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 by healthcare outcomes, Visualizing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Dendograms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Hierarchy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0.20812026657624785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06" y="3901440"/>
            <a:ext cx="4667059" cy="2700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94560"/>
            <a:ext cx="8668512" cy="452323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popular method for grouping objects in data mining and statistics.it is used for grouping  objects into clusters based on similarities.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3" y="3401568"/>
            <a:ext cx="4194047" cy="3316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847" y="3316224"/>
            <a:ext cx="4401314" cy="344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DBSCAN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8528"/>
            <a:ext cx="9022080" cy="4919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Density-Based spatial clustering of applications with noise(DBSCAN) is a machine learning algorithm that groups data points into clusters based on their distance to other points. It is used to identify and remove noise in a  dataset, making it useful for data cleaning and outlier detection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 for DBSCAN is: </a:t>
            </a:r>
            <a:r>
              <a:rPr lang="en-US" dirty="0"/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0.24380431741484504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12594"/>
            <a:ext cx="4401312" cy="2545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536" y="4356148"/>
            <a:ext cx="4145280" cy="25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" y="2231136"/>
            <a:ext cx="9034272" cy="4626864"/>
          </a:xfrm>
        </p:spPr>
        <p:txBody>
          <a:bodyPr/>
          <a:lstStyle/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  <a:r>
              <a:rPr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Score, Davies-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Bouldin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Index, Inertia (for K-means)</a:t>
            </a:r>
          </a:p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Techniques</a:t>
            </a:r>
            <a:r>
              <a:rPr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dirty="0" smtClean="0"/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Cross-validation, Comparing different algorithms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" y="2255520"/>
            <a:ext cx="8863584" cy="4602480"/>
          </a:xfrm>
        </p:spPr>
        <p:txBody>
          <a:bodyPr/>
          <a:lstStyle/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and Availability: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biased data, Differences in data collection methods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Limitations</a:t>
            </a:r>
            <a:r>
              <a:rPr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dirty="0" smtClean="0"/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to initial conditions (K-means), Scalability issues (Hierarchical Clustering)</a:t>
            </a:r>
          </a:p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</a:t>
            </a:r>
            <a:r>
              <a:rPr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explaining complex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36" y="2267712"/>
            <a:ext cx="8887968" cy="4498848"/>
          </a:xfrm>
        </p:spPr>
        <p:txBody>
          <a:bodyPr/>
          <a:lstStyle/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Deployment</a:t>
            </a:r>
            <a:r>
              <a:rPr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dirty="0" smtClean="0"/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tuning, Integration into decision-making processes, Monitoring and maintenance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for Deployment</a:t>
            </a:r>
            <a:r>
              <a:rPr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dirty="0" smtClean="0"/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platforms (AWS, GCP, Azure), API development, Dashboard creation (Tableau, Power BI)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" y="2329180"/>
            <a:ext cx="3669030" cy="37973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2363470"/>
            <a:ext cx="5326380" cy="355369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20250" y="927098"/>
            <a:ext cx="6343672" cy="70986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outputs of clustering 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720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1270"/>
            <a:ext cx="4439920" cy="34064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370" y="2960370"/>
            <a:ext cx="3903980" cy="37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Clustering?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2489200"/>
            <a:ext cx="8839200" cy="3530600"/>
          </a:xfrm>
        </p:spPr>
        <p:txBody>
          <a:bodyPr>
            <a:normAutofit/>
          </a:bodyPr>
          <a:lstStyle/>
          <a:p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It is a process that groups similar items together, or separates items with different characteristics into different groups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in data </a:t>
            </a:r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Clustering also known as cluster analysis , where it can help researches identify patterns between data elements and reveal Structures that might not have been obvious before.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" y="2267712"/>
            <a:ext cx="8790432" cy="4437888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GROUP2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THANKYOU   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6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4" y="2489200"/>
            <a:ext cx="8887968" cy="3530600"/>
          </a:xfrm>
        </p:spPr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Clustering (e.g., K-means)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Density-based Clustering (e.g.,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DBSCAN)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Various Fields</a:t>
            </a:r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1.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2.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analysis,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3.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Development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25776"/>
            <a:ext cx="8924544" cy="3530600"/>
          </a:xfrm>
        </p:spPr>
        <p:txBody>
          <a:bodyPr>
            <a:normAutofit/>
          </a:bodyPr>
          <a:lstStyle/>
          <a:p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-&gt;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indicators (GDP, employment rates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-&gt;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indicators (education, healthcare),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-&gt;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indicators (carbon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emissions,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iodiversity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082" y="829562"/>
            <a:ext cx="6343672" cy="709865"/>
          </a:xfrm>
        </p:spPr>
        <p:txBody>
          <a:bodyPr/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Clustering in Global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" y="2489200"/>
            <a:ext cx="8900160" cy="3530600"/>
          </a:xfrm>
        </p:spPr>
        <p:txBody>
          <a:bodyPr/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and trends, Grouping similar countries/regions, Enhancing comparative analysis</a:t>
            </a:r>
          </a:p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countries by economic performance, Clustering regions by health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264" y="2489200"/>
            <a:ext cx="8766048" cy="3530600"/>
          </a:xfrm>
        </p:spPr>
        <p:txBody>
          <a:bodyPr/>
          <a:lstStyle/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EDA</a:t>
            </a:r>
            <a:r>
              <a:rPr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dirty="0" smtClean="0"/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data distribution and characteristics, Identifying missing values and outliers</a:t>
            </a:r>
          </a:p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dirty="0" smtClean="0"/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statistics, Visualization (histograms, scatter plots, box plots), Correlation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Visualization of  given dataset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448"/>
            <a:ext cx="8851392" cy="479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2391664"/>
            <a:ext cx="8814816" cy="4326128"/>
          </a:xfrm>
        </p:spPr>
        <p:txBody>
          <a:bodyPr/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sz="2000" dirty="0"/>
              <a:t>: </a:t>
            </a:r>
            <a:endParaRPr lang="en-US" sz="20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data, Removing duplicates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features, Normalization and standardization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2489200"/>
            <a:ext cx="8790432" cy="3530600"/>
          </a:xfrm>
        </p:spPr>
        <p:txBody>
          <a:bodyPr/>
          <a:lstStyle/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a Clustering Algorithm</a:t>
            </a:r>
            <a:r>
              <a:rPr sz="2000" dirty="0" smtClean="0"/>
              <a:t>:</a:t>
            </a: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-&gt;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-&gt;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DBSCAN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Steps: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features, Setting parameters (e.g., number of clusters for K-means), Running the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207</TotalTime>
  <Words>634</Words>
  <Application>Microsoft Office PowerPoint</Application>
  <PresentationFormat>On-screen Show (4:3)</PresentationFormat>
  <Paragraphs>90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Wingdings 3</vt:lpstr>
      <vt:lpstr>Ion Boardroom</vt:lpstr>
      <vt:lpstr>Clustering in Global Development Measurement</vt:lpstr>
      <vt:lpstr>What is Clustering?</vt:lpstr>
      <vt:lpstr>Types of Clustering</vt:lpstr>
      <vt:lpstr>Global Development Measurement</vt:lpstr>
      <vt:lpstr>Why Use Clustering in Global Development?</vt:lpstr>
      <vt:lpstr>Exploratory Data Analysis (EDA)</vt:lpstr>
      <vt:lpstr> Visualization of  given dataset</vt:lpstr>
      <vt:lpstr>Data Preparation</vt:lpstr>
      <vt:lpstr>Model Building</vt:lpstr>
      <vt:lpstr> K-means Clustering</vt:lpstr>
      <vt:lpstr>   KMEANS</vt:lpstr>
      <vt:lpstr> Hierarchical Clustering</vt:lpstr>
      <vt:lpstr>HIERARCHICAL Clustering</vt:lpstr>
      <vt:lpstr>DBSCAN</vt:lpstr>
      <vt:lpstr>Model Evaluation</vt:lpstr>
      <vt:lpstr>Challenges and Limitations</vt:lpstr>
      <vt:lpstr> Model Deployment</vt:lpstr>
      <vt:lpstr>Final outputs of clustering model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in Global Development Measurement</dc:title>
  <dc:subject/>
  <dc:creator>ASUS</dc:creator>
  <cp:keywords/>
  <dc:description>generated using python-pptx</dc:description>
  <cp:lastModifiedBy>ASUS</cp:lastModifiedBy>
  <cp:revision>28</cp:revision>
  <dcterms:created xsi:type="dcterms:W3CDTF">2013-01-27T09:14:16Z</dcterms:created>
  <dcterms:modified xsi:type="dcterms:W3CDTF">2024-07-27T05:47:35Z</dcterms:modified>
  <cp:category/>
</cp:coreProperties>
</file>