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1330" y="-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5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3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8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29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9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09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64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6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4B7BF0-4AAB-48CE-9379-19FF1C591C2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8413-A7ED-4B30-97AB-7CE3749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mini/i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.pypi.org/project/django-mini-Ranjith-Kumar/" TargetMode="External"/><Relationship Id="rId2" Type="http://schemas.openxmlformats.org/officeDocument/2006/relationships/hyperlink" Target="https://www.github.com/ranjithsvcetcse/mini-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jithsvcetcse/mini-project/blob/main/RHG/miniproject/README.r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5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4000" b="1" dirty="0"/>
              <a:t>      TEXT TO HTML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0"/>
            <a:ext cx="8991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                                           </a:t>
            </a:r>
            <a:r>
              <a:rPr lang="en-US" sz="2300" dirty="0">
                <a:highlight>
                  <a:srgbClr val="008000"/>
                </a:highlight>
              </a:rPr>
              <a:t>A PROJECT REPORT </a:t>
            </a:r>
          </a:p>
          <a:p>
            <a:r>
              <a:rPr lang="en-US" dirty="0">
                <a:solidFill>
                  <a:schemeClr val="tx2"/>
                </a:solidFill>
              </a:rPr>
              <a:t>                                                           BY </a:t>
            </a:r>
          </a:p>
          <a:p>
            <a:r>
              <a:rPr lang="en-US" dirty="0">
                <a:solidFill>
                  <a:schemeClr val="tx2"/>
                </a:solidFill>
              </a:rPr>
              <a:t>                     </a:t>
            </a:r>
            <a:r>
              <a:rPr lang="en-US" dirty="0" err="1">
                <a:solidFill>
                  <a:schemeClr val="tx2"/>
                </a:solidFill>
              </a:rPr>
              <a:t>rayapati</a:t>
            </a:r>
            <a:r>
              <a:rPr lang="en-US" dirty="0">
                <a:solidFill>
                  <a:schemeClr val="tx2"/>
                </a:solidFill>
              </a:rPr>
              <a:t> Pradeep                        16781A05B6</a:t>
            </a:r>
          </a:p>
          <a:p>
            <a:r>
              <a:rPr lang="en-US" dirty="0">
                <a:solidFill>
                  <a:schemeClr val="tx2"/>
                </a:solidFill>
              </a:rPr>
              <a:t>                     LINGALA SREELEKHA                       17781A0571</a:t>
            </a:r>
          </a:p>
          <a:p>
            <a:r>
              <a:rPr lang="en-US" dirty="0">
                <a:solidFill>
                  <a:schemeClr val="tx2"/>
                </a:solidFill>
              </a:rPr>
              <a:t>                     MADDIPATLA REDDY SRAVANI      17781A0575</a:t>
            </a:r>
          </a:p>
          <a:p>
            <a:r>
              <a:rPr lang="en-US" dirty="0">
                <a:solidFill>
                  <a:schemeClr val="tx2"/>
                </a:solidFill>
              </a:rPr>
              <a:t>                     MALAGUNDLA RANJITH KUMAR    17781A0576</a:t>
            </a:r>
          </a:p>
          <a:p>
            <a:r>
              <a:rPr lang="en-US" sz="2000" dirty="0">
                <a:highlight>
                  <a:srgbClr val="000000"/>
                </a:highlight>
              </a:rPr>
              <a:t> </a:t>
            </a:r>
            <a:endParaRPr lang="en-US" dirty="0">
              <a:highlight>
                <a:srgbClr val="000000"/>
              </a:highlight>
            </a:endParaRPr>
          </a:p>
          <a:p>
            <a:pPr algn="ctr"/>
            <a:r>
              <a:rPr lang="en-US" dirty="0"/>
              <a:t>UNDER THE GUIDANCE OF</a:t>
            </a:r>
          </a:p>
          <a:p>
            <a:pPr algn="ctr"/>
            <a:r>
              <a:rPr lang="en-US" sz="2000" dirty="0"/>
              <a:t>T.SANGEETHA, ASSISTANT PROFESSOR</a:t>
            </a:r>
          </a:p>
          <a:p>
            <a:pPr algn="ctr"/>
            <a:r>
              <a:rPr lang="en-US" sz="2200" dirty="0"/>
              <a:t>Department of Computer Science and engineering</a:t>
            </a:r>
          </a:p>
          <a:p>
            <a:pPr algn="ctr"/>
            <a:r>
              <a:rPr lang="en-US" sz="2200" dirty="0"/>
              <a:t>SRI VENKATESWARA COLLEGE OF ENGINEERING AND TECHNOLOGY, RVS </a:t>
            </a:r>
            <a:r>
              <a:rPr lang="en-US" sz="2200" dirty="0" err="1"/>
              <a:t>Nagar,Chittoor</a:t>
            </a:r>
            <a:r>
              <a:rPr lang="en-US" sz="2200" dirty="0"/>
              <a:t>.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4622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902A-392E-41DD-8514-B68E55D3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: Run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1508-07D1-4637-ABAA-CB9EE4EE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Visit local host currently running on this device to see how it works : </a:t>
            </a:r>
            <a:r>
              <a:rPr lang="en-IN" dirty="0">
                <a:hlinkClick r:id="rId2"/>
              </a:rPr>
              <a:t>link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73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791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5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</a:t>
            </a:r>
            <a:r>
              <a:rPr lang="en-US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949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Text to html generator converts plain text to HTML code in a simpler way.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we can develop web application which allows user to style the text and edit the html code in online editor.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User can edit html files and apply multiple style to  the text without actually writing the code.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User can easily interact with UI to style the text and can create html code just by clicking the button.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Text to html generator to make online documentation of projects faster and easier by reducing the time and effort to write the html code manually.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Text to html generator supports complex </a:t>
            </a:r>
            <a:r>
              <a:rPr lang="en-US" sz="2400" dirty="0" err="1"/>
              <a:t>styling.At</a:t>
            </a:r>
            <a:r>
              <a:rPr lang="en-US" sz="2400" dirty="0"/>
              <a:t> the end of styling ,user can download the html code and to use it further.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80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OBJECTIVE: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6573" y="1752600"/>
            <a:ext cx="6711654" cy="4195481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800" dirty="0"/>
              <a:t>To develop a reusable </a:t>
            </a:r>
            <a:r>
              <a:rPr lang="en-US" sz="2800" dirty="0" err="1"/>
              <a:t>django</a:t>
            </a:r>
            <a:r>
              <a:rPr lang="en-US" sz="2800" dirty="0"/>
              <a:t> app to convert text to html and apply style. Then saves code directly to the </a:t>
            </a:r>
            <a:r>
              <a:rPr lang="en-US" sz="2800" dirty="0" err="1"/>
              <a:t>django</a:t>
            </a:r>
            <a:r>
              <a:rPr lang="en-US" sz="2800" dirty="0"/>
              <a:t> templates folders also the html code can be downloaded separately as a html file.</a:t>
            </a:r>
          </a:p>
        </p:txBody>
      </p:sp>
    </p:spTree>
    <p:extLst>
      <p:ext uri="{BB962C8B-B14F-4D97-AF65-F5344CB8AC3E}">
        <p14:creationId xmlns:p14="http://schemas.microsoft.com/office/powerpoint/2010/main" val="281505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74" y="652395"/>
            <a:ext cx="7055380" cy="1400530"/>
          </a:xfrm>
        </p:spPr>
        <p:txBody>
          <a:bodyPr>
            <a:normAutofit/>
          </a:bodyPr>
          <a:lstStyle/>
          <a:p>
            <a:r>
              <a:rPr lang="en-US" sz="2800" b="1" dirty="0"/>
              <a:t>SOFTWARES/REQUIREMENTS: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1"/>
            <a:ext cx="6711654" cy="46482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Server side scripting   : Python  &amp; Django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Client side programming  : </a:t>
            </a:r>
            <a:r>
              <a:rPr lang="en-US" sz="2400" dirty="0" err="1"/>
              <a:t>Javascript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Frontend language :  HTML, Bootstrap </a:t>
            </a:r>
            <a:r>
              <a:rPr lang="en-US" sz="2400" dirty="0" err="1"/>
              <a:t>css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UI/ UX, prototype development : Figma 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 marL="137160" indent="0">
              <a:buNone/>
            </a:pP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0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EXISTING SYSTEMS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Existing systems can convert text to simple html code like word2html etc..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Few other software like wordpress.com which provides GUI editors.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Existing systems doesn’t support complex codes.</a:t>
            </a:r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87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It can handle complex codes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Makes online documentation much easier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End of styling we can download code and use the code further.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26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C4B0-D192-416B-99E8-6E0993DC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362F-ED47-485B-B25C-55B8BC10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code for the project we are developing was placed on </a:t>
            </a:r>
            <a:r>
              <a:rPr lang="en-IN" dirty="0" err="1"/>
              <a:t>github</a:t>
            </a:r>
            <a:r>
              <a:rPr lang="en-IN" dirty="0"/>
              <a:t> : </a:t>
            </a:r>
            <a:r>
              <a:rPr lang="en-IN" dirty="0">
                <a:hlinkClick r:id="rId2"/>
              </a:rPr>
              <a:t>link</a:t>
            </a:r>
            <a:endParaRPr lang="en-IN" dirty="0"/>
          </a:p>
          <a:p>
            <a:r>
              <a:rPr lang="en-IN" dirty="0"/>
              <a:t>The reusable application was named as mini and was added to test PYPI : </a:t>
            </a:r>
            <a:r>
              <a:rPr lang="en-IN" dirty="0">
                <a:hlinkClick r:id="rId3"/>
              </a:rPr>
              <a:t>link</a:t>
            </a:r>
            <a:endParaRPr lang="en-IN" dirty="0"/>
          </a:p>
          <a:p>
            <a:r>
              <a:rPr lang="en-IN" dirty="0"/>
              <a:t>It currently implements a Built-in WYSIWYG editor and saves the html files to the Django’s </a:t>
            </a:r>
            <a:r>
              <a:rPr lang="en-IN" dirty="0" err="1"/>
              <a:t>templete</a:t>
            </a:r>
            <a:r>
              <a:rPr lang="en-IN" dirty="0"/>
              <a:t> system.</a:t>
            </a:r>
          </a:p>
        </p:txBody>
      </p:sp>
    </p:spTree>
    <p:extLst>
      <p:ext uri="{BB962C8B-B14F-4D97-AF65-F5344CB8AC3E}">
        <p14:creationId xmlns:p14="http://schemas.microsoft.com/office/powerpoint/2010/main" val="300078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D2F2-7A3B-4069-8DC1-71BA8ABF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9D8D-0217-4E6F-AF3F-5A1D0749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Any python user or developer can download &amp; install this app using PIP command as follows :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FFFFFF"/>
                </a:solidFill>
                <a:effectLst/>
                <a:latin typeface="Source Code Pro"/>
              </a:rPr>
              <a:t>pip install -</a:t>
            </a:r>
            <a:r>
              <a:rPr lang="en-IN" b="0" i="0" dirty="0" err="1">
                <a:solidFill>
                  <a:srgbClr val="FFFFFF"/>
                </a:solidFill>
                <a:effectLst/>
                <a:latin typeface="Source Code Pro"/>
              </a:rPr>
              <a:t>i</a:t>
            </a:r>
            <a:r>
              <a:rPr lang="en-IN" b="0" i="0" dirty="0">
                <a:solidFill>
                  <a:srgbClr val="FFFFFF"/>
                </a:solidFill>
                <a:effectLst/>
                <a:latin typeface="Source Code Pro"/>
              </a:rPr>
              <a:t> https://test.pypi.org/simple/ </a:t>
            </a:r>
            <a:r>
              <a:rPr lang="en-IN" b="0" i="0" dirty="0" err="1">
                <a:solidFill>
                  <a:srgbClr val="FFFFFF"/>
                </a:solidFill>
                <a:effectLst/>
                <a:latin typeface="Source Code Pro"/>
              </a:rPr>
              <a:t>django</a:t>
            </a:r>
            <a:r>
              <a:rPr lang="en-IN" b="0" i="0" dirty="0">
                <a:solidFill>
                  <a:srgbClr val="FFFFFF"/>
                </a:solidFill>
                <a:effectLst/>
                <a:latin typeface="Source Code Pro"/>
              </a:rPr>
              <a:t>-mini-Ranjith-Kumar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15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CED2-3A93-4E9A-880C-91F376A7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setup for first time 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127FD7-EE6D-47BC-BEA0-78AADD0D5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676400"/>
            <a:ext cx="6711654" cy="4195481"/>
          </a:xfrm>
        </p:spPr>
        <p:txBody>
          <a:bodyPr/>
          <a:lstStyle/>
          <a:p>
            <a:r>
              <a:rPr lang="en-IN" dirty="0"/>
              <a:t>Users need to configure some settings before they actually start using the app in their own projects.</a:t>
            </a:r>
          </a:p>
          <a:p>
            <a:r>
              <a:rPr lang="en-IN" dirty="0"/>
              <a:t>The detailed steps are </a:t>
            </a:r>
            <a:r>
              <a:rPr lang="en-IN" dirty="0">
                <a:hlinkClick r:id="rId2"/>
              </a:rPr>
              <a:t>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759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454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Source Code Pro</vt:lpstr>
      <vt:lpstr>Wingdings</vt:lpstr>
      <vt:lpstr>Wingdings 3</vt:lpstr>
      <vt:lpstr>Ion</vt:lpstr>
      <vt:lpstr>      TEXT TO HTML GENERATOR</vt:lpstr>
      <vt:lpstr>INTRODUCTION:</vt:lpstr>
      <vt:lpstr>OBJECTIVE:</vt:lpstr>
      <vt:lpstr>SOFTWARES/REQUIREMENTS:</vt:lpstr>
      <vt:lpstr> EXISTING SYSTEMS:</vt:lpstr>
      <vt:lpstr>PROPOSED SYSTEM:</vt:lpstr>
      <vt:lpstr>Sample code </vt:lpstr>
      <vt:lpstr>How to use APP</vt:lpstr>
      <vt:lpstr>App setup for first time use</vt:lpstr>
      <vt:lpstr>Demo : Run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VENKATESWARA COLLEGE OF ENGINEERING AND TECHNOLOGY</dc:title>
  <dc:creator>HP</dc:creator>
  <cp:lastModifiedBy>ranjithkumar malagundla</cp:lastModifiedBy>
  <cp:revision>39</cp:revision>
  <dcterms:created xsi:type="dcterms:W3CDTF">2021-01-26T11:13:47Z</dcterms:created>
  <dcterms:modified xsi:type="dcterms:W3CDTF">2021-01-27T07:35:39Z</dcterms:modified>
</cp:coreProperties>
</file>