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4B7BF0-4AAB-48CE-9379-19FF1C591C2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"/>
            <a:ext cx="8229600" cy="2133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SRI VENKATESWARA COLLEGE OF ENGINEERING AND TECHNOLOGY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TEXT TO HTML GENERATOR</a:t>
            </a:r>
          </a:p>
          <a:p>
            <a:r>
              <a:rPr lang="en-US" sz="2000" dirty="0" smtClean="0"/>
              <a:t>SUBMITTED BY</a:t>
            </a:r>
          </a:p>
          <a:p>
            <a:r>
              <a:rPr lang="en-US" sz="2000" dirty="0" smtClean="0"/>
              <a:t>16781A05B6</a:t>
            </a:r>
          </a:p>
          <a:p>
            <a:r>
              <a:rPr lang="en-US" sz="2000" dirty="0" smtClean="0"/>
              <a:t>17781A0571</a:t>
            </a:r>
          </a:p>
          <a:p>
            <a:r>
              <a:rPr lang="en-US" sz="2000" dirty="0" smtClean="0"/>
              <a:t>17781A0575</a:t>
            </a:r>
          </a:p>
          <a:p>
            <a:r>
              <a:rPr lang="en-US" sz="2000" dirty="0" smtClean="0"/>
              <a:t>17781A0576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 THE ESTEEMED GUIDANCE OF</a:t>
            </a:r>
          </a:p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T.SANGEETHA ,ASSISTANT PROFESSOR DEPT OF COMPUTER SCIENCE &amp; ENGINEERING 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3088"/>
            <a:ext cx="5531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Text to html generator converts plain text to HTML code in a simpler way.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we can develop web application which allows user to style the text and edit the html code in online editor.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User can edit html files and apply multiple style to  the text without actually writing the code.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User can easily interact with UI to style the text and can create html code just by clicking the button.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Text to html generator to make online documentation of projects faster and easier by reducing the time and effort to write the html code manually.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Text to html generator supports </a:t>
            </a:r>
            <a:r>
              <a:rPr lang="en-US" sz="2400" dirty="0" err="1" smtClean="0"/>
              <a:t>complix</a:t>
            </a:r>
            <a:r>
              <a:rPr lang="en-US" sz="2400" dirty="0" smtClean="0"/>
              <a:t> </a:t>
            </a:r>
            <a:r>
              <a:rPr lang="en-US" sz="2400" dirty="0" err="1" smtClean="0"/>
              <a:t>styling.At</a:t>
            </a:r>
            <a:r>
              <a:rPr lang="en-US" sz="2400" dirty="0" smtClean="0"/>
              <a:t> the end of styling ,user can download the html code and to use it further.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88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Server side scripting </a:t>
            </a:r>
            <a:r>
              <a:rPr lang="en-US" sz="2400" dirty="0" smtClean="0"/>
              <a:t>              :</a:t>
            </a:r>
            <a:r>
              <a:rPr lang="en-US" sz="2400" dirty="0" smtClean="0"/>
              <a:t>python </a:t>
            </a:r>
            <a:r>
              <a:rPr lang="en-US" sz="2400" dirty="0" err="1" smtClean="0"/>
              <a:t>Django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Client side </a:t>
            </a:r>
            <a:r>
              <a:rPr lang="en-US" sz="2400" dirty="0" smtClean="0"/>
              <a:t>programming        :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Frontend </a:t>
            </a:r>
            <a:r>
              <a:rPr lang="en-US" sz="2400" dirty="0" smtClean="0"/>
              <a:t>language                  :</a:t>
            </a:r>
            <a:r>
              <a:rPr lang="en-US" sz="2400" dirty="0" err="1" smtClean="0"/>
              <a:t>HTML,Bootstrap</a:t>
            </a:r>
            <a:r>
              <a:rPr lang="en-US" sz="2400" dirty="0" smtClean="0"/>
              <a:t>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UI/</a:t>
            </a:r>
            <a:r>
              <a:rPr lang="en-US" sz="2400" dirty="0" err="1" smtClean="0"/>
              <a:t>UX,prototype</a:t>
            </a:r>
            <a:r>
              <a:rPr lang="en-US" sz="2400" dirty="0" smtClean="0"/>
              <a:t> </a:t>
            </a:r>
            <a:r>
              <a:rPr lang="en-US" sz="2400" dirty="0" smtClean="0"/>
              <a:t>development :</a:t>
            </a:r>
            <a:r>
              <a:rPr lang="en-US" sz="2400" dirty="0" err="1" smtClean="0"/>
              <a:t>Figma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SOFTWARES/REQUIREMENTS: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79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Existing systems can convert text to simple html code like </a:t>
            </a:r>
            <a:r>
              <a:rPr lang="en-US" sz="2400" dirty="0" err="1" smtClean="0"/>
              <a:t>wordhtml</a:t>
            </a:r>
            <a:r>
              <a:rPr lang="en-US" sz="2400" dirty="0" smtClean="0"/>
              <a:t> etc..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Few other software like wordpress.com which provides GUI editors.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Existing systems doesn’t support complex codes.</a:t>
            </a:r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EXISTING SYSTEMS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It can handle complex codes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Makes online documentation much easier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End of styling we can download code and use the code further.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6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Mini is a reusable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 to convert text to html and apply </a:t>
            </a:r>
            <a:r>
              <a:rPr lang="en-US" sz="2400" dirty="0" err="1" smtClean="0"/>
              <a:t>styles.Then</a:t>
            </a:r>
            <a:r>
              <a:rPr lang="en-US" sz="2400" dirty="0" smtClean="0"/>
              <a:t> saves code directly to the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templates folders also the html code can be downloaded separately as a html file.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0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791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277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SRI VENKATESWARA COLLEGE OF ENGINEERING AND TECHNOLOGY</vt:lpstr>
      <vt:lpstr>INTRODUCTION:</vt:lpstr>
      <vt:lpstr>SOFTWARES/REQUIREMENTS:</vt:lpstr>
      <vt:lpstr> EXISTING SYSTEMS:</vt:lpstr>
      <vt:lpstr>ADVANTAGES:</vt:lpstr>
      <vt:lpstr>OBJECTIVE: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VENKATESWARA COLLEGE OF ENGINEERING AND TECHNOLOGY</dc:title>
  <dc:creator>HP</dc:creator>
  <cp:lastModifiedBy>HP</cp:lastModifiedBy>
  <cp:revision>14</cp:revision>
  <dcterms:created xsi:type="dcterms:W3CDTF">2021-01-26T11:13:47Z</dcterms:created>
  <dcterms:modified xsi:type="dcterms:W3CDTF">2021-01-26T13:45:22Z</dcterms:modified>
</cp:coreProperties>
</file>