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3" r:id="rId4"/>
    <p:sldId id="258" r:id="rId5"/>
    <p:sldId id="264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0513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980" autoAdjust="0"/>
    <p:restoredTop sz="94660"/>
  </p:normalViewPr>
  <p:slideViewPr>
    <p:cSldViewPr snapToGrid="0">
      <p:cViewPr varScale="1">
        <p:scale>
          <a:sx n="88" d="100"/>
          <a:sy n="88" d="100"/>
        </p:scale>
        <p:origin x="-374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pPr/>
              <a:t>07-05-2020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pPr/>
              <a:t>07-05-2020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pPr/>
              <a:t>07-05-2020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pPr/>
              <a:t>07-05-2020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pPr/>
              <a:t>07-05-2020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pPr/>
              <a:t>07-05-2020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pPr/>
              <a:t>07-05-2020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pPr/>
              <a:t>07-05-2020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pPr/>
              <a:t>07-05-2020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pPr/>
              <a:t>07-05-2020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pPr/>
              <a:t>07-05-2020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E6C86-203C-4813-84DB-B2ACAAB54FCE}" type="datetimeFigureOut">
              <a:rPr lang="en-IN" smtClean="0"/>
              <a:pPr/>
              <a:t>07-05-2020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8D005-57A7-4659-A0F6-2BE335868E3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51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14497" y="3075057"/>
            <a:ext cx="6563015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sz="4000" b="1" dirty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</a:rPr>
              <a:t>All About My Project Idea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75868" y="6069596"/>
            <a:ext cx="650417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IN" dirty="0" err="1" smtClean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</a:rPr>
              <a:t>Ranjith</a:t>
            </a:r>
            <a:r>
              <a:rPr lang="en-IN" dirty="0" smtClean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</a:rPr>
              <a:t> T 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</a:rPr>
              <a:t>| </a:t>
            </a:r>
            <a:r>
              <a:rPr lang="en-US" dirty="0" smtClean="0"/>
              <a:t>FSJ0420A103</a:t>
            </a:r>
            <a:endParaRPr lang="en-IN" dirty="0">
              <a:solidFill>
                <a:schemeClr val="bg1">
                  <a:lumMod val="95000"/>
                </a:schemeClr>
              </a:solidFill>
              <a:latin typeface="Avenir Next" panose="020B0503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92369" y="2435906"/>
            <a:ext cx="11364685" cy="9244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en-IN" sz="3200" b="1" dirty="0" smtClean="0">
                <a:latin typeface="Avenir Next" panose="020B0503020202020204" pitchFamily="34" charset="0"/>
              </a:rPr>
              <a:t>Scrambled Words</a:t>
            </a:r>
            <a:endParaRPr lang="en-US" altLang="en-IN" sz="3200" b="1" dirty="0">
              <a:latin typeface="Avenir Next" panose="020B0503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1499" y="570784"/>
            <a:ext cx="6306266" cy="584775"/>
            <a:chOff x="311499" y="510496"/>
            <a:chExt cx="6306266" cy="584775"/>
          </a:xfrm>
        </p:grpSpPr>
        <p:sp>
          <p:nvSpPr>
            <p:cNvPr id="2" name="Rectangle 1"/>
            <p:cNvSpPr/>
            <p:nvPr/>
          </p:nvSpPr>
          <p:spPr>
            <a:xfrm>
              <a:off x="311499" y="542608"/>
              <a:ext cx="90435" cy="432000"/>
            </a:xfrm>
            <a:prstGeom prst="rect">
              <a:avLst/>
            </a:prstGeom>
            <a:solidFill>
              <a:srgbClr val="F0513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92370" y="510496"/>
              <a:ext cx="612539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b="1" dirty="0">
                  <a:latin typeface="Avenir Next" panose="020B0503020202020204" pitchFamily="34" charset="0"/>
                </a:rPr>
                <a:t>What’s The Project All About?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92369" y="1909187"/>
            <a:ext cx="1136468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en-IN" sz="2400" dirty="0">
                <a:latin typeface="Avenir Next" panose="020B0503020202020204" pitchFamily="34" charset="0"/>
              </a:rPr>
              <a:t>User have to arrange the  </a:t>
            </a:r>
            <a:r>
              <a:rPr lang="en-US" altLang="en-IN" sz="2400" dirty="0" smtClean="0">
                <a:latin typeface="Avenir Next" panose="020B0503020202020204" pitchFamily="34" charset="0"/>
              </a:rPr>
              <a:t>alphabets to make a word meaningful.</a:t>
            </a:r>
            <a:endParaRPr lang="en-US" altLang="en-IN" sz="2400" dirty="0">
              <a:latin typeface="Avenir Next" panose="020B0503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en-IN" sz="2400" dirty="0">
                <a:latin typeface="Avenir Next" panose="020B0503020202020204" pitchFamily="34" charset="0"/>
              </a:rPr>
              <a:t>     </a:t>
            </a:r>
            <a:r>
              <a:rPr lang="en-US" altLang="en-IN" dirty="0">
                <a:latin typeface="Avenir Next" panose="020B0503020202020204" pitchFamily="34" charset="0"/>
              </a:rPr>
              <a:t> </a:t>
            </a:r>
          </a:p>
          <a:p>
            <a:pPr>
              <a:lnSpc>
                <a:spcPct val="200000"/>
              </a:lnSpc>
            </a:pPr>
            <a:endParaRPr lang="en-US" altLang="en-IN" dirty="0">
              <a:latin typeface="Avenir Next" panose="020B0503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1499" y="570784"/>
            <a:ext cx="2677067" cy="584775"/>
            <a:chOff x="311499" y="510496"/>
            <a:chExt cx="2677067" cy="584775"/>
          </a:xfrm>
        </p:grpSpPr>
        <p:sp>
          <p:nvSpPr>
            <p:cNvPr id="2" name="Rectangle 1"/>
            <p:cNvSpPr/>
            <p:nvPr/>
          </p:nvSpPr>
          <p:spPr>
            <a:xfrm>
              <a:off x="311499" y="542608"/>
              <a:ext cx="90435" cy="432000"/>
            </a:xfrm>
            <a:prstGeom prst="rect">
              <a:avLst/>
            </a:prstGeom>
            <a:solidFill>
              <a:srgbClr val="F0513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92370" y="510496"/>
              <a:ext cx="24961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b="1" dirty="0">
                  <a:latin typeface="Avenir Next" panose="020B0503020202020204" pitchFamily="34" charset="0"/>
                </a:rPr>
                <a:t>Wireframes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848045" y="1561381"/>
            <a:ext cx="2741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Scrambled Words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5218981" y="3588589"/>
            <a:ext cx="2286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408762" y="2803585"/>
            <a:ext cx="198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Words Arranged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7573992" y="3407434"/>
            <a:ext cx="1268083" cy="4658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885207" y="3122762"/>
            <a:ext cx="97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Text-box</a:t>
            </a:r>
            <a:endParaRPr lang="en-US" dirty="0"/>
          </a:p>
        </p:txBody>
      </p:sp>
      <p:sp>
        <p:nvSpPr>
          <p:cNvPr id="23" name="Round Diagonal Corner Rectangle 22"/>
          <p:cNvSpPr/>
          <p:nvPr/>
        </p:nvSpPr>
        <p:spPr>
          <a:xfrm>
            <a:off x="5822830" y="5158596"/>
            <a:ext cx="1138687" cy="336430"/>
          </a:xfrm>
          <a:prstGeom prst="round2Diag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7047781" y="5149970"/>
            <a:ext cx="1043796" cy="1897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238227" y="4830792"/>
            <a:ext cx="823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Button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1499" y="570784"/>
            <a:ext cx="6052991" cy="584775"/>
            <a:chOff x="311499" y="510496"/>
            <a:chExt cx="6052991" cy="584775"/>
          </a:xfrm>
        </p:grpSpPr>
        <p:sp>
          <p:nvSpPr>
            <p:cNvPr id="2" name="Rectangle 1"/>
            <p:cNvSpPr/>
            <p:nvPr/>
          </p:nvSpPr>
          <p:spPr>
            <a:xfrm>
              <a:off x="311499" y="542608"/>
              <a:ext cx="90435" cy="432000"/>
            </a:xfrm>
            <a:prstGeom prst="rect">
              <a:avLst/>
            </a:prstGeom>
            <a:solidFill>
              <a:srgbClr val="F0513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92370" y="510496"/>
              <a:ext cx="58721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b="1" dirty="0">
                  <a:latin typeface="Avenir Next" panose="020B0503020202020204" pitchFamily="34" charset="0"/>
                </a:rPr>
                <a:t>Project Implementation Plan</a:t>
              </a:r>
            </a:p>
          </p:txBody>
        </p:sp>
      </p:grp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992262" y="2006107"/>
          <a:ext cx="6310993" cy="33375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736489"/>
                <a:gridCol w="35745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Avenir Next" panose="020B0503020202020204" pitchFamily="34" charset="0"/>
                        </a:rPr>
                        <a:t>Feature/Module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Avenir Next" panose="020B0503020202020204" pitchFamily="34" charset="0"/>
                        </a:rPr>
                        <a:t>Finish Date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en-IN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Random</a:t>
                      </a:r>
                      <a:r>
                        <a:rPr lang="en-US" altLang="en-IN" sz="1800" b="0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Words Generation</a:t>
                      </a:r>
                      <a:endParaRPr lang="en-US" altLang="en-IN" sz="1400" b="0" dirty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IN" sz="1400" b="0" dirty="0" smtClean="0">
                          <a:latin typeface="Avenir Next" panose="020B0503020202020204" pitchFamily="34" charset="0"/>
                        </a:rPr>
                        <a:t>Monday </a:t>
                      </a:r>
                      <a:endParaRPr lang="en-US" altLang="en-IN" sz="1400" b="0" dirty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en-IN" sz="1400" b="0" dirty="0" smtClean="0">
                          <a:latin typeface="Avenir Next" panose="020B0503020202020204" pitchFamily="34" charset="0"/>
                        </a:rPr>
                        <a:t>Scramble</a:t>
                      </a:r>
                      <a:r>
                        <a:rPr lang="en-US" altLang="en-IN" sz="1400" b="0" baseline="0" dirty="0" smtClean="0">
                          <a:latin typeface="Avenir Next" panose="020B0503020202020204" pitchFamily="34" charset="0"/>
                        </a:rPr>
                        <a:t> Word Generation</a:t>
                      </a:r>
                      <a:endParaRPr lang="en-US" altLang="en-IN" sz="1400" b="0" dirty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IN" sz="1400" b="0" dirty="0">
                          <a:latin typeface="Avenir Next" panose="020B0503020202020204" pitchFamily="34" charset="0"/>
                        </a:rPr>
                        <a:t>Tuesday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en-IN" sz="1400" b="0" dirty="0" smtClean="0">
                          <a:latin typeface="Avenir Next" panose="020B0503020202020204" pitchFamily="34" charset="0"/>
                        </a:rPr>
                        <a:t>Start</a:t>
                      </a:r>
                      <a:r>
                        <a:rPr lang="en-US" altLang="en-IN" sz="1400" b="0" baseline="0" dirty="0" smtClean="0">
                          <a:latin typeface="Avenir Next" panose="020B0503020202020204" pitchFamily="34" charset="0"/>
                        </a:rPr>
                        <a:t> of game</a:t>
                      </a:r>
                      <a:endParaRPr lang="en-US" altLang="en-IN" sz="1400" b="0" dirty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IN" sz="1400" b="0" dirty="0">
                          <a:latin typeface="Avenir Next" panose="020B0503020202020204" pitchFamily="34" charset="0"/>
                        </a:rPr>
                        <a:t>Wednesday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en-IN" sz="1400" b="0" dirty="0" smtClean="0">
                          <a:latin typeface="Avenir Next" panose="020B0503020202020204" pitchFamily="34" charset="0"/>
                        </a:rPr>
                        <a:t>Checker</a:t>
                      </a:r>
                      <a:endParaRPr lang="en-US" altLang="en-IN" sz="1400" b="0" dirty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IN" sz="1400" b="0" dirty="0">
                          <a:latin typeface="Avenir Next" panose="020B0503020202020204" pitchFamily="34" charset="0"/>
                        </a:rPr>
                        <a:t>Friday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err="1" smtClean="0">
                          <a:latin typeface="Avenir Next" panose="020B0503020202020204" pitchFamily="34" charset="0"/>
                        </a:rPr>
                        <a:t>Timer,Score</a:t>
                      </a:r>
                      <a:endParaRPr lang="en-IN" sz="1400" b="0" dirty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smtClean="0">
                          <a:latin typeface="Avenir Next" panose="020B0503020202020204" pitchFamily="34" charset="0"/>
                        </a:rPr>
                        <a:t>Friday</a:t>
                      </a:r>
                      <a:endParaRPr lang="en-IN" sz="1400" b="0" dirty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400" b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6436" y="2918611"/>
            <a:ext cx="31534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dirty="0">
                <a:latin typeface="Avenir Next" panose="020B0503020202020204" pitchFamily="34" charset="0"/>
              </a:rPr>
              <a:t>Thank You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110" b="849"/>
          <a:stretch>
            <a:fillRect/>
          </a:stretch>
        </p:blipFill>
        <p:spPr>
          <a:xfrm rot="355158">
            <a:off x="-204061" y="3125689"/>
            <a:ext cx="4219796" cy="3942674"/>
          </a:xfrm>
          <a:custGeom>
            <a:avLst/>
            <a:gdLst>
              <a:gd name="connsiteX0" fmla="*/ 0 w 4219796"/>
              <a:gd name="connsiteY0" fmla="*/ 0 h 3942674"/>
              <a:gd name="connsiteX1" fmla="*/ 4219796 w 4219796"/>
              <a:gd name="connsiteY1" fmla="*/ 0 h 3942674"/>
              <a:gd name="connsiteX2" fmla="*/ 4219796 w 4219796"/>
              <a:gd name="connsiteY2" fmla="*/ 3547546 h 3942674"/>
              <a:gd name="connsiteX3" fmla="*/ 408778 w 4219796"/>
              <a:gd name="connsiteY3" fmla="*/ 3942674 h 394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9796" h="3942674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61</Words>
  <Application>WPS Presentation</Application>
  <PresentationFormat>Custom</PresentationFormat>
  <Paragraphs>25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chintala swathi</dc:creator>
  <cp:lastModifiedBy>HP</cp:lastModifiedBy>
  <cp:revision>28</cp:revision>
  <dcterms:created xsi:type="dcterms:W3CDTF">2020-02-26T09:10:00Z</dcterms:created>
  <dcterms:modified xsi:type="dcterms:W3CDTF">2020-05-07T06:06:47Z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1033-11.2.0.9281</vt:lpwstr>
  </property>
</Properties>
</file>