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IN" sz="35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Create, Integrate, Manage and Deploy WordPress application using RDS in AWS</a:t>
            </a:r>
            <a:endParaRPr lang="en-US" sz="35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F2D8-9762-39C2-9F9F-29E3CE7C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OVERVIEW :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DFC7-C209-2AC2-C9A0-21DDF1AA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1904"/>
            <a:ext cx="10058400" cy="3849624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 Rounded MT Bold" panose="020F0704030504030204" pitchFamily="34" charset="0"/>
              </a:rPr>
              <a:t>WordPress is a highly popular content management system (CMS) that is used for over 30% of all sites on the internet. It is most commonly used for blogs but can also be used for running ecommerce sites, message boards, and many other popular use cases.</a:t>
            </a:r>
          </a:p>
          <a:p>
            <a:pPr marL="0" indent="0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r>
              <a:rPr lang="en-US" sz="1800" dirty="0">
                <a:latin typeface="Arial Rounded MT Bold" panose="020F0704030504030204" pitchFamily="34" charset="0"/>
              </a:rPr>
              <a:t>In the modules that follow, we’ll see how to configure a WordPress installation using Amazon RDS for MySQL. To configure this WordPress site, we will create the following resources in AWS: </a:t>
            </a: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 Rounded MT Bold" panose="020F0704030504030204" pitchFamily="34" charset="0"/>
              </a:rPr>
              <a:t>            a. An Amazon EC2 instance to install and host the WordPress application; </a:t>
            </a:r>
          </a:p>
          <a:p>
            <a:pPr marL="0" indent="0">
              <a:buNone/>
            </a:pPr>
            <a:r>
              <a:rPr lang="en-US" sz="1800" dirty="0">
                <a:latin typeface="Arial Rounded MT Bold" panose="020F0704030504030204" pitchFamily="34" charset="0"/>
              </a:rPr>
              <a:t>            b. An Amazon RDS for MySQL database to store our WordPress data</a:t>
            </a:r>
          </a:p>
        </p:txBody>
      </p:sp>
    </p:spTree>
    <p:extLst>
      <p:ext uri="{BB962C8B-B14F-4D97-AF65-F5344CB8AC3E}">
        <p14:creationId xmlns:p14="http://schemas.microsoft.com/office/powerpoint/2010/main" val="14598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15260-0E6C-6409-F774-F53BCC0819D7}"/>
              </a:ext>
            </a:extLst>
          </p:cNvPr>
          <p:cNvSpPr txBox="1"/>
          <p:nvPr/>
        </p:nvSpPr>
        <p:spPr>
          <a:xfrm>
            <a:off x="419879" y="429208"/>
            <a:ext cx="11308702" cy="496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MODULES :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IN" sz="2000" kern="100" spc="5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en-IN" sz="2000" kern="100" spc="5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IN" sz="2000" kern="100" spc="55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divided</a:t>
            </a:r>
            <a:r>
              <a:rPr lang="en-IN" sz="2000" kern="100" spc="3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IN" sz="2000" kern="100" spc="5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five</a:t>
            </a:r>
            <a:r>
              <a:rPr lang="en-IN" sz="2000" kern="100" spc="45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</a:t>
            </a:r>
            <a:r>
              <a:rPr lang="en-IN" sz="2000" kern="100" spc="7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r>
              <a:rPr lang="en-IN" sz="20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Creating</a:t>
            </a:r>
            <a:r>
              <a:rPr lang="en-US" spc="13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pc="14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MySQL</a:t>
            </a:r>
            <a:r>
              <a:rPr lang="en-US" spc="13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Database</a:t>
            </a:r>
            <a:r>
              <a:rPr lang="en-US" spc="14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with</a:t>
            </a:r>
            <a:r>
              <a:rPr lang="en-US" spc="14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RDS:</a:t>
            </a:r>
            <a:r>
              <a:rPr lang="en-US" spc="4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Configure</a:t>
            </a:r>
            <a:r>
              <a:rPr lang="en-US" spc="15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pc="14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RDS</a:t>
            </a:r>
            <a:r>
              <a:rPr lang="en-US" spc="14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database</a:t>
            </a:r>
            <a:r>
              <a:rPr lang="en-US" spc="13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pc="14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allow</a:t>
            </a:r>
            <a:r>
              <a:rPr lang="en-US" spc="13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access</a:t>
            </a:r>
            <a:r>
              <a:rPr lang="en-US" spc="14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pc="14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specific</a:t>
            </a:r>
            <a:r>
              <a:rPr lang="en-US" spc="-2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entities.</a:t>
            </a:r>
            <a:endParaRPr lang="en-US" sz="2000" b="1" dirty="0">
              <a:effectLst/>
              <a:latin typeface="Arial Rounded MT Bold" panose="020F070403050403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rial Rounded MT Bold" panose="020F070403050403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Creating</a:t>
            </a:r>
            <a:r>
              <a:rPr lang="en-US" sz="1800" spc="5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spc="7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EC2</a:t>
            </a:r>
            <a:r>
              <a:rPr lang="en-US" sz="1800" spc="4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Instance:</a:t>
            </a:r>
            <a:r>
              <a:rPr lang="en-US" sz="1800" spc="7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Create</a:t>
            </a:r>
            <a:r>
              <a:rPr lang="en-US" sz="1800" spc="7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spc="4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EC2</a:t>
            </a:r>
            <a:r>
              <a:rPr lang="en-US" sz="1800" spc="5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instance</a:t>
            </a:r>
            <a:r>
              <a:rPr lang="en-US" sz="1800" spc="7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4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run</a:t>
            </a:r>
            <a:r>
              <a:rPr lang="en-US" sz="1800" spc="7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WordPress</a:t>
            </a:r>
            <a:r>
              <a:rPr lang="en-US" sz="1800" spc="6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Configuring</a:t>
            </a:r>
            <a:r>
              <a:rPr lang="en-US" sz="1800" spc="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Your</a:t>
            </a:r>
            <a:r>
              <a:rPr lang="en-US" sz="1800" spc="3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RDS</a:t>
            </a:r>
            <a:r>
              <a:rPr lang="en-US" sz="1800" spc="4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Database:</a:t>
            </a:r>
            <a:r>
              <a:rPr lang="en-US" sz="1800" spc="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Configure</a:t>
            </a:r>
            <a:r>
              <a:rPr lang="en-US" sz="1800" spc="3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6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RDS</a:t>
            </a:r>
            <a:r>
              <a:rPr lang="en-US" sz="1800" spc="5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database</a:t>
            </a:r>
            <a:r>
              <a:rPr lang="en-US" sz="1800" spc="5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1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allow</a:t>
            </a:r>
            <a:r>
              <a:rPr lang="en-US" sz="1800" spc="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access</a:t>
            </a:r>
            <a:r>
              <a:rPr lang="en-US" sz="1800" spc="3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1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specific</a:t>
            </a:r>
            <a:r>
              <a:rPr lang="en-US" sz="1800" spc="3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entities.</a:t>
            </a:r>
            <a:endParaRPr lang="en-IN" dirty="0">
              <a:latin typeface="Arial Rounded MT Bold" panose="020F070403050403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Arial Rounded MT Bold" panose="020F070403050403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Configuring</a:t>
            </a:r>
            <a:r>
              <a:rPr lang="en-US" sz="1800" spc="3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WordPress</a:t>
            </a:r>
            <a:r>
              <a:rPr lang="en-US" sz="1800" spc="5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1800" spc="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EC2:</a:t>
            </a:r>
            <a:r>
              <a:rPr lang="en-US" sz="1800" spc="2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Install</a:t>
            </a:r>
            <a:r>
              <a:rPr lang="en-US" sz="1800" spc="1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WordPress</a:t>
            </a:r>
            <a:r>
              <a:rPr lang="en-US" sz="1800" spc="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application</a:t>
            </a:r>
            <a:r>
              <a:rPr lang="en-US" sz="1800" spc="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3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dependencies</a:t>
            </a:r>
            <a:r>
              <a:rPr lang="en-US" sz="1800" spc="4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1800" spc="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EC2</a:t>
            </a:r>
            <a:r>
              <a:rPr lang="en-US" sz="1800" spc="-2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instance.</a:t>
            </a:r>
            <a:endParaRPr lang="en-IN" sz="1800" dirty="0">
              <a:effectLst/>
              <a:latin typeface="Arial Rounded MT Bold" panose="020F070403050403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Arial Rounded MT Bold" panose="020F070403050403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Explore</a:t>
            </a:r>
            <a:r>
              <a:rPr lang="en-US" sz="1800" spc="4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your</a:t>
            </a:r>
            <a:r>
              <a:rPr lang="en-US" sz="1800" spc="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New</a:t>
            </a:r>
            <a:r>
              <a:rPr lang="en-US" sz="1800" spc="3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Web</a:t>
            </a:r>
            <a:r>
              <a:rPr lang="en-US" sz="1800" spc="3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Site</a:t>
            </a:r>
            <a:r>
              <a:rPr lang="en-US" sz="1800" spc="3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3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Clean</a:t>
            </a:r>
            <a:r>
              <a:rPr lang="en-US" sz="1800" spc="1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Up:</a:t>
            </a:r>
            <a:r>
              <a:rPr lang="en-US" sz="1800" spc="2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Clean</a:t>
            </a:r>
            <a:r>
              <a:rPr lang="en-US" sz="1800" spc="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up</a:t>
            </a:r>
            <a:r>
              <a:rPr lang="en-US" sz="1800" spc="3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3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resources</a:t>
            </a:r>
            <a:r>
              <a:rPr lang="en-US" sz="1800" spc="2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created</a:t>
            </a:r>
            <a:r>
              <a:rPr lang="en-US" sz="1800" spc="5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spc="1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this</a:t>
            </a:r>
            <a:r>
              <a:rPr lang="en-US" sz="1800" spc="3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lab</a:t>
            </a:r>
            <a:r>
              <a:rPr lang="en-US" sz="1800" spc="4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so</a:t>
            </a:r>
            <a:r>
              <a:rPr lang="en-US" sz="1800" spc="3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that</a:t>
            </a:r>
            <a:r>
              <a:rPr lang="en-US" sz="1800" spc="4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you</a:t>
            </a:r>
            <a:r>
              <a:rPr lang="en-US" sz="1800" spc="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will not</a:t>
            </a:r>
            <a:r>
              <a:rPr lang="en-US" sz="1800" spc="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1800" spc="5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charged</a:t>
            </a:r>
            <a:endParaRPr lang="en-IN" sz="1800" dirty="0">
              <a:effectLst/>
              <a:latin typeface="Arial Rounded MT Bold" panose="020F070403050403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IN" dirty="0">
              <a:effectLst/>
              <a:latin typeface="Comic Sans MS" panose="030F0702030302020204" pitchFamily="66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6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90AB7-8481-0441-3B06-4DCBF22B3A8E}"/>
              </a:ext>
            </a:extLst>
          </p:cNvPr>
          <p:cNvSpPr txBox="1"/>
          <p:nvPr/>
        </p:nvSpPr>
        <p:spPr>
          <a:xfrm>
            <a:off x="438540" y="401217"/>
            <a:ext cx="11290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use Amazon RDS for your WordPress database 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By using Amazon RDS for MySQL, your database will be on a separate instance than your WordPress installation, so they won’t be competing for resources. </a:t>
            </a:r>
          </a:p>
          <a:p>
            <a:endParaRPr lang="en-US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Further, you can create multiple WordPress installations that connect to a single MySQL instance on RDS, allowing you to scale your site horizontally.</a:t>
            </a:r>
            <a:endParaRPr lang="en-US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Finally, Amazon RDS for MySQL has automated backups and security patches to help you with your database administration.</a:t>
            </a:r>
            <a:endParaRPr lang="en-IN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8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BEEB7-37DF-7CB8-11B6-91F3AA835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9" y="485192"/>
            <a:ext cx="11028783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72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{87F60D10-856F-4A48-B14F-2350771C7CC6}tf11531919_win32</Template>
  <TotalTime>44</TotalTime>
  <Words>315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Arial Rounded MT Bold</vt:lpstr>
      <vt:lpstr>Avenir Next LT Pro</vt:lpstr>
      <vt:lpstr>Avenir Next LT Pro Light</vt:lpstr>
      <vt:lpstr>Calibri</vt:lpstr>
      <vt:lpstr>Comic Sans MS</vt:lpstr>
      <vt:lpstr>Garamond</vt:lpstr>
      <vt:lpstr>SavonVTI</vt:lpstr>
      <vt:lpstr>Create, Integrate, Manage and Deploy WordPress application using RDS in AWS</vt:lpstr>
      <vt:lpstr>OVERVIEW 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Create, Integrate, Manage and Deploy WordPress application using RDS in AWS</dc:title>
  <dc:creator>Ranjith Venugopal</dc:creator>
  <cp:lastModifiedBy>Ranjith Venugopal</cp:lastModifiedBy>
  <cp:revision>3</cp:revision>
  <dcterms:created xsi:type="dcterms:W3CDTF">2023-07-02T11:01:28Z</dcterms:created>
  <dcterms:modified xsi:type="dcterms:W3CDTF">2023-07-14T08:46:05Z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