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323F63-2F53-4FB7-A5B3-48E65C48D03F}" v="13" dt="2023-07-02T10:45:58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ith Venugopal" userId="e7617518532ebaa7" providerId="LiveId" clId="{93323F63-2F53-4FB7-A5B3-48E65C48D03F}"/>
    <pc:docChg chg="undo custSel addSld modSld">
      <pc:chgData name="Ranjith Venugopal" userId="e7617518532ebaa7" providerId="LiveId" clId="{93323F63-2F53-4FB7-A5B3-48E65C48D03F}" dt="2023-07-02T10:52:06.648" v="1115" actId="20577"/>
      <pc:docMkLst>
        <pc:docMk/>
      </pc:docMkLst>
      <pc:sldChg chg="addSp delSp modSp mod modClrScheme chgLayout">
        <pc:chgData name="Ranjith Venugopal" userId="e7617518532ebaa7" providerId="LiveId" clId="{93323F63-2F53-4FB7-A5B3-48E65C48D03F}" dt="2023-07-02T10:44:48.582" v="826" actId="1076"/>
        <pc:sldMkLst>
          <pc:docMk/>
          <pc:sldMk cId="3432207565" sldId="259"/>
        </pc:sldMkLst>
        <pc:spChg chg="del">
          <ac:chgData name="Ranjith Venugopal" userId="e7617518532ebaa7" providerId="LiveId" clId="{93323F63-2F53-4FB7-A5B3-48E65C48D03F}" dt="2023-07-02T10:27:49.359" v="616" actId="6264"/>
          <ac:spMkLst>
            <pc:docMk/>
            <pc:sldMk cId="3432207565" sldId="259"/>
            <ac:spMk id="2" creationId="{34E939FD-A3EC-DE97-CEBC-C67093115583}"/>
          </ac:spMkLst>
        </pc:spChg>
        <pc:spChg chg="del">
          <ac:chgData name="Ranjith Venugopal" userId="e7617518532ebaa7" providerId="LiveId" clId="{93323F63-2F53-4FB7-A5B3-48E65C48D03F}" dt="2023-07-02T10:27:49.359" v="616" actId="6264"/>
          <ac:spMkLst>
            <pc:docMk/>
            <pc:sldMk cId="3432207565" sldId="259"/>
            <ac:spMk id="3" creationId="{150E7FE9-DF93-E92D-DFBE-DFB62128B2ED}"/>
          </ac:spMkLst>
        </pc:spChg>
        <pc:spChg chg="add del mod ord">
          <ac:chgData name="Ranjith Venugopal" userId="e7617518532ebaa7" providerId="LiveId" clId="{93323F63-2F53-4FB7-A5B3-48E65C48D03F}" dt="2023-07-02T10:27:51.115" v="617" actId="6264"/>
          <ac:spMkLst>
            <pc:docMk/>
            <pc:sldMk cId="3432207565" sldId="259"/>
            <ac:spMk id="4" creationId="{3DAB5B04-B5B0-AC6C-B9DF-40C88B06EEAD}"/>
          </ac:spMkLst>
        </pc:spChg>
        <pc:spChg chg="add del mod ord">
          <ac:chgData name="Ranjith Venugopal" userId="e7617518532ebaa7" providerId="LiveId" clId="{93323F63-2F53-4FB7-A5B3-48E65C48D03F}" dt="2023-07-02T10:27:51.115" v="617" actId="6264"/>
          <ac:spMkLst>
            <pc:docMk/>
            <pc:sldMk cId="3432207565" sldId="259"/>
            <ac:spMk id="5" creationId="{EB074AC8-5AA8-43CA-214F-E7FF00F9A534}"/>
          </ac:spMkLst>
        </pc:spChg>
        <pc:spChg chg="add del mod ord">
          <ac:chgData name="Ranjith Venugopal" userId="e7617518532ebaa7" providerId="LiveId" clId="{93323F63-2F53-4FB7-A5B3-48E65C48D03F}" dt="2023-07-02T10:27:55.033" v="618" actId="700"/>
          <ac:spMkLst>
            <pc:docMk/>
            <pc:sldMk cId="3432207565" sldId="259"/>
            <ac:spMk id="6" creationId="{6770EAAF-1B0E-B426-61C9-1FA03A1CE4F1}"/>
          </ac:spMkLst>
        </pc:spChg>
        <pc:spChg chg="add del mod ord">
          <ac:chgData name="Ranjith Venugopal" userId="e7617518532ebaa7" providerId="LiveId" clId="{93323F63-2F53-4FB7-A5B3-48E65C48D03F}" dt="2023-07-02T10:27:55.033" v="618" actId="700"/>
          <ac:spMkLst>
            <pc:docMk/>
            <pc:sldMk cId="3432207565" sldId="259"/>
            <ac:spMk id="7" creationId="{A2192981-0E9A-D6AA-AD01-1C58C5FF75C3}"/>
          </ac:spMkLst>
        </pc:spChg>
        <pc:spChg chg="add mod">
          <ac:chgData name="Ranjith Venugopal" userId="e7617518532ebaa7" providerId="LiveId" clId="{93323F63-2F53-4FB7-A5B3-48E65C48D03F}" dt="2023-07-02T10:44:46.576" v="825" actId="5793"/>
          <ac:spMkLst>
            <pc:docMk/>
            <pc:sldMk cId="3432207565" sldId="259"/>
            <ac:spMk id="8" creationId="{96F4DECF-C052-97BE-CD5E-758211D5B07E}"/>
          </ac:spMkLst>
        </pc:spChg>
        <pc:spChg chg="add mod">
          <ac:chgData name="Ranjith Venugopal" userId="e7617518532ebaa7" providerId="LiveId" clId="{93323F63-2F53-4FB7-A5B3-48E65C48D03F}" dt="2023-07-02T10:44:48.582" v="826" actId="1076"/>
          <ac:spMkLst>
            <pc:docMk/>
            <pc:sldMk cId="3432207565" sldId="259"/>
            <ac:spMk id="9" creationId="{8BB232AE-924F-5460-C5BF-C49FD51004F8}"/>
          </ac:spMkLst>
        </pc:spChg>
      </pc:sldChg>
      <pc:sldChg chg="modSp mod">
        <pc:chgData name="Ranjith Venugopal" userId="e7617518532ebaa7" providerId="LiveId" clId="{93323F63-2F53-4FB7-A5B3-48E65C48D03F}" dt="2023-07-02T10:27:34.062" v="615" actId="2"/>
        <pc:sldMkLst>
          <pc:docMk/>
          <pc:sldMk cId="218327139" sldId="260"/>
        </pc:sldMkLst>
        <pc:spChg chg="mod">
          <ac:chgData name="Ranjith Venugopal" userId="e7617518532ebaa7" providerId="LiveId" clId="{93323F63-2F53-4FB7-A5B3-48E65C48D03F}" dt="2023-07-02T10:27:34.062" v="615" actId="2"/>
          <ac:spMkLst>
            <pc:docMk/>
            <pc:sldMk cId="218327139" sldId="260"/>
            <ac:spMk id="4" creationId="{583F31E8-33AD-9324-2571-11DDBD098D10}"/>
          </ac:spMkLst>
        </pc:spChg>
      </pc:sldChg>
      <pc:sldChg chg="addSp modSp new mod">
        <pc:chgData name="Ranjith Venugopal" userId="e7617518532ebaa7" providerId="LiveId" clId="{93323F63-2F53-4FB7-A5B3-48E65C48D03F}" dt="2023-07-02T10:52:06.648" v="1115" actId="20577"/>
        <pc:sldMkLst>
          <pc:docMk/>
          <pc:sldMk cId="226950524" sldId="261"/>
        </pc:sldMkLst>
        <pc:spChg chg="add mod">
          <ac:chgData name="Ranjith Venugopal" userId="e7617518532ebaa7" providerId="LiveId" clId="{93323F63-2F53-4FB7-A5B3-48E65C48D03F}" dt="2023-07-02T10:52:06.648" v="1115" actId="20577"/>
          <ac:spMkLst>
            <pc:docMk/>
            <pc:sldMk cId="226950524" sldId="261"/>
            <ac:spMk id="2" creationId="{555E50E5-3C61-8C8C-F6BE-B3444D1CC1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110" y="286603"/>
            <a:ext cx="6087569" cy="1450757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 Black" panose="020B0A04020102020204" pitchFamily="34" charset="0"/>
              </a:rPr>
              <a:t>DEPLOYING WORDPRESS WEB APPLICATION USING DOCKER-COMPOSE IN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462567" y="2184738"/>
            <a:ext cx="4106862" cy="1020763"/>
          </a:xfrm>
        </p:spPr>
        <p:txBody>
          <a:bodyPr>
            <a:normAutofit/>
          </a:bodyPr>
          <a:lstStyle/>
          <a:p>
            <a:pPr marL="1471400" lvl="8" indent="0">
              <a:buNone/>
            </a:pPr>
            <a:r>
              <a:rPr lang="en-US" sz="1900" b="1" dirty="0">
                <a:latin typeface="+mj-lt"/>
                <a:ea typeface="Yu Gothic UI Semibold" panose="020B0700000000000000" pitchFamily="34" charset="-128"/>
              </a:rPr>
              <a:t>- RANJITH VENUGOPAL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7822" y="0"/>
            <a:ext cx="463531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CB8B8F-6344-79DE-0426-C0826D75DAA0}"/>
              </a:ext>
            </a:extLst>
          </p:cNvPr>
          <p:cNvSpPr txBox="1"/>
          <p:nvPr/>
        </p:nvSpPr>
        <p:spPr>
          <a:xfrm>
            <a:off x="-1" y="1"/>
            <a:ext cx="12192001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INTRODUCTION 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WORDPRESS :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WordPress is a popular content management system (CMS) that allows users to create and manage</a:t>
            </a:r>
            <a:r>
              <a:rPr lang="en-US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websites easily. It is an open-source platform written in PHP and uses a MySQL database to store content. WordPress provides a user-friendly interface and a wide range of themes, plugins, and customization options, making it accessible to users with varying levels of technical expertise.</a:t>
            </a:r>
          </a:p>
          <a:p>
            <a:endParaRPr lang="en-US" dirty="0">
              <a:solidFill>
                <a:srgbClr val="D1D5DB"/>
              </a:solidFill>
              <a:latin typeface="Söhne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WordPress, users can create different types of websites, such as blogs, business websites, online stores, portfolios, and more. It offers a range of pre-designed templates (themes) that can be customized to suit individual needs. Additionally, users can enhance the functionality of their websites by installing various plugins, which are add-on software components that extend the features and capabilities of WordPress.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Overall, WordPress is a versatile platform that empowers individuals, businesses, and organizations to create and manage websites without extensive coding knowledge, offering a powerful solution for online presence and content management.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dirty="0">
              <a:solidFill>
                <a:srgbClr val="D1D5DB"/>
              </a:solidFill>
              <a:latin typeface="Söhne"/>
            </a:endParaRP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dirty="0">
              <a:solidFill>
                <a:srgbClr val="D1D5DB"/>
              </a:solidFill>
              <a:latin typeface="Söhne"/>
            </a:endParaRP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dirty="0">
              <a:solidFill>
                <a:srgbClr val="D1D5DB"/>
              </a:solidFill>
              <a:latin typeface="Söhne"/>
            </a:endParaRP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dirty="0">
              <a:solidFill>
                <a:srgbClr val="D1D5DB"/>
              </a:solidFill>
              <a:latin typeface="Söhne"/>
            </a:endParaRP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dirty="0">
              <a:solidFill>
                <a:srgbClr val="D1D5DB"/>
              </a:solidFill>
              <a:latin typeface="Söhne"/>
            </a:endParaRPr>
          </a:p>
          <a:p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F4DECF-C052-97BE-CD5E-758211D5B07E}"/>
              </a:ext>
            </a:extLst>
          </p:cNvPr>
          <p:cNvSpPr txBox="1"/>
          <p:nvPr/>
        </p:nvSpPr>
        <p:spPr>
          <a:xfrm>
            <a:off x="82420" y="0"/>
            <a:ext cx="12027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PREREQUISITES :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"/>
              </a:rPr>
              <a:t>Amazon web services</a:t>
            </a:r>
          </a:p>
          <a:p>
            <a:endParaRPr lang="en-US" dirty="0">
              <a:latin typeface="Arial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"/>
              </a:rPr>
              <a:t>Git Bash Tool</a:t>
            </a:r>
          </a:p>
          <a:p>
            <a:endParaRPr lang="en-US" dirty="0">
              <a:latin typeface="Arial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"/>
              </a:rPr>
              <a:t>GitHub Account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232AE-924F-5460-C5BF-C49FD51004F8}"/>
              </a:ext>
            </a:extLst>
          </p:cNvPr>
          <p:cNvSpPr txBox="1"/>
          <p:nvPr/>
        </p:nvSpPr>
        <p:spPr>
          <a:xfrm>
            <a:off x="65314" y="2447713"/>
            <a:ext cx="1191519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Steps to create the infrastructure in this pipeline :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launching an EC2 Instance with AMI – Amazon Linux 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Installing GIT, Docker and related repos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Docker images with help of YAML scripting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EIP for launching the output of the project statically.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0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31E8-33AD-9324-2571-11DDBD098D10}"/>
              </a:ext>
            </a:extLst>
          </p:cNvPr>
          <p:cNvSpPr txBox="1"/>
          <p:nvPr/>
        </p:nvSpPr>
        <p:spPr>
          <a:xfrm>
            <a:off x="242596" y="158620"/>
            <a:ext cx="12192000" cy="837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SOME WIDELY USED COMMANDS IN THIS PROJECT :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"/>
              </a:rPr>
              <a:t>scp –i pemname.pem pemname.pem ec2-user@public ip:~</a:t>
            </a:r>
          </a:p>
          <a:p>
            <a:r>
              <a:rPr lang="en-US" sz="2000" dirty="0">
                <a:latin typeface="Arial "/>
              </a:rPr>
              <a:t>    </a:t>
            </a:r>
            <a:r>
              <a:rPr lang="en-US" dirty="0">
                <a:latin typeface="Arial "/>
              </a:rPr>
              <a:t> [This command is used to copy our pemfile to our instance]</a:t>
            </a:r>
          </a:p>
          <a:p>
            <a:endParaRPr lang="en-US" dirty="0">
              <a:latin typeface="Arial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"/>
              </a:rPr>
              <a:t>tar xzvf latest.tar.gz</a:t>
            </a:r>
          </a:p>
          <a:p>
            <a:r>
              <a:rPr lang="en-US" dirty="0">
                <a:latin typeface="Arial "/>
              </a:rPr>
              <a:t>     [This command is used to extract the files in wordpress]</a:t>
            </a:r>
          </a:p>
          <a:p>
            <a:endParaRPr lang="en-US" sz="2000" dirty="0">
              <a:latin typeface="Arial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"/>
              </a:rPr>
              <a:t>ssh –i “pemname.pem” ec2-user@private ip</a:t>
            </a:r>
          </a:p>
          <a:p>
            <a:r>
              <a:rPr lang="en-US" dirty="0">
                <a:latin typeface="Arial "/>
              </a:rPr>
              <a:t>     [This command is used to connect public instance through private instance]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"/>
              </a:rPr>
              <a:t>mysql –h paste the end point of database –u admin -p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[This command is used to go into mysql the server]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Cp filename.filename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[This command is used to copy all the data in one file to another one]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endParaRPr lang="en-US" sz="2000" dirty="0">
              <a:latin typeface="Arial Black" panose="020B0A04020102020204" pitchFamily="34" charset="0"/>
            </a:endParaRPr>
          </a:p>
          <a:p>
            <a:endParaRPr lang="en-US" sz="2000" dirty="0">
              <a:latin typeface="Arial Black" panose="020B0A04020102020204" pitchFamily="34" charset="0"/>
            </a:endParaRPr>
          </a:p>
          <a:p>
            <a:endParaRPr lang="en-US" sz="2000" dirty="0">
              <a:latin typeface="Arial Black" panose="020B0A04020102020204" pitchFamily="34" charset="0"/>
            </a:endParaRPr>
          </a:p>
          <a:p>
            <a:endParaRPr lang="en-US" sz="2000" dirty="0">
              <a:latin typeface="Arial Black" panose="020B0A04020102020204" pitchFamily="34" charset="0"/>
            </a:endParaRPr>
          </a:p>
          <a:p>
            <a:endParaRPr lang="en-US" sz="2000" dirty="0">
              <a:latin typeface="Arial Black" panose="020B0A04020102020204" pitchFamily="34" charset="0"/>
            </a:endParaRPr>
          </a:p>
          <a:p>
            <a:endParaRPr lang="en-US" sz="2000" dirty="0">
              <a:latin typeface="Arial Black" panose="020B0A04020102020204" pitchFamily="34" charset="0"/>
            </a:endParaRPr>
          </a:p>
          <a:p>
            <a:endParaRPr lang="en-US" sz="2000" dirty="0">
              <a:latin typeface="Arial Black" panose="020B0A04020102020204" pitchFamily="34" charset="0"/>
            </a:endParaRPr>
          </a:p>
          <a:p>
            <a:endParaRPr lang="en-US" sz="2000" dirty="0">
              <a:latin typeface="Arial Black" panose="020B0A04020102020204" pitchFamily="34" charset="0"/>
            </a:endParaRPr>
          </a:p>
          <a:p>
            <a:endParaRPr lang="en-US" sz="2000" dirty="0">
              <a:latin typeface="Arial Black" panose="020B0A04020102020204" pitchFamily="34" charset="0"/>
            </a:endParaRPr>
          </a:p>
          <a:p>
            <a:endParaRPr lang="en-US" sz="2000" dirty="0">
              <a:latin typeface="Arial Black" panose="020B0A04020102020204" pitchFamily="34" charset="0"/>
            </a:endParaRPr>
          </a:p>
          <a:p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5E50E5-3C61-8C8C-F6BE-B3444D1CC19D}"/>
              </a:ext>
            </a:extLst>
          </p:cNvPr>
          <p:cNvSpPr txBox="1"/>
          <p:nvPr/>
        </p:nvSpPr>
        <p:spPr>
          <a:xfrm>
            <a:off x="99527" y="0"/>
            <a:ext cx="1202093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Different Methodology used To deploy WordPress</a:t>
            </a:r>
            <a:r>
              <a:rPr lang="en-IN" sz="2000" kern="100" dirty="0"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Application:</a:t>
            </a:r>
          </a:p>
          <a:p>
            <a:endParaRPr lang="en-IN" sz="2000" kern="100" dirty="0"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Manually installing GIT, Docker and related repos.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Automate using Jenkins.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Creating EC2 Instance with user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Creating EC2 Instance with shell script </a:t>
            </a:r>
          </a:p>
          <a:p>
            <a:endParaRPr lang="en-IN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N" kern="1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</a:t>
            </a:r>
            <a:r>
              <a:rPr lang="en-IN" sz="3000" kern="100"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Thank You.</a:t>
            </a:r>
            <a:endParaRPr lang="en-IN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N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                                       </a:t>
            </a:r>
          </a:p>
          <a:p>
            <a:endParaRPr lang="en-IN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05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{DDD7486D-2497-4C52-AFBD-1D95A2E7EEFC}tf56160789_win32</Template>
  <TotalTime>4082</TotalTime>
  <Words>422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</vt:lpstr>
      <vt:lpstr>Arial Black</vt:lpstr>
      <vt:lpstr>Bookman Old Style</vt:lpstr>
      <vt:lpstr>Calibri</vt:lpstr>
      <vt:lpstr>Comic Sans MS</vt:lpstr>
      <vt:lpstr>Franklin Gothic Book</vt:lpstr>
      <vt:lpstr>Söhne</vt:lpstr>
      <vt:lpstr>1_RetrospectVTI</vt:lpstr>
      <vt:lpstr>DEPLOYING WORDPRESS WEB APPLICATION USING DOCKER-COMPOSE IN AWS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WORDPRESS WEB APPLICATION USING DOCKER-COMPOSE IN AWS</dc:title>
  <dc:creator>Ranjith Venugopal</dc:creator>
  <cp:lastModifiedBy>Ranjith Venugopal</cp:lastModifiedBy>
  <cp:revision>4</cp:revision>
  <dcterms:created xsi:type="dcterms:W3CDTF">2023-07-02T09:47:11Z</dcterms:created>
  <dcterms:modified xsi:type="dcterms:W3CDTF">2023-07-19T08:11:34Z</dcterms:modified>
</cp:coreProperties>
</file>