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7419" autoAdjust="0"/>
  </p:normalViewPr>
  <p:slideViewPr>
    <p:cSldViewPr>
      <p:cViewPr>
        <p:scale>
          <a:sx n="40" d="100"/>
          <a:sy n="40" d="100"/>
        </p:scale>
        <p:origin x="-1878" y="-44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4997" y="497205"/>
            <a:ext cx="10962005" cy="1682511"/>
          </a:xfrm>
          <a:prstGeom prst="rect">
            <a:avLst/>
          </a:prstGeom>
        </p:spPr>
        <p:txBody>
          <a:bodyPr vert="horz" wrap="square" lIns="0" tIns="568959" rIns="0" bIns="0" rtlCol="0">
            <a:spAutoFit/>
          </a:bodyPr>
          <a:lstStyle/>
          <a:p>
            <a:pPr marL="3264535">
              <a:lnSpc>
                <a:spcPct val="100000"/>
              </a:lnSpc>
              <a:spcBef>
                <a:spcPts val="130"/>
              </a:spcBef>
            </a:pPr>
            <a:r>
              <a:rPr lang="en-US" sz="3600" dirty="0" smtClean="0"/>
              <a:t>Business dash board using data science</a:t>
            </a:r>
            <a:endParaRPr sz="3600"/>
          </a:p>
        </p:txBody>
      </p:sp>
      <p:sp>
        <p:nvSpPr>
          <p:cNvPr id="4" name="object 4"/>
          <p:cNvSpPr txBox="1"/>
          <p:nvPr/>
        </p:nvSpPr>
        <p:spPr>
          <a:xfrm>
            <a:off x="381000" y="2209800"/>
            <a:ext cx="11296650" cy="3167534"/>
          </a:xfrm>
          <a:prstGeom prst="rect">
            <a:avLst/>
          </a:prstGeom>
          <a:solidFill>
            <a:schemeClr val="bg1"/>
          </a:solidFill>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675"/>
              </a:spcBef>
            </a:pPr>
            <a:endParaRPr sz="2000">
              <a:latin typeface="Times New Roman"/>
              <a:cs typeface="Times New Roman"/>
            </a:endParaRPr>
          </a:p>
          <a:p>
            <a:pPr marL="2763520">
              <a:lnSpc>
                <a:spcPct val="100000"/>
              </a:lnSpc>
            </a:pPr>
            <a:r>
              <a:rPr sz="2000" b="1" dirty="0">
                <a:solidFill>
                  <a:srgbClr val="1382AC"/>
                </a:solidFill>
                <a:latin typeface="Arial"/>
                <a:cs typeface="Arial"/>
              </a:rPr>
              <a:t>Presented</a:t>
            </a:r>
            <a:r>
              <a:rPr sz="2000" b="1" spc="-20" dirty="0">
                <a:solidFill>
                  <a:srgbClr val="1382AC"/>
                </a:solidFill>
                <a:latin typeface="Arial"/>
                <a:cs typeface="Arial"/>
              </a:rPr>
              <a:t> </a:t>
            </a:r>
            <a:r>
              <a:rPr sz="2000" b="1" spc="-25">
                <a:solidFill>
                  <a:srgbClr val="1382AC"/>
                </a:solidFill>
                <a:latin typeface="Arial"/>
                <a:cs typeface="Arial"/>
              </a:rPr>
              <a:t>By</a:t>
            </a:r>
            <a:r>
              <a:rPr sz="2000" b="1" spc="-25" smtClean="0">
                <a:solidFill>
                  <a:srgbClr val="1382AC"/>
                </a:solidFill>
                <a:latin typeface="Arial"/>
                <a:cs typeface="Arial"/>
              </a:rPr>
              <a:t>:</a:t>
            </a:r>
            <a:endParaRPr lang="en-US" sz="2000" b="1" spc="-25" dirty="0" smtClean="0">
              <a:solidFill>
                <a:srgbClr val="1382AC"/>
              </a:solidFill>
              <a:latin typeface="Arial"/>
              <a:cs typeface="Arial"/>
            </a:endParaRPr>
          </a:p>
          <a:p>
            <a:pPr marL="2763520">
              <a:lnSpc>
                <a:spcPct val="100000"/>
              </a:lnSpc>
            </a:pPr>
            <a:r>
              <a:rPr lang="en-US" sz="2000" b="1" spc="-25" smtClean="0">
                <a:solidFill>
                  <a:srgbClr val="1382AC"/>
                </a:solidFill>
                <a:latin typeface="Arial"/>
                <a:cs typeface="Arial"/>
              </a:rPr>
              <a:t>R.RANJITHKUMAR</a:t>
            </a:r>
            <a:endParaRPr lang="en-US" sz="2000" b="1" spc="-25" dirty="0" smtClean="0">
              <a:solidFill>
                <a:srgbClr val="1382AC"/>
              </a:solidFill>
              <a:latin typeface="Arial"/>
              <a:cs typeface="Arial"/>
            </a:endParaRPr>
          </a:p>
          <a:p>
            <a:pPr marL="2763520">
              <a:lnSpc>
                <a:spcPct val="100000"/>
              </a:lnSpc>
            </a:pPr>
            <a:r>
              <a:rPr lang="en-US" sz="2000" b="1" spc="-25" dirty="0" smtClean="0">
                <a:solidFill>
                  <a:srgbClr val="1382AC"/>
                </a:solidFill>
                <a:latin typeface="Arial"/>
                <a:cs typeface="Arial"/>
              </a:rPr>
              <a:t>EEE </a:t>
            </a:r>
          </a:p>
          <a:p>
            <a:pPr marL="2763520">
              <a:lnSpc>
                <a:spcPct val="100000"/>
              </a:lnSpc>
            </a:pPr>
            <a:r>
              <a:rPr lang="en-US" sz="2000" b="1" spc="-25" dirty="0" smtClean="0">
                <a:solidFill>
                  <a:srgbClr val="1382AC"/>
                </a:solidFill>
                <a:latin typeface="Arial"/>
                <a:cs typeface="Arial"/>
              </a:rPr>
              <a:t>SRI VIDYA COLLEGE OFENGINEERING AND TECHNOLOGY</a:t>
            </a:r>
          </a:p>
          <a:p>
            <a:pPr marL="2763520">
              <a:lnSpc>
                <a:spcPct val="100000"/>
              </a:lnSpc>
            </a:pPr>
            <a:r>
              <a:rPr lang="en-US" sz="2000" b="1" spc="-25" dirty="0" smtClean="0">
                <a:solidFill>
                  <a:srgbClr val="1382AC"/>
                </a:solidFill>
                <a:latin typeface="Arial"/>
                <a:cs typeface="Arial"/>
              </a:rPr>
              <a:t>VIRUDHUNAGAR-626001</a:t>
            </a: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3" name="Rectangle 2"/>
          <p:cNvSpPr/>
          <p:nvPr/>
        </p:nvSpPr>
        <p:spPr>
          <a:xfrm>
            <a:off x="609600" y="1143000"/>
            <a:ext cx="8534400" cy="1200329"/>
          </a:xfrm>
          <a:prstGeom prst="rect">
            <a:avLst/>
          </a:prstGeom>
        </p:spPr>
        <p:txBody>
          <a:bodyPr wrap="square">
            <a:spAutoFit/>
          </a:bodyPr>
          <a:lstStyle/>
          <a:p>
            <a:r>
              <a:rPr lang="en-US" dirty="0"/>
              <a:t>A business dashboard is a graphical display of various indicators, reflecting the operating status of the enterprise in real-time and visualizing the collected data. Business dashboards dig information from data and present an easily digestible view of business performance to help strategic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DejaVu Sans"/>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3" name="Rectangle 2"/>
          <p:cNvSpPr/>
          <p:nvPr/>
        </p:nvSpPr>
        <p:spPr>
          <a:xfrm>
            <a:off x="914400" y="1371601"/>
            <a:ext cx="8229600" cy="2862322"/>
          </a:xfrm>
          <a:prstGeom prst="rect">
            <a:avLst/>
          </a:prstGeom>
        </p:spPr>
        <p:txBody>
          <a:bodyPr wrap="square">
            <a:spAutoFit/>
          </a:bodyPr>
          <a:lstStyle/>
          <a:p>
            <a:r>
              <a:rPr lang="en-US" dirty="0"/>
              <a:t>Our goal is to design and create a Dashboard using the Superstore Sales data (which is really close to reality) to provide answers to the following questions:</a:t>
            </a:r>
          </a:p>
          <a:p>
            <a:endParaRPr lang="en-US" dirty="0" smtClean="0"/>
          </a:p>
          <a:p>
            <a:pPr>
              <a:buFont typeface="Wingdings" pitchFamily="2" charset="2"/>
              <a:buChar char="ü"/>
            </a:pPr>
            <a:r>
              <a:rPr lang="en-US" dirty="0" smtClean="0"/>
              <a:t>What </a:t>
            </a:r>
            <a:r>
              <a:rPr lang="en-US" dirty="0"/>
              <a:t>are the performance indicators values for the past month? It’s necessary for stocktaking and comparing it against the same period last year.</a:t>
            </a:r>
          </a:p>
          <a:p>
            <a:pPr>
              <a:buFont typeface="Wingdings" pitchFamily="2" charset="2"/>
              <a:buChar char="ü"/>
            </a:pPr>
            <a:endParaRPr lang="en-US" dirty="0" smtClean="0"/>
          </a:p>
          <a:p>
            <a:pPr>
              <a:buFont typeface="Wingdings" pitchFamily="2" charset="2"/>
              <a:buChar char="ü"/>
            </a:pPr>
            <a:r>
              <a:rPr lang="en-US" dirty="0" smtClean="0"/>
              <a:t>What </a:t>
            </a:r>
            <a:r>
              <a:rPr lang="en-US" dirty="0"/>
              <a:t>key factors do affect profit growth?</a:t>
            </a:r>
          </a:p>
          <a:p>
            <a:pPr>
              <a:buFont typeface="Wingdings" pitchFamily="2" charset="2"/>
              <a:buChar char="ü"/>
            </a:pPr>
            <a:endParaRPr lang="en-US" dirty="0" smtClean="0"/>
          </a:p>
          <a:p>
            <a:pPr>
              <a:buFont typeface="Wingdings" pitchFamily="2" charset="2"/>
              <a:buChar char="ü"/>
            </a:pPr>
            <a:r>
              <a:rPr lang="en-US" dirty="0" smtClean="0"/>
              <a:t>What </a:t>
            </a:r>
            <a:r>
              <a:rPr lang="en-US" dirty="0"/>
              <a:t>categories, subcategories, products and clients generate more profits, and what ones that bring losses?</a:t>
            </a:r>
          </a:p>
        </p:txBody>
      </p:sp>
      <p:sp>
        <p:nvSpPr>
          <p:cNvPr id="4" name="Rectangle 3"/>
          <p:cNvSpPr/>
          <p:nvPr/>
        </p:nvSpPr>
        <p:spPr>
          <a:xfrm>
            <a:off x="4318000" y="2167354"/>
            <a:ext cx="3048000" cy="4247317"/>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What are the performance indicators values for the past month? It’s necessary for stocktaking and comparing it against the same period last year.</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What key factors do affect profit growth?</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What categories, subcategories, products and clients generate more profits, and what ones that bring losses?</a:t>
            </a:r>
            <a:endParaRPr kumimoji="0" lang="en-US" sz="1800" b="0" i="0" u="none" strike="noStrike" kern="0" cap="none" spc="0" normalizeH="0" baseline="0" noProof="0" dirty="0">
              <a:ln>
                <a:noFill/>
              </a:ln>
              <a:solidFill>
                <a:sysClr val="windowText" lastClr="000000"/>
              </a:solidFill>
              <a:effectLst/>
              <a:uLnTx/>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Rectangle 2"/>
          <p:cNvSpPr/>
          <p:nvPr/>
        </p:nvSpPr>
        <p:spPr>
          <a:xfrm>
            <a:off x="152400" y="1447800"/>
            <a:ext cx="12039600" cy="646331"/>
          </a:xfrm>
          <a:prstGeom prst="rect">
            <a:avLst/>
          </a:prstGeom>
        </p:spPr>
        <p:txBody>
          <a:bodyPr wrap="square">
            <a:spAutoFit/>
          </a:bodyPr>
          <a:lstStyle/>
          <a:p>
            <a:r>
              <a:rPr lang="en-US" dirty="0"/>
              <a:t>A business dashboard is a visual summary of key performance indicators (KPIs) or other key data points. It shows complex data sets in at-a-glance views so leaders know how their teams are doing and what actions to take.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685800"/>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6" name="Rectangle 5"/>
          <p:cNvSpPr/>
          <p:nvPr/>
        </p:nvSpPr>
        <p:spPr>
          <a:xfrm>
            <a:off x="533400" y="1828800"/>
            <a:ext cx="10210800" cy="1200329"/>
          </a:xfrm>
          <a:prstGeom prst="rect">
            <a:avLst/>
          </a:prstGeom>
        </p:spPr>
        <p:txBody>
          <a:bodyPr wrap="square">
            <a:spAutoFit/>
          </a:bodyPr>
          <a:lstStyle/>
          <a:p>
            <a:r>
              <a:rPr lang="en-US" dirty="0"/>
              <a:t>Dashboards for business can be of many types, from analytical to operational to strategic – each tracking a certain type of metrics and telling a specific data story. They can focus on particular department tasks and how they perform, or provide a big picture of the current status of overall activities.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Rectangle 2"/>
          <p:cNvSpPr/>
          <p:nvPr/>
        </p:nvSpPr>
        <p:spPr>
          <a:xfrm>
            <a:off x="533400" y="1295400"/>
            <a:ext cx="10896600" cy="1200329"/>
          </a:xfrm>
          <a:prstGeom prst="rect">
            <a:avLst/>
          </a:prstGeom>
        </p:spPr>
        <p:txBody>
          <a:bodyPr wrap="square">
            <a:spAutoFit/>
          </a:bodyPr>
          <a:lstStyle/>
          <a:p>
            <a:r>
              <a:rPr lang="en-US" b="1" dirty="0"/>
              <a:t>Identify Business Objectives:</a:t>
            </a:r>
            <a:endParaRPr lang="en-US" dirty="0"/>
          </a:p>
          <a:p>
            <a:pPr lvl="1"/>
            <a:r>
              <a:rPr lang="en-US" dirty="0"/>
              <a:t>Understand the specific business goals and challenges that the dashboard aims to address. This could include improving operational efficiency, increasing revenue, or optimizing marketing campaigns.</a:t>
            </a:r>
          </a:p>
          <a:p>
            <a:endParaRPr lang="en-US" dirty="0"/>
          </a:p>
        </p:txBody>
      </p:sp>
      <p:sp>
        <p:nvSpPr>
          <p:cNvPr id="4" name="Rectangle 3"/>
          <p:cNvSpPr/>
          <p:nvPr/>
        </p:nvSpPr>
        <p:spPr>
          <a:xfrm>
            <a:off x="533400" y="2667000"/>
            <a:ext cx="8991600" cy="1754326"/>
          </a:xfrm>
          <a:prstGeom prst="rect">
            <a:avLst/>
          </a:prstGeom>
        </p:spPr>
        <p:txBody>
          <a:bodyPr wrap="square">
            <a:spAutoFit/>
          </a:bodyPr>
          <a:lstStyle/>
          <a:p>
            <a:r>
              <a:rPr lang="en-US" b="1" dirty="0"/>
              <a:t>Define Key Metrics and Data Sources:</a:t>
            </a:r>
            <a:endParaRPr lang="en-US" dirty="0"/>
          </a:p>
          <a:p>
            <a:r>
              <a:rPr lang="en-US" dirty="0"/>
              <a:t>Determine the key performance indicators (KPIs) that directly impact your business objectives.</a:t>
            </a:r>
          </a:p>
          <a:p>
            <a:r>
              <a:rPr lang="en-US" dirty="0"/>
              <a:t>Identify relevant data sources that contain the necessary information to measure these KPIs. These sources may include transactional databases, CRM systems, web analytics platforms, and external APIs.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sp>
        <p:nvSpPr>
          <p:cNvPr id="3" name="Rectangle 2"/>
          <p:cNvSpPr/>
          <p:nvPr/>
        </p:nvSpPr>
        <p:spPr>
          <a:xfrm>
            <a:off x="381000" y="1371600"/>
            <a:ext cx="8763000" cy="1200329"/>
          </a:xfrm>
          <a:prstGeom prst="rect">
            <a:avLst/>
          </a:prstGeom>
        </p:spPr>
        <p:txBody>
          <a:bodyPr wrap="square">
            <a:spAutoFit/>
          </a:bodyPr>
          <a:lstStyle/>
          <a:p>
            <a:r>
              <a:rPr lang="en-US" dirty="0"/>
              <a:t>A business dashboard simplifies how you gather, analyze, and interpret data. Instead of checking 14 separate data sources, manually exporting data, and formatting an Excel spreadsheet, a business dashboard connects the data you need and summarizes all your business data in a neat-looking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Rectangle 2"/>
          <p:cNvSpPr/>
          <p:nvPr/>
        </p:nvSpPr>
        <p:spPr>
          <a:xfrm>
            <a:off x="685800" y="1371600"/>
            <a:ext cx="8458200" cy="1200329"/>
          </a:xfrm>
          <a:prstGeom prst="rect">
            <a:avLst/>
          </a:prstGeom>
        </p:spPr>
        <p:txBody>
          <a:bodyPr wrap="square">
            <a:spAutoFit/>
          </a:bodyPr>
          <a:lstStyle/>
          <a:p>
            <a:r>
              <a:rPr lang="en-US" dirty="0"/>
              <a:t>A good scorecard should show the key performance indicators (KPIs) that will allow you to identify and visualize where the company stands, what challenges, opportunities and future difficulties it faces. In this way, it should enable you to make decisions accordingly to achieve your business objectives.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
        <p:nvSpPr>
          <p:cNvPr id="3" name="Rectangle 2"/>
          <p:cNvSpPr/>
          <p:nvPr/>
        </p:nvSpPr>
        <p:spPr>
          <a:xfrm>
            <a:off x="533400" y="1447800"/>
            <a:ext cx="8534400" cy="1200329"/>
          </a:xfrm>
          <a:prstGeom prst="rect">
            <a:avLst/>
          </a:prstGeom>
        </p:spPr>
        <p:txBody>
          <a:bodyPr wrap="square">
            <a:spAutoFit/>
          </a:bodyPr>
          <a:lstStyle/>
          <a:p>
            <a:r>
              <a:rPr lang="en-US" dirty="0"/>
              <a:t>The potential for business dashboards is sky high. Business dashboard tools in the future are likely to incorporate machine learning and AI so they can bubble up points of interest and identify patterns in raw data that even the most well equipped data scientist will not be able to find manually.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TotalTime>
  <Words>444</Words>
  <Application>Microsoft Office PowerPoint</Application>
  <PresentationFormat>Custom</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Business dash board using data science</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dash board using data science</dc:title>
  <dc:creator>SVCETADMIN</dc:creator>
  <cp:lastModifiedBy>SVCETADMIN</cp:lastModifiedBy>
  <cp:revision>5</cp:revision>
  <dcterms:created xsi:type="dcterms:W3CDTF">2024-04-12T05:53:15Z</dcterms:created>
  <dcterms:modified xsi:type="dcterms:W3CDTF">2024-04-15T09:59:52Z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2024-04-12T00:00:00Z</vt:filetime>
  </property>
  <property fmtid="{D5CDD505-2E9C-101B-9397-08002B2CF9AE}" pid="4" name="Producer">
    <vt:lpwstr>3-Heights(TM) PDF Security Shell 4.8.25.2 (http://www.pdf-tools.com)</vt:lpwstr>
  </property>
</Properties>
</file>