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56" r:id="rId2"/>
    <p:sldId id="271" r:id="rId3"/>
    <p:sldId id="279" r:id="rId4"/>
    <p:sldId id="280" r:id="rId5"/>
    <p:sldId id="283" r:id="rId6"/>
    <p:sldId id="284" r:id="rId7"/>
    <p:sldId id="285" r:id="rId8"/>
    <p:sldId id="286" r:id="rId9"/>
    <p:sldId id="287" r:id="rId10"/>
    <p:sldId id="288" r:id="rId11"/>
    <p:sldId id="282" r:id="rId12"/>
    <p:sldId id="281" r:id="rId13"/>
    <p:sldId id="292" r:id="rId14"/>
    <p:sldId id="289" r:id="rId15"/>
    <p:sldId id="290" r:id="rId16"/>
    <p:sldId id="293"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0"/>
            <p14:sldId id="283"/>
            <p14:sldId id="284"/>
            <p14:sldId id="285"/>
            <p14:sldId id="286"/>
            <p14:sldId id="287"/>
            <p14:sldId id="288"/>
            <p14:sldId id="282"/>
            <p14:sldId id="281"/>
            <p14:sldId id="292"/>
            <p14:sldId id="289"/>
            <p14:sldId id="290"/>
            <p14:sldId id="293"/>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chan Singh" userId="c5d6892c2c3ecd25" providerId="LiveId" clId="{39112D1B-8318-4573-B061-C979C4D7AF25}"/>
    <pc:docChg chg="undo custSel addSld delSld modSld modMainMaster delSection modSection modHandout">
      <pc:chgData name="Kanchan Singh" userId="c5d6892c2c3ecd25" providerId="LiveId" clId="{39112D1B-8318-4573-B061-C979C4D7AF25}" dt="2022-12-07T11:21:27.371" v="2556" actId="2696"/>
      <pc:docMkLst>
        <pc:docMk/>
      </pc:docMkLst>
      <pc:sldChg chg="addSp delSp modSp mod">
        <pc:chgData name="Kanchan Singh" userId="c5d6892c2c3ecd25" providerId="LiveId" clId="{39112D1B-8318-4573-B061-C979C4D7AF25}" dt="2022-12-07T07:34:33.144" v="394"/>
        <pc:sldMkLst>
          <pc:docMk/>
          <pc:sldMk cId="2471807738" sldId="256"/>
        </pc:sldMkLst>
        <pc:spChg chg="mod">
          <ac:chgData name="Kanchan Singh" userId="c5d6892c2c3ecd25" providerId="LiveId" clId="{39112D1B-8318-4573-B061-C979C4D7AF25}" dt="2022-12-07T04:18:00.155" v="2"/>
          <ac:spMkLst>
            <pc:docMk/>
            <pc:sldMk cId="2471807738" sldId="256"/>
            <ac:spMk id="2" creationId="{00000000-0000-0000-0000-000000000000}"/>
          </ac:spMkLst>
        </pc:spChg>
        <pc:spChg chg="mod">
          <ac:chgData name="Kanchan Singh" userId="c5d6892c2c3ecd25" providerId="LiveId" clId="{39112D1B-8318-4573-B061-C979C4D7AF25}" dt="2022-12-07T04:37:01.469" v="53" actId="14100"/>
          <ac:spMkLst>
            <pc:docMk/>
            <pc:sldMk cId="2471807738" sldId="256"/>
            <ac:spMk id="3" creationId="{00000000-0000-0000-0000-000000000000}"/>
          </ac:spMkLst>
        </pc:spChg>
        <pc:spChg chg="mod">
          <ac:chgData name="Kanchan Singh" userId="c5d6892c2c3ecd25" providerId="LiveId" clId="{39112D1B-8318-4573-B061-C979C4D7AF25}" dt="2022-12-07T07:34:30.507" v="393"/>
          <ac:spMkLst>
            <pc:docMk/>
            <pc:sldMk cId="2471807738" sldId="256"/>
            <ac:spMk id="5" creationId="{EDA831B2-3D8F-3AB9-7006-A93F844E99D0}"/>
          </ac:spMkLst>
        </pc:spChg>
        <pc:spChg chg="mod">
          <ac:chgData name="Kanchan Singh" userId="c5d6892c2c3ecd25" providerId="LiveId" clId="{39112D1B-8318-4573-B061-C979C4D7AF25}" dt="2022-12-07T07:34:30.507" v="393"/>
          <ac:spMkLst>
            <pc:docMk/>
            <pc:sldMk cId="2471807738" sldId="256"/>
            <ac:spMk id="6" creationId="{E476A04F-5778-1FFD-6E87-56C1F630B239}"/>
          </ac:spMkLst>
        </pc:spChg>
        <pc:grpChg chg="add del mod">
          <ac:chgData name="Kanchan Singh" userId="c5d6892c2c3ecd25" providerId="LiveId" clId="{39112D1B-8318-4573-B061-C979C4D7AF25}" dt="2022-12-07T07:34:33.144" v="394"/>
          <ac:grpSpMkLst>
            <pc:docMk/>
            <pc:sldMk cId="2471807738" sldId="256"/>
            <ac:grpSpMk id="4" creationId="{15C751F4-3DE0-C675-E73B-9AF4E5A0F6CE}"/>
          </ac:grpSpMkLst>
        </pc:grpChg>
        <pc:picChg chg="del">
          <ac:chgData name="Kanchan Singh" userId="c5d6892c2c3ecd25" providerId="LiveId" clId="{39112D1B-8318-4573-B061-C979C4D7AF25}" dt="2022-12-07T04:53:14.556" v="104" actId="478"/>
          <ac:picMkLst>
            <pc:docMk/>
            <pc:sldMk cId="2471807738" sldId="256"/>
            <ac:picMk id="4" creationId="{00000000-0000-0000-0000-000000000000}"/>
          </ac:picMkLst>
        </pc:picChg>
      </pc:sldChg>
      <pc:sldChg chg="delSp del">
        <pc:chgData name="Kanchan Singh" userId="c5d6892c2c3ecd25" providerId="LiveId" clId="{39112D1B-8318-4573-B061-C979C4D7AF25}" dt="2022-12-07T07:32:08.467" v="379" actId="47"/>
        <pc:sldMkLst>
          <pc:docMk/>
          <pc:sldMk cId="1328676004" sldId="257"/>
        </pc:sldMkLst>
        <pc:spChg chg="del">
          <ac:chgData name="Kanchan Singh" userId="c5d6892c2c3ecd25" providerId="LiveId" clId="{39112D1B-8318-4573-B061-C979C4D7AF25}" dt="2022-12-07T04:36:17.152" v="51"/>
          <ac:spMkLst>
            <pc:docMk/>
            <pc:sldMk cId="1328676004" sldId="257"/>
            <ac:spMk id="3" creationId="{4E8E72BC-B6B5-EF94-4B67-D342790B2568}"/>
          </ac:spMkLst>
        </pc:spChg>
        <pc:spChg chg="del">
          <ac:chgData name="Kanchan Singh" userId="c5d6892c2c3ecd25" providerId="LiveId" clId="{39112D1B-8318-4573-B061-C979C4D7AF25}" dt="2022-12-07T04:36:17.152" v="51"/>
          <ac:spMkLst>
            <pc:docMk/>
            <pc:sldMk cId="1328676004" sldId="257"/>
            <ac:spMk id="4" creationId="{CF04C826-76F4-38E9-4431-5D54ABE95F9D}"/>
          </ac:spMkLst>
        </pc:spChg>
      </pc:sldChg>
      <pc:sldChg chg="addSp delSp modSp mod">
        <pc:chgData name="Kanchan Singh" userId="c5d6892c2c3ecd25" providerId="LiveId" clId="{39112D1B-8318-4573-B061-C979C4D7AF25}" dt="2022-12-07T08:19:25.641" v="929" actId="478"/>
        <pc:sldMkLst>
          <pc:docMk/>
          <pc:sldMk cId="3457616166" sldId="271"/>
        </pc:sldMkLst>
        <pc:spChg chg="del">
          <ac:chgData name="Kanchan Singh" userId="c5d6892c2c3ecd25" providerId="LiveId" clId="{39112D1B-8318-4573-B061-C979C4D7AF25}" dt="2022-12-07T04:36:17.152" v="51"/>
          <ac:spMkLst>
            <pc:docMk/>
            <pc:sldMk cId="3457616166" sldId="271"/>
            <ac:spMk id="2" creationId="{7CD62941-2516-926A-4DCE-7FE54F8F0F55}"/>
          </ac:spMkLst>
        </pc:spChg>
        <pc:spChg chg="mod">
          <ac:chgData name="Kanchan Singh" userId="c5d6892c2c3ecd25" providerId="LiveId" clId="{39112D1B-8318-4573-B061-C979C4D7AF25}" dt="2022-12-07T07:29:43.845" v="309"/>
          <ac:spMkLst>
            <pc:docMk/>
            <pc:sldMk cId="3457616166" sldId="271"/>
            <ac:spMk id="3" creationId="{A3B027C2-5FE5-C93F-6714-5B1BB0C87DD8}"/>
          </ac:spMkLst>
        </pc:spChg>
        <pc:spChg chg="del">
          <ac:chgData name="Kanchan Singh" userId="c5d6892c2c3ecd25" providerId="LiveId" clId="{39112D1B-8318-4573-B061-C979C4D7AF25}" dt="2022-12-07T04:36:17.152" v="51"/>
          <ac:spMkLst>
            <pc:docMk/>
            <pc:sldMk cId="3457616166" sldId="271"/>
            <ac:spMk id="3" creationId="{DEEE0908-C52A-F0A8-E8C5-2ED4628E3E04}"/>
          </ac:spMkLst>
        </pc:spChg>
        <pc:spChg chg="mod">
          <ac:chgData name="Kanchan Singh" userId="c5d6892c2c3ecd25" providerId="LiveId" clId="{39112D1B-8318-4573-B061-C979C4D7AF25}" dt="2022-12-07T07:29:43.845" v="309"/>
          <ac:spMkLst>
            <pc:docMk/>
            <pc:sldMk cId="3457616166" sldId="271"/>
            <ac:spMk id="4" creationId="{D0B92995-6CC2-1E2E-85A6-8806D1610975}"/>
          </ac:spMkLst>
        </pc:spChg>
        <pc:spChg chg="mod">
          <ac:chgData name="Kanchan Singh" userId="c5d6892c2c3ecd25" providerId="LiveId" clId="{39112D1B-8318-4573-B061-C979C4D7AF25}" dt="2022-12-07T07:30:00.676" v="311"/>
          <ac:spMkLst>
            <pc:docMk/>
            <pc:sldMk cId="3457616166" sldId="271"/>
            <ac:spMk id="7" creationId="{A926CDB6-3CB0-C2D4-3272-7E851269973A}"/>
          </ac:spMkLst>
        </pc:spChg>
        <pc:spChg chg="mod">
          <ac:chgData name="Kanchan Singh" userId="c5d6892c2c3ecd25" providerId="LiveId" clId="{39112D1B-8318-4573-B061-C979C4D7AF25}" dt="2022-12-07T07:35:01.227" v="395" actId="2711"/>
          <ac:spMkLst>
            <pc:docMk/>
            <pc:sldMk cId="3457616166" sldId="271"/>
            <ac:spMk id="8" creationId="{00000000-0000-0000-0000-000000000000}"/>
          </ac:spMkLst>
        </pc:spChg>
        <pc:spChg chg="mod">
          <ac:chgData name="Kanchan Singh" userId="c5d6892c2c3ecd25" providerId="LiveId" clId="{39112D1B-8318-4573-B061-C979C4D7AF25}" dt="2022-12-07T07:30:11.652" v="314" actId="20577"/>
          <ac:spMkLst>
            <pc:docMk/>
            <pc:sldMk cId="3457616166" sldId="271"/>
            <ac:spMk id="9" creationId="{AC1C813F-FCBD-F078-5FAC-56EC55340604}"/>
          </ac:spMkLst>
        </pc:spChg>
        <pc:spChg chg="mod">
          <ac:chgData name="Kanchan Singh" userId="c5d6892c2c3ecd25" providerId="LiveId" clId="{39112D1B-8318-4573-B061-C979C4D7AF25}" dt="2022-12-07T07:35:21.625" v="397" actId="255"/>
          <ac:spMkLst>
            <pc:docMk/>
            <pc:sldMk cId="3457616166" sldId="271"/>
            <ac:spMk id="38" creationId="{00000000-0000-0000-0000-000000000000}"/>
          </ac:spMkLst>
        </pc:spChg>
        <pc:grpChg chg="add del mod">
          <ac:chgData name="Kanchan Singh" userId="c5d6892c2c3ecd25" providerId="LiveId" clId="{39112D1B-8318-4573-B061-C979C4D7AF25}" dt="2022-12-07T08:19:24.184" v="928" actId="478"/>
          <ac:grpSpMkLst>
            <pc:docMk/>
            <pc:sldMk cId="3457616166" sldId="271"/>
            <ac:grpSpMk id="2" creationId="{F90AFAE7-CBF6-022F-673E-032C3D4E336D}"/>
          </ac:grpSpMkLst>
        </pc:grpChg>
        <pc:grpChg chg="add del mod">
          <ac:chgData name="Kanchan Singh" userId="c5d6892c2c3ecd25" providerId="LiveId" clId="{39112D1B-8318-4573-B061-C979C4D7AF25}" dt="2022-12-07T08:19:25.641" v="929" actId="478"/>
          <ac:grpSpMkLst>
            <pc:docMk/>
            <pc:sldMk cId="3457616166" sldId="271"/>
            <ac:grpSpMk id="6" creationId="{18FF2B3E-48E2-3AD6-4503-B4D7DACB3A7F}"/>
          </ac:grpSpMkLst>
        </pc:grpChg>
        <pc:picChg chg="del">
          <ac:chgData name="Kanchan Singh" userId="c5d6892c2c3ecd25" providerId="LiveId" clId="{39112D1B-8318-4573-B061-C979C4D7AF25}" dt="2022-12-07T06:21:40.127" v="126" actId="478"/>
          <ac:picMkLst>
            <pc:docMk/>
            <pc:sldMk cId="3457616166" sldId="271"/>
            <ac:picMk id="5" creationId="{00000000-0000-0000-0000-000000000000}"/>
          </ac:picMkLst>
        </pc:picChg>
      </pc:sldChg>
      <pc:sldChg chg="delSp del">
        <pc:chgData name="Kanchan Singh" userId="c5d6892c2c3ecd25" providerId="LiveId" clId="{39112D1B-8318-4573-B061-C979C4D7AF25}" dt="2022-12-07T07:32:14.847" v="380" actId="47"/>
        <pc:sldMkLst>
          <pc:docMk/>
          <pc:sldMk cId="727668169" sldId="275"/>
        </pc:sldMkLst>
        <pc:spChg chg="del">
          <ac:chgData name="Kanchan Singh" userId="c5d6892c2c3ecd25" providerId="LiveId" clId="{39112D1B-8318-4573-B061-C979C4D7AF25}" dt="2022-12-07T04:36:17.152" v="51"/>
          <ac:spMkLst>
            <pc:docMk/>
            <pc:sldMk cId="727668169" sldId="275"/>
            <ac:spMk id="8" creationId="{B3989B26-76FF-3269-FE36-9EC12902B5EE}"/>
          </ac:spMkLst>
        </pc:spChg>
        <pc:spChg chg="del">
          <ac:chgData name="Kanchan Singh" userId="c5d6892c2c3ecd25" providerId="LiveId" clId="{39112D1B-8318-4573-B061-C979C4D7AF25}" dt="2022-12-07T04:36:17.152" v="51"/>
          <ac:spMkLst>
            <pc:docMk/>
            <pc:sldMk cId="727668169" sldId="275"/>
            <ac:spMk id="9" creationId="{F14BC786-30E9-4030-ABAE-837F45BDB010}"/>
          </ac:spMkLst>
        </pc:spChg>
      </pc:sldChg>
      <pc:sldChg chg="delSp del">
        <pc:chgData name="Kanchan Singh" userId="c5d6892c2c3ecd25" providerId="LiveId" clId="{39112D1B-8318-4573-B061-C979C4D7AF25}" dt="2022-12-07T07:32:15.750" v="381" actId="47"/>
        <pc:sldMkLst>
          <pc:docMk/>
          <pc:sldMk cId="1769326051" sldId="276"/>
        </pc:sldMkLst>
        <pc:spChg chg="del">
          <ac:chgData name="Kanchan Singh" userId="c5d6892c2c3ecd25" providerId="LiveId" clId="{39112D1B-8318-4573-B061-C979C4D7AF25}" dt="2022-12-07T04:36:17.152" v="51"/>
          <ac:spMkLst>
            <pc:docMk/>
            <pc:sldMk cId="1769326051" sldId="276"/>
            <ac:spMk id="2" creationId="{653BD2B0-E06B-A118-C6AB-7E1AB457DC9D}"/>
          </ac:spMkLst>
        </pc:spChg>
        <pc:spChg chg="del">
          <ac:chgData name="Kanchan Singh" userId="c5d6892c2c3ecd25" providerId="LiveId" clId="{39112D1B-8318-4573-B061-C979C4D7AF25}" dt="2022-12-07T04:36:17.152" v="51"/>
          <ac:spMkLst>
            <pc:docMk/>
            <pc:sldMk cId="1769326051" sldId="276"/>
            <ac:spMk id="3" creationId="{A1DA68B1-2748-A94E-BC39-D2C485226C8D}"/>
          </ac:spMkLst>
        </pc:spChg>
      </pc:sldChg>
      <pc:sldChg chg="addSp delSp modSp mod">
        <pc:chgData name="Kanchan Singh" userId="c5d6892c2c3ecd25" providerId="LiveId" clId="{39112D1B-8318-4573-B061-C979C4D7AF25}" dt="2022-12-07T08:19:36.983" v="936" actId="478"/>
        <pc:sldMkLst>
          <pc:docMk/>
          <pc:sldMk cId="1107001750" sldId="279"/>
        </pc:sldMkLst>
        <pc:spChg chg="del">
          <ac:chgData name="Kanchan Singh" userId="c5d6892c2c3ecd25" providerId="LiveId" clId="{39112D1B-8318-4573-B061-C979C4D7AF25}" dt="2022-12-07T04:36:17.152" v="51"/>
          <ac:spMkLst>
            <pc:docMk/>
            <pc:sldMk cId="1107001750" sldId="279"/>
            <ac:spMk id="2" creationId="{39786AE9-E010-1244-1661-F73D521622E4}"/>
          </ac:spMkLst>
        </pc:spChg>
        <pc:spChg chg="mod">
          <ac:chgData name="Kanchan Singh" userId="c5d6892c2c3ecd25" providerId="LiveId" clId="{39112D1B-8318-4573-B061-C979C4D7AF25}" dt="2022-12-07T07:37:15.988" v="402"/>
          <ac:spMkLst>
            <pc:docMk/>
            <pc:sldMk cId="1107001750" sldId="279"/>
            <ac:spMk id="3" creationId="{04E05E1F-902E-3128-26F3-165D72271E8C}"/>
          </ac:spMkLst>
        </pc:spChg>
        <pc:spChg chg="del">
          <ac:chgData name="Kanchan Singh" userId="c5d6892c2c3ecd25" providerId="LiveId" clId="{39112D1B-8318-4573-B061-C979C4D7AF25}" dt="2022-12-07T04:36:17.152" v="51"/>
          <ac:spMkLst>
            <pc:docMk/>
            <pc:sldMk cId="1107001750" sldId="279"/>
            <ac:spMk id="3" creationId="{45264901-F788-B239-B105-4EE10ECE8C5C}"/>
          </ac:spMkLst>
        </pc:spChg>
        <pc:spChg chg="mod">
          <ac:chgData name="Kanchan Singh" userId="c5d6892c2c3ecd25" providerId="LiveId" clId="{39112D1B-8318-4573-B061-C979C4D7AF25}" dt="2022-12-07T08:11:04.684" v="915" actId="2711"/>
          <ac:spMkLst>
            <pc:docMk/>
            <pc:sldMk cId="1107001750" sldId="279"/>
            <ac:spMk id="4" creationId="{00000000-0000-0000-0000-000000000000}"/>
          </ac:spMkLst>
        </pc:spChg>
        <pc:spChg chg="mod">
          <ac:chgData name="Kanchan Singh" userId="c5d6892c2c3ecd25" providerId="LiveId" clId="{39112D1B-8318-4573-B061-C979C4D7AF25}" dt="2022-12-07T07:45:41.834" v="619" actId="20577"/>
          <ac:spMkLst>
            <pc:docMk/>
            <pc:sldMk cId="1107001750" sldId="279"/>
            <ac:spMk id="5" creationId="{576DB05D-F6C5-6B82-5898-7E3E587D2ED4}"/>
          </ac:spMkLst>
        </pc:spChg>
        <pc:spChg chg="mod">
          <ac:chgData name="Kanchan Singh" userId="c5d6892c2c3ecd25" providerId="LiveId" clId="{39112D1B-8318-4573-B061-C979C4D7AF25}" dt="2022-12-07T07:37:28.982" v="404"/>
          <ac:spMkLst>
            <pc:docMk/>
            <pc:sldMk cId="1107001750" sldId="279"/>
            <ac:spMk id="7" creationId="{0B50829B-14D8-D3B0-ADEA-6D6FA90B4BAA}"/>
          </ac:spMkLst>
        </pc:spChg>
        <pc:spChg chg="mod">
          <ac:chgData name="Kanchan Singh" userId="c5d6892c2c3ecd25" providerId="LiveId" clId="{39112D1B-8318-4573-B061-C979C4D7AF25}" dt="2022-12-07T07:44:29.339" v="563" actId="14100"/>
          <ac:spMkLst>
            <pc:docMk/>
            <pc:sldMk cId="1107001750" sldId="279"/>
            <ac:spMk id="8" creationId="{E981715C-CF4D-BB3A-E1B9-4CB27CC06A20}"/>
          </ac:spMkLst>
        </pc:spChg>
        <pc:spChg chg="mod">
          <ac:chgData name="Kanchan Singh" userId="c5d6892c2c3ecd25" providerId="LiveId" clId="{39112D1B-8318-4573-B061-C979C4D7AF25}" dt="2022-12-07T07:45:15.314" v="611"/>
          <ac:spMkLst>
            <pc:docMk/>
            <pc:sldMk cId="1107001750" sldId="279"/>
            <ac:spMk id="10" creationId="{C21C112C-6C05-E1F8-72CA-F83988C5804B}"/>
          </ac:spMkLst>
        </pc:spChg>
        <pc:spChg chg="mod">
          <ac:chgData name="Kanchan Singh" userId="c5d6892c2c3ecd25" providerId="LiveId" clId="{39112D1B-8318-4573-B061-C979C4D7AF25}" dt="2022-12-07T07:45:45.598" v="621" actId="20577"/>
          <ac:spMkLst>
            <pc:docMk/>
            <pc:sldMk cId="1107001750" sldId="279"/>
            <ac:spMk id="11" creationId="{54E1E62A-4B68-D370-7837-A234D61FCCC9}"/>
          </ac:spMkLst>
        </pc:spChg>
        <pc:spChg chg="mod">
          <ac:chgData name="Kanchan Singh" userId="c5d6892c2c3ecd25" providerId="LiveId" clId="{39112D1B-8318-4573-B061-C979C4D7AF25}" dt="2022-12-07T07:45:15.939" v="612"/>
          <ac:spMkLst>
            <pc:docMk/>
            <pc:sldMk cId="1107001750" sldId="279"/>
            <ac:spMk id="13" creationId="{767D2347-C482-41E2-74B0-C5086DD54401}"/>
          </ac:spMkLst>
        </pc:spChg>
        <pc:spChg chg="mod">
          <ac:chgData name="Kanchan Singh" userId="c5d6892c2c3ecd25" providerId="LiveId" clId="{39112D1B-8318-4573-B061-C979C4D7AF25}" dt="2022-12-07T07:45:49.179" v="623" actId="20577"/>
          <ac:spMkLst>
            <pc:docMk/>
            <pc:sldMk cId="1107001750" sldId="279"/>
            <ac:spMk id="14" creationId="{FE70D9D1-2579-7E91-8D4B-F057EBA57375}"/>
          </ac:spMkLst>
        </pc:spChg>
        <pc:spChg chg="mod">
          <ac:chgData name="Kanchan Singh" userId="c5d6892c2c3ecd25" providerId="LiveId" clId="{39112D1B-8318-4573-B061-C979C4D7AF25}" dt="2022-12-07T07:45:16.442" v="613"/>
          <ac:spMkLst>
            <pc:docMk/>
            <pc:sldMk cId="1107001750" sldId="279"/>
            <ac:spMk id="16" creationId="{5CAB8F2C-38A0-0096-4C44-8D4DFDBACB43}"/>
          </ac:spMkLst>
        </pc:spChg>
        <pc:spChg chg="mod">
          <ac:chgData name="Kanchan Singh" userId="c5d6892c2c3ecd25" providerId="LiveId" clId="{39112D1B-8318-4573-B061-C979C4D7AF25}" dt="2022-12-07T07:45:54.349" v="625" actId="20577"/>
          <ac:spMkLst>
            <pc:docMk/>
            <pc:sldMk cId="1107001750" sldId="279"/>
            <ac:spMk id="17" creationId="{C3F78F71-1A14-C850-7ECF-CF4623A99863}"/>
          </ac:spMkLst>
        </pc:spChg>
        <pc:spChg chg="del mod">
          <ac:chgData name="Kanchan Singh" userId="c5d6892c2c3ecd25" providerId="LiveId" clId="{39112D1B-8318-4573-B061-C979C4D7AF25}" dt="2022-12-07T07:31:24.254" v="369" actId="478"/>
          <ac:spMkLst>
            <pc:docMk/>
            <pc:sldMk cId="1107001750" sldId="279"/>
            <ac:spMk id="21" creationId="{00000000-0000-0000-0000-000000000000}"/>
          </ac:spMkLst>
        </pc:spChg>
        <pc:spChg chg="add del mod">
          <ac:chgData name="Kanchan Singh" userId="c5d6892c2c3ecd25" providerId="LiveId" clId="{39112D1B-8318-4573-B061-C979C4D7AF25}" dt="2022-12-07T08:09:56.120" v="891" actId="20577"/>
          <ac:spMkLst>
            <pc:docMk/>
            <pc:sldMk cId="1107001750" sldId="279"/>
            <ac:spMk id="25" creationId="{00000000-0000-0000-0000-000000000000}"/>
          </ac:spMkLst>
        </pc:spChg>
        <pc:spChg chg="mod">
          <ac:chgData name="Kanchan Singh" userId="c5d6892c2c3ecd25" providerId="LiveId" clId="{39112D1B-8318-4573-B061-C979C4D7AF25}" dt="2022-12-07T08:05:27.025" v="632"/>
          <ac:spMkLst>
            <pc:docMk/>
            <pc:sldMk cId="1107001750" sldId="279"/>
            <ac:spMk id="27" creationId="{9D20E913-AA21-6B7A-D91B-CD250BCF0D6B}"/>
          </ac:spMkLst>
        </pc:spChg>
        <pc:spChg chg="mod">
          <ac:chgData name="Kanchan Singh" userId="c5d6892c2c3ecd25" providerId="LiveId" clId="{39112D1B-8318-4573-B061-C979C4D7AF25}" dt="2022-12-07T08:06:09.855" v="688" actId="20577"/>
          <ac:spMkLst>
            <pc:docMk/>
            <pc:sldMk cId="1107001750" sldId="279"/>
            <ac:spMk id="28" creationId="{27918AD1-3FBD-EAE9-E378-8A95BD4227CF}"/>
          </ac:spMkLst>
        </pc:spChg>
        <pc:spChg chg="del">
          <ac:chgData name="Kanchan Singh" userId="c5d6892c2c3ecd25" providerId="LiveId" clId="{39112D1B-8318-4573-B061-C979C4D7AF25}" dt="2022-12-07T07:31:29.614" v="372" actId="478"/>
          <ac:spMkLst>
            <pc:docMk/>
            <pc:sldMk cId="1107001750" sldId="279"/>
            <ac:spMk id="32" creationId="{00000000-0000-0000-0000-000000000000}"/>
          </ac:spMkLst>
        </pc:spChg>
        <pc:spChg chg="del mod">
          <ac:chgData name="Kanchan Singh" userId="c5d6892c2c3ecd25" providerId="LiveId" clId="{39112D1B-8318-4573-B061-C979C4D7AF25}" dt="2022-12-07T07:31:28.484" v="371" actId="478"/>
          <ac:spMkLst>
            <pc:docMk/>
            <pc:sldMk cId="1107001750" sldId="279"/>
            <ac:spMk id="36" creationId="{00000000-0000-0000-0000-000000000000}"/>
          </ac:spMkLst>
        </pc:spChg>
        <pc:spChg chg="del mod">
          <ac:chgData name="Kanchan Singh" userId="c5d6892c2c3ecd25" providerId="LiveId" clId="{39112D1B-8318-4573-B061-C979C4D7AF25}" dt="2022-12-07T07:31:45.129" v="376" actId="478"/>
          <ac:spMkLst>
            <pc:docMk/>
            <pc:sldMk cId="1107001750" sldId="279"/>
            <ac:spMk id="40" creationId="{00000000-0000-0000-0000-000000000000}"/>
          </ac:spMkLst>
        </pc:spChg>
        <pc:spChg chg="mod">
          <ac:chgData name="Kanchan Singh" userId="c5d6892c2c3ecd25" providerId="LiveId" clId="{39112D1B-8318-4573-B061-C979C4D7AF25}" dt="2022-12-07T08:07:52.386" v="697"/>
          <ac:spMkLst>
            <pc:docMk/>
            <pc:sldMk cId="1107001750" sldId="279"/>
            <ac:spMk id="41" creationId="{5042BEBD-D95D-AA24-9451-EB8889941D2E}"/>
          </ac:spMkLst>
        </pc:spChg>
        <pc:spChg chg="mod">
          <ac:chgData name="Kanchan Singh" userId="c5d6892c2c3ecd25" providerId="LiveId" clId="{39112D1B-8318-4573-B061-C979C4D7AF25}" dt="2022-12-07T08:12:15.209" v="921" actId="20577"/>
          <ac:spMkLst>
            <pc:docMk/>
            <pc:sldMk cId="1107001750" sldId="279"/>
            <ac:spMk id="42" creationId="{08391174-2264-7F2D-F87B-1F66BCDBDB4D}"/>
          </ac:spMkLst>
        </pc:spChg>
        <pc:grpChg chg="add del mod">
          <ac:chgData name="Kanchan Singh" userId="c5d6892c2c3ecd25" providerId="LiveId" clId="{39112D1B-8318-4573-B061-C979C4D7AF25}" dt="2022-12-07T08:19:32.760" v="931" actId="478"/>
          <ac:grpSpMkLst>
            <pc:docMk/>
            <pc:sldMk cId="1107001750" sldId="279"/>
            <ac:grpSpMk id="2" creationId="{804CF3EF-091B-840E-BE1D-6B42BA9626E3}"/>
          </ac:grpSpMkLst>
        </pc:grpChg>
        <pc:grpChg chg="add del mod">
          <ac:chgData name="Kanchan Singh" userId="c5d6892c2c3ecd25" providerId="LiveId" clId="{39112D1B-8318-4573-B061-C979C4D7AF25}" dt="2022-12-07T08:19:30.128" v="930" actId="478"/>
          <ac:grpSpMkLst>
            <pc:docMk/>
            <pc:sldMk cId="1107001750" sldId="279"/>
            <ac:grpSpMk id="6" creationId="{1B84813D-1E9D-C288-7B3B-7BC33C8311F0}"/>
          </ac:grpSpMkLst>
        </pc:grpChg>
        <pc:grpChg chg="add del mod">
          <ac:chgData name="Kanchan Singh" userId="c5d6892c2c3ecd25" providerId="LiveId" clId="{39112D1B-8318-4573-B061-C979C4D7AF25}" dt="2022-12-07T08:19:33.522" v="932" actId="478"/>
          <ac:grpSpMkLst>
            <pc:docMk/>
            <pc:sldMk cId="1107001750" sldId="279"/>
            <ac:grpSpMk id="9" creationId="{BAECED8F-8308-23FB-13E2-A6A54978364F}"/>
          </ac:grpSpMkLst>
        </pc:grpChg>
        <pc:grpChg chg="add del mod">
          <ac:chgData name="Kanchan Singh" userId="c5d6892c2c3ecd25" providerId="LiveId" clId="{39112D1B-8318-4573-B061-C979C4D7AF25}" dt="2022-12-07T08:19:34.544" v="933" actId="478"/>
          <ac:grpSpMkLst>
            <pc:docMk/>
            <pc:sldMk cId="1107001750" sldId="279"/>
            <ac:grpSpMk id="12" creationId="{57AB2AF0-A420-EDC0-F0A9-E462B3A7B5AB}"/>
          </ac:grpSpMkLst>
        </pc:grpChg>
        <pc:grpChg chg="add del mod">
          <ac:chgData name="Kanchan Singh" userId="c5d6892c2c3ecd25" providerId="LiveId" clId="{39112D1B-8318-4573-B061-C979C4D7AF25}" dt="2022-12-07T08:19:35.454" v="934" actId="478"/>
          <ac:grpSpMkLst>
            <pc:docMk/>
            <pc:sldMk cId="1107001750" sldId="279"/>
            <ac:grpSpMk id="15" creationId="{BADC4419-5AA0-D1F2-9F80-FFCE12FB5248}"/>
          </ac:grpSpMkLst>
        </pc:grpChg>
        <pc:grpChg chg="del">
          <ac:chgData name="Kanchan Singh" userId="c5d6892c2c3ecd25" providerId="LiveId" clId="{39112D1B-8318-4573-B061-C979C4D7AF25}" dt="2022-12-07T07:31:23.181" v="368" actId="478"/>
          <ac:grpSpMkLst>
            <pc:docMk/>
            <pc:sldMk cId="1107001750" sldId="279"/>
            <ac:grpSpMk id="18" creationId="{00000000-0000-0000-0000-000000000000}"/>
          </ac:grpSpMkLst>
        </pc:grpChg>
        <pc:grpChg chg="del">
          <ac:chgData name="Kanchan Singh" userId="c5d6892c2c3ecd25" providerId="LiveId" clId="{39112D1B-8318-4573-B061-C979C4D7AF25}" dt="2022-12-07T07:31:20.874" v="366" actId="478"/>
          <ac:grpSpMkLst>
            <pc:docMk/>
            <pc:sldMk cId="1107001750" sldId="279"/>
            <ac:grpSpMk id="22" creationId="{00000000-0000-0000-0000-000000000000}"/>
          </ac:grpSpMkLst>
        </pc:grpChg>
        <pc:grpChg chg="add del mod">
          <ac:chgData name="Kanchan Singh" userId="c5d6892c2c3ecd25" providerId="LiveId" clId="{39112D1B-8318-4573-B061-C979C4D7AF25}" dt="2022-12-07T08:19:36.221" v="935" actId="478"/>
          <ac:grpSpMkLst>
            <pc:docMk/>
            <pc:sldMk cId="1107001750" sldId="279"/>
            <ac:grpSpMk id="26" creationId="{5B94C5C3-1962-E2A3-5B5D-97683866A2A5}"/>
          </ac:grpSpMkLst>
        </pc:grpChg>
        <pc:grpChg chg="add del mod">
          <ac:chgData name="Kanchan Singh" userId="c5d6892c2c3ecd25" providerId="LiveId" clId="{39112D1B-8318-4573-B061-C979C4D7AF25}" dt="2022-12-07T08:19:36.983" v="936" actId="478"/>
          <ac:grpSpMkLst>
            <pc:docMk/>
            <pc:sldMk cId="1107001750" sldId="279"/>
            <ac:grpSpMk id="31" creationId="{56CDC9CE-C3F5-6CFB-2A3F-D41A2902515B}"/>
          </ac:grpSpMkLst>
        </pc:grpChg>
        <pc:grpChg chg="del">
          <ac:chgData name="Kanchan Singh" userId="c5d6892c2c3ecd25" providerId="LiveId" clId="{39112D1B-8318-4573-B061-C979C4D7AF25}" dt="2022-12-07T07:31:22.109" v="367" actId="478"/>
          <ac:grpSpMkLst>
            <pc:docMk/>
            <pc:sldMk cId="1107001750" sldId="279"/>
            <ac:grpSpMk id="33" creationId="{00000000-0000-0000-0000-000000000000}"/>
          </ac:grpSpMkLst>
        </pc:grpChg>
        <pc:grpChg chg="del">
          <ac:chgData name="Kanchan Singh" userId="c5d6892c2c3ecd25" providerId="LiveId" clId="{39112D1B-8318-4573-B061-C979C4D7AF25}" dt="2022-12-07T07:31:16.909" v="365" actId="478"/>
          <ac:grpSpMkLst>
            <pc:docMk/>
            <pc:sldMk cId="1107001750" sldId="279"/>
            <ac:grpSpMk id="37" creationId="{00000000-0000-0000-0000-000000000000}"/>
          </ac:grpSpMkLst>
        </pc:grpChg>
        <pc:picChg chg="del">
          <ac:chgData name="Kanchan Singh" userId="c5d6892c2c3ecd25" providerId="LiveId" clId="{39112D1B-8318-4573-B061-C979C4D7AF25}" dt="2022-12-07T07:31:10.986" v="363" actId="478"/>
          <ac:picMkLst>
            <pc:docMk/>
            <pc:sldMk cId="1107001750" sldId="279"/>
            <ac:picMk id="23" creationId="{00000000-0000-0000-0000-000000000000}"/>
          </ac:picMkLst>
        </pc:picChg>
        <pc:picChg chg="del">
          <ac:chgData name="Kanchan Singh" userId="c5d6892c2c3ecd25" providerId="LiveId" clId="{39112D1B-8318-4573-B061-C979C4D7AF25}" dt="2022-12-07T07:31:10.475" v="362" actId="478"/>
          <ac:picMkLst>
            <pc:docMk/>
            <pc:sldMk cId="1107001750" sldId="279"/>
            <ac:picMk id="29" creationId="{00000000-0000-0000-0000-000000000000}"/>
          </ac:picMkLst>
        </pc:picChg>
      </pc:sldChg>
      <pc:sldChg chg="addSp delSp modSp add mod">
        <pc:chgData name="Kanchan Singh" userId="c5d6892c2c3ecd25" providerId="LiveId" clId="{39112D1B-8318-4573-B061-C979C4D7AF25}" dt="2022-12-07T09:23:12.804" v="1518" actId="14100"/>
        <pc:sldMkLst>
          <pc:docMk/>
          <pc:sldMk cId="895607085" sldId="280"/>
        </pc:sldMkLst>
        <pc:spChg chg="mod">
          <ac:chgData name="Kanchan Singh" userId="c5d6892c2c3ecd25" providerId="LiveId" clId="{39112D1B-8318-4573-B061-C979C4D7AF25}" dt="2022-12-07T08:11:11.367" v="916" actId="2711"/>
          <ac:spMkLst>
            <pc:docMk/>
            <pc:sldMk cId="895607085" sldId="280"/>
            <ac:spMk id="4" creationId="{00000000-0000-0000-0000-000000000000}"/>
          </ac:spMkLst>
        </pc:spChg>
        <pc:spChg chg="mod">
          <ac:chgData name="Kanchan Singh" userId="c5d6892c2c3ecd25" providerId="LiveId" clId="{39112D1B-8318-4573-B061-C979C4D7AF25}" dt="2022-12-07T09:00:48.098" v="1430" actId="20577"/>
          <ac:spMkLst>
            <pc:docMk/>
            <pc:sldMk cId="895607085" sldId="280"/>
            <ac:spMk id="25" creationId="{00000000-0000-0000-0000-000000000000}"/>
          </ac:spMkLst>
        </pc:spChg>
        <pc:graphicFrameChg chg="add mod modGraphic">
          <ac:chgData name="Kanchan Singh" userId="c5d6892c2c3ecd25" providerId="LiveId" clId="{39112D1B-8318-4573-B061-C979C4D7AF25}" dt="2022-12-07T09:23:02.805" v="1515" actId="14100"/>
          <ac:graphicFrameMkLst>
            <pc:docMk/>
            <pc:sldMk cId="895607085" sldId="280"/>
            <ac:graphicFrameMk id="5" creationId="{51DE4F18-376E-8F5A-C096-873DC90AD86D}"/>
          </ac:graphicFrameMkLst>
        </pc:graphicFrameChg>
        <pc:picChg chg="add del mod">
          <ac:chgData name="Kanchan Singh" userId="c5d6892c2c3ecd25" providerId="LiveId" clId="{39112D1B-8318-4573-B061-C979C4D7AF25}" dt="2022-12-07T08:22:30.391" v="977" actId="478"/>
          <ac:picMkLst>
            <pc:docMk/>
            <pc:sldMk cId="895607085" sldId="280"/>
            <ac:picMk id="3" creationId="{CCBFB74A-B5D1-67E2-4926-B65981BB4623}"/>
          </ac:picMkLst>
        </pc:picChg>
        <pc:picChg chg="add mod">
          <ac:chgData name="Kanchan Singh" userId="c5d6892c2c3ecd25" providerId="LiveId" clId="{39112D1B-8318-4573-B061-C979C4D7AF25}" dt="2022-12-07T09:23:10.164" v="1517" actId="14100"/>
          <ac:picMkLst>
            <pc:docMk/>
            <pc:sldMk cId="895607085" sldId="280"/>
            <ac:picMk id="7" creationId="{3133AD94-34C4-712F-7609-32A8F51B4AB6}"/>
          </ac:picMkLst>
        </pc:picChg>
        <pc:picChg chg="add del mod">
          <ac:chgData name="Kanchan Singh" userId="c5d6892c2c3ecd25" providerId="LiveId" clId="{39112D1B-8318-4573-B061-C979C4D7AF25}" dt="2022-12-07T08:28:07.397" v="1078" actId="478"/>
          <ac:picMkLst>
            <pc:docMk/>
            <pc:sldMk cId="895607085" sldId="280"/>
            <ac:picMk id="9" creationId="{D6AA7A33-2D01-BD36-4C1A-36D7E28D289E}"/>
          </ac:picMkLst>
        </pc:picChg>
        <pc:picChg chg="add mod">
          <ac:chgData name="Kanchan Singh" userId="c5d6892c2c3ecd25" providerId="LiveId" clId="{39112D1B-8318-4573-B061-C979C4D7AF25}" dt="2022-12-07T09:23:12.804" v="1518" actId="14100"/>
          <ac:picMkLst>
            <pc:docMk/>
            <pc:sldMk cId="895607085" sldId="280"/>
            <ac:picMk id="11" creationId="{F6578BF4-8DA1-CCB8-967E-A8D290F43E11}"/>
          </ac:picMkLst>
        </pc:picChg>
      </pc:sldChg>
      <pc:sldChg chg="delSp del">
        <pc:chgData name="Kanchan Singh" userId="c5d6892c2c3ecd25" providerId="LiveId" clId="{39112D1B-8318-4573-B061-C979C4D7AF25}" dt="2022-12-07T07:32:07.390" v="378" actId="47"/>
        <pc:sldMkLst>
          <pc:docMk/>
          <pc:sldMk cId="2596833607" sldId="280"/>
        </pc:sldMkLst>
        <pc:spChg chg="del">
          <ac:chgData name="Kanchan Singh" userId="c5d6892c2c3ecd25" providerId="LiveId" clId="{39112D1B-8318-4573-B061-C979C4D7AF25}" dt="2022-12-07T04:36:17.152" v="51"/>
          <ac:spMkLst>
            <pc:docMk/>
            <pc:sldMk cId="2596833607" sldId="280"/>
            <ac:spMk id="4" creationId="{091C52A4-7643-14DD-0CDF-592C849ACD62}"/>
          </ac:spMkLst>
        </pc:spChg>
        <pc:spChg chg="del">
          <ac:chgData name="Kanchan Singh" userId="c5d6892c2c3ecd25" providerId="LiveId" clId="{39112D1B-8318-4573-B061-C979C4D7AF25}" dt="2022-12-07T04:36:17.152" v="51"/>
          <ac:spMkLst>
            <pc:docMk/>
            <pc:sldMk cId="2596833607" sldId="280"/>
            <ac:spMk id="7" creationId="{B5882088-7885-91B7-590F-CA82D616B883}"/>
          </ac:spMkLst>
        </pc:spChg>
      </pc:sldChg>
      <pc:sldChg chg="addSp delSp modSp add mod">
        <pc:chgData name="Kanchan Singh" userId="c5d6892c2c3ecd25" providerId="LiveId" clId="{39112D1B-8318-4573-B061-C979C4D7AF25}" dt="2022-12-07T10:07:40.923" v="1854"/>
        <pc:sldMkLst>
          <pc:docMk/>
          <pc:sldMk cId="846192507" sldId="281"/>
        </pc:sldMkLst>
        <pc:spChg chg="add del mod">
          <ac:chgData name="Kanchan Singh" userId="c5d6892c2c3ecd25" providerId="LiveId" clId="{39112D1B-8318-4573-B061-C979C4D7AF25}" dt="2022-12-07T10:05:43.996" v="1831"/>
          <ac:spMkLst>
            <pc:docMk/>
            <pc:sldMk cId="846192507" sldId="281"/>
            <ac:spMk id="2" creationId="{E0F965D8-411B-639B-ABAB-21C151FED4AA}"/>
          </ac:spMkLst>
        </pc:spChg>
        <pc:spChg chg="mod">
          <ac:chgData name="Kanchan Singh" userId="c5d6892c2c3ecd25" providerId="LiveId" clId="{39112D1B-8318-4573-B061-C979C4D7AF25}" dt="2022-12-07T10:01:45.185" v="1828"/>
          <ac:spMkLst>
            <pc:docMk/>
            <pc:sldMk cId="846192507" sldId="281"/>
            <ac:spMk id="4" creationId="{00000000-0000-0000-0000-000000000000}"/>
          </ac:spMkLst>
        </pc:spChg>
        <pc:spChg chg="add mod">
          <ac:chgData name="Kanchan Singh" userId="c5d6892c2c3ecd25" providerId="LiveId" clId="{39112D1B-8318-4573-B061-C979C4D7AF25}" dt="2022-12-07T10:06:07.889" v="1843"/>
          <ac:spMkLst>
            <pc:docMk/>
            <pc:sldMk cId="846192507" sldId="281"/>
            <ac:spMk id="5" creationId="{7B3AC45A-3037-CA58-4588-BFF02F5D4584}"/>
          </ac:spMkLst>
        </pc:spChg>
        <pc:spChg chg="add">
          <ac:chgData name="Kanchan Singh" userId="c5d6892c2c3ecd25" providerId="LiveId" clId="{39112D1B-8318-4573-B061-C979C4D7AF25}" dt="2022-12-07T10:06:56.676" v="1845" actId="22"/>
          <ac:spMkLst>
            <pc:docMk/>
            <pc:sldMk cId="846192507" sldId="281"/>
            <ac:spMk id="8" creationId="{7C1EAF40-E163-602E-08B3-AB2AF508C253}"/>
          </ac:spMkLst>
        </pc:spChg>
        <pc:spChg chg="del mod">
          <ac:chgData name="Kanchan Singh" userId="c5d6892c2c3ecd25" providerId="LiveId" clId="{39112D1B-8318-4573-B061-C979C4D7AF25}" dt="2022-12-07T10:05:46.050" v="1832" actId="478"/>
          <ac:spMkLst>
            <pc:docMk/>
            <pc:sldMk cId="846192507" sldId="281"/>
            <ac:spMk id="25" creationId="{00000000-0000-0000-0000-000000000000}"/>
          </ac:spMkLst>
        </pc:spChg>
        <pc:graphicFrameChg chg="add mod modGraphic">
          <ac:chgData name="Kanchan Singh" userId="c5d6892c2c3ecd25" providerId="LiveId" clId="{39112D1B-8318-4573-B061-C979C4D7AF25}" dt="2022-12-07T10:07:25.187" v="1849" actId="14100"/>
          <ac:graphicFrameMkLst>
            <pc:docMk/>
            <pc:sldMk cId="846192507" sldId="281"/>
            <ac:graphicFrameMk id="9" creationId="{39099D71-22A4-871D-A8BC-5E4C8AF39D96}"/>
          </ac:graphicFrameMkLst>
        </pc:graphicFrameChg>
        <pc:picChg chg="add del mod">
          <ac:chgData name="Kanchan Singh" userId="c5d6892c2c3ecd25" providerId="LiveId" clId="{39112D1B-8318-4573-B061-C979C4D7AF25}" dt="2022-12-07T10:05:43.996" v="1831"/>
          <ac:picMkLst>
            <pc:docMk/>
            <pc:sldMk cId="846192507" sldId="281"/>
            <ac:picMk id="3" creationId="{8FAE0C90-E9E4-9530-7992-8D0E4719ED13}"/>
          </ac:picMkLst>
        </pc:picChg>
        <pc:picChg chg="add del mod">
          <ac:chgData name="Kanchan Singh" userId="c5d6892c2c3ecd25" providerId="LiveId" clId="{39112D1B-8318-4573-B061-C979C4D7AF25}" dt="2022-12-07T10:06:50.045" v="1844" actId="478"/>
          <ac:picMkLst>
            <pc:docMk/>
            <pc:sldMk cId="846192507" sldId="281"/>
            <ac:picMk id="6" creationId="{7BF1ECD5-105F-8849-46AD-BE36B47746CF}"/>
          </ac:picMkLst>
        </pc:picChg>
        <pc:picChg chg="add mod">
          <ac:chgData name="Kanchan Singh" userId="c5d6892c2c3ecd25" providerId="LiveId" clId="{39112D1B-8318-4573-B061-C979C4D7AF25}" dt="2022-12-07T10:07:33.059" v="1852" actId="14100"/>
          <ac:picMkLst>
            <pc:docMk/>
            <pc:sldMk cId="846192507" sldId="281"/>
            <ac:picMk id="11" creationId="{15074F98-7E2D-79C5-85F5-C2B9668DA3F2}"/>
          </ac:picMkLst>
        </pc:picChg>
        <pc:picChg chg="add del mod">
          <ac:chgData name="Kanchan Singh" userId="c5d6892c2c3ecd25" providerId="LiveId" clId="{39112D1B-8318-4573-B061-C979C4D7AF25}" dt="2022-12-07T10:07:40.923" v="1854"/>
          <ac:picMkLst>
            <pc:docMk/>
            <pc:sldMk cId="846192507" sldId="281"/>
            <ac:picMk id="12" creationId="{FE6E3DF6-EA01-47B4-B634-B1D83072F3A4}"/>
          </ac:picMkLst>
        </pc:picChg>
      </pc:sldChg>
      <pc:sldChg chg="delSp del">
        <pc:chgData name="Kanchan Singh" userId="c5d6892c2c3ecd25" providerId="LiveId" clId="{39112D1B-8318-4573-B061-C979C4D7AF25}" dt="2022-12-07T07:32:05.811" v="377" actId="47"/>
        <pc:sldMkLst>
          <pc:docMk/>
          <pc:sldMk cId="958036878" sldId="281"/>
        </pc:sldMkLst>
        <pc:spChg chg="del">
          <ac:chgData name="Kanchan Singh" userId="c5d6892c2c3ecd25" providerId="LiveId" clId="{39112D1B-8318-4573-B061-C979C4D7AF25}" dt="2022-12-07T04:36:17.152" v="51"/>
          <ac:spMkLst>
            <pc:docMk/>
            <pc:sldMk cId="958036878" sldId="281"/>
            <ac:spMk id="2" creationId="{BDD6E32B-AE4C-9A05-13C8-1AB647AD0EB0}"/>
          </ac:spMkLst>
        </pc:spChg>
        <pc:spChg chg="del">
          <ac:chgData name="Kanchan Singh" userId="c5d6892c2c3ecd25" providerId="LiveId" clId="{39112D1B-8318-4573-B061-C979C4D7AF25}" dt="2022-12-07T04:36:17.152" v="51"/>
          <ac:spMkLst>
            <pc:docMk/>
            <pc:sldMk cId="958036878" sldId="281"/>
            <ac:spMk id="4" creationId="{0A3A2B66-E99A-EB28-8F5E-10F755321C1B}"/>
          </ac:spMkLst>
        </pc:spChg>
      </pc:sldChg>
      <pc:sldChg chg="del">
        <pc:chgData name="Kanchan Singh" userId="c5d6892c2c3ecd25" providerId="LiveId" clId="{39112D1B-8318-4573-B061-C979C4D7AF25}" dt="2022-12-07T07:32:17.501" v="382" actId="47"/>
        <pc:sldMkLst>
          <pc:docMk/>
          <pc:sldMk cId="893025881" sldId="282"/>
        </pc:sldMkLst>
      </pc:sldChg>
      <pc:sldChg chg="addSp delSp modSp add mod">
        <pc:chgData name="Kanchan Singh" userId="c5d6892c2c3ecd25" providerId="LiveId" clId="{39112D1B-8318-4573-B061-C979C4D7AF25}" dt="2022-12-07T10:00:09.035" v="1793" actId="1076"/>
        <pc:sldMkLst>
          <pc:docMk/>
          <pc:sldMk cId="3532249517" sldId="282"/>
        </pc:sldMkLst>
        <pc:spChg chg="add mod">
          <ac:chgData name="Kanchan Singh" userId="c5d6892c2c3ecd25" providerId="LiveId" clId="{39112D1B-8318-4573-B061-C979C4D7AF25}" dt="2022-12-07T09:59:12.282" v="1784" actId="20577"/>
          <ac:spMkLst>
            <pc:docMk/>
            <pc:sldMk cId="3532249517" sldId="282"/>
            <ac:spMk id="2" creationId="{A2036FAA-530D-1EEB-7224-CCB22499B8B2}"/>
          </ac:spMkLst>
        </pc:spChg>
        <pc:spChg chg="mod">
          <ac:chgData name="Kanchan Singh" userId="c5d6892c2c3ecd25" providerId="LiveId" clId="{39112D1B-8318-4573-B061-C979C4D7AF25}" dt="2022-12-07T09:54:57.815" v="1743"/>
          <ac:spMkLst>
            <pc:docMk/>
            <pc:sldMk cId="3532249517" sldId="282"/>
            <ac:spMk id="4" creationId="{00000000-0000-0000-0000-000000000000}"/>
          </ac:spMkLst>
        </pc:spChg>
        <pc:spChg chg="del">
          <ac:chgData name="Kanchan Singh" userId="c5d6892c2c3ecd25" providerId="LiveId" clId="{39112D1B-8318-4573-B061-C979C4D7AF25}" dt="2022-12-07T09:55:08.990" v="1744" actId="478"/>
          <ac:spMkLst>
            <pc:docMk/>
            <pc:sldMk cId="3532249517" sldId="282"/>
            <ac:spMk id="25" creationId="{00000000-0000-0000-0000-000000000000}"/>
          </ac:spMkLst>
        </pc:spChg>
        <pc:graphicFrameChg chg="add mod">
          <ac:chgData name="Kanchan Singh" userId="c5d6892c2c3ecd25" providerId="LiveId" clId="{39112D1B-8318-4573-B061-C979C4D7AF25}" dt="2022-12-07T09:55:09.583" v="1745"/>
          <ac:graphicFrameMkLst>
            <pc:docMk/>
            <pc:sldMk cId="3532249517" sldId="282"/>
            <ac:graphicFrameMk id="3" creationId="{BCB9E139-582E-4DD8-AAC3-992BF32BD6B4}"/>
          </ac:graphicFrameMkLst>
        </pc:graphicFrameChg>
        <pc:picChg chg="add del mod">
          <ac:chgData name="Kanchan Singh" userId="c5d6892c2c3ecd25" providerId="LiveId" clId="{39112D1B-8318-4573-B061-C979C4D7AF25}" dt="2022-12-07T09:59:45.211" v="1785" actId="478"/>
          <ac:picMkLst>
            <pc:docMk/>
            <pc:sldMk cId="3532249517" sldId="282"/>
            <ac:picMk id="5" creationId="{CEBCA054-7CAE-43DC-E440-D18756E6BEE1}"/>
          </ac:picMkLst>
        </pc:picChg>
        <pc:picChg chg="add mod">
          <ac:chgData name="Kanchan Singh" userId="c5d6892c2c3ecd25" providerId="LiveId" clId="{39112D1B-8318-4573-B061-C979C4D7AF25}" dt="2022-12-07T10:00:09.035" v="1793" actId="1076"/>
          <ac:picMkLst>
            <pc:docMk/>
            <pc:sldMk cId="3532249517" sldId="282"/>
            <ac:picMk id="7" creationId="{B3C10DBE-2DBF-20C7-CB5F-7C4AE2EB0D1B}"/>
          </ac:picMkLst>
        </pc:picChg>
      </pc:sldChg>
      <pc:sldChg chg="addSp delSp modSp add mod">
        <pc:chgData name="Kanchan Singh" userId="c5d6892c2c3ecd25" providerId="LiveId" clId="{39112D1B-8318-4573-B061-C979C4D7AF25}" dt="2022-12-07T09:22:55.252" v="1514" actId="14100"/>
        <pc:sldMkLst>
          <pc:docMk/>
          <pc:sldMk cId="1567434185" sldId="283"/>
        </pc:sldMkLst>
        <pc:spChg chg="mod">
          <ac:chgData name="Kanchan Singh" userId="c5d6892c2c3ecd25" providerId="LiveId" clId="{39112D1B-8318-4573-B061-C979C4D7AF25}" dt="2022-12-07T08:53:37.890" v="1353" actId="14100"/>
          <ac:spMkLst>
            <pc:docMk/>
            <pc:sldMk cId="1567434185" sldId="283"/>
            <ac:spMk id="4" creationId="{00000000-0000-0000-0000-000000000000}"/>
          </ac:spMkLst>
        </pc:spChg>
        <pc:spChg chg="mod">
          <ac:chgData name="Kanchan Singh" userId="c5d6892c2c3ecd25" providerId="LiveId" clId="{39112D1B-8318-4573-B061-C979C4D7AF25}" dt="2022-12-07T09:01:50.708" v="1441" actId="20577"/>
          <ac:spMkLst>
            <pc:docMk/>
            <pc:sldMk cId="1567434185" sldId="283"/>
            <ac:spMk id="25" creationId="{00000000-0000-0000-0000-000000000000}"/>
          </ac:spMkLst>
        </pc:spChg>
        <pc:graphicFrameChg chg="mod modGraphic">
          <ac:chgData name="Kanchan Singh" userId="c5d6892c2c3ecd25" providerId="LiveId" clId="{39112D1B-8318-4573-B061-C979C4D7AF25}" dt="2022-12-07T09:22:41.220" v="1510" actId="14100"/>
          <ac:graphicFrameMkLst>
            <pc:docMk/>
            <pc:sldMk cId="1567434185" sldId="283"/>
            <ac:graphicFrameMk id="5" creationId="{51DE4F18-376E-8F5A-C096-873DC90AD86D}"/>
          </ac:graphicFrameMkLst>
        </pc:graphicFrameChg>
        <pc:picChg chg="add del mod">
          <ac:chgData name="Kanchan Singh" userId="c5d6892c2c3ecd25" providerId="LiveId" clId="{39112D1B-8318-4573-B061-C979C4D7AF25}" dt="2022-12-07T08:37:44.881" v="1136" actId="478"/>
          <ac:picMkLst>
            <pc:docMk/>
            <pc:sldMk cId="1567434185" sldId="283"/>
            <ac:picMk id="3" creationId="{1432BDAD-ACE9-EFE2-73EB-7165BA1A691D}"/>
          </ac:picMkLst>
        </pc:picChg>
        <pc:picChg chg="del">
          <ac:chgData name="Kanchan Singh" userId="c5d6892c2c3ecd25" providerId="LiveId" clId="{39112D1B-8318-4573-B061-C979C4D7AF25}" dt="2022-12-07T08:32:26.329" v="1128" actId="478"/>
          <ac:picMkLst>
            <pc:docMk/>
            <pc:sldMk cId="1567434185" sldId="283"/>
            <ac:picMk id="7" creationId="{3133AD94-34C4-712F-7609-32A8F51B4AB6}"/>
          </ac:picMkLst>
        </pc:picChg>
        <pc:picChg chg="add del mod">
          <ac:chgData name="Kanchan Singh" userId="c5d6892c2c3ecd25" providerId="LiveId" clId="{39112D1B-8318-4573-B061-C979C4D7AF25}" dt="2022-12-07T08:38:10.674" v="1146" actId="478"/>
          <ac:picMkLst>
            <pc:docMk/>
            <pc:sldMk cId="1567434185" sldId="283"/>
            <ac:picMk id="8" creationId="{33FB5069-494B-825D-83B0-23A260229F6B}"/>
          </ac:picMkLst>
        </pc:picChg>
        <pc:picChg chg="add mod">
          <ac:chgData name="Kanchan Singh" userId="c5d6892c2c3ecd25" providerId="LiveId" clId="{39112D1B-8318-4573-B061-C979C4D7AF25}" dt="2022-12-07T09:22:55.252" v="1514" actId="14100"/>
          <ac:picMkLst>
            <pc:docMk/>
            <pc:sldMk cId="1567434185" sldId="283"/>
            <ac:picMk id="10" creationId="{5A16AF29-2474-9CED-80BC-D56D12CB3F37}"/>
          </ac:picMkLst>
        </pc:picChg>
        <pc:picChg chg="del">
          <ac:chgData name="Kanchan Singh" userId="c5d6892c2c3ecd25" providerId="LiveId" clId="{39112D1B-8318-4573-B061-C979C4D7AF25}" dt="2022-12-07T08:39:27.499" v="1155" actId="478"/>
          <ac:picMkLst>
            <pc:docMk/>
            <pc:sldMk cId="1567434185" sldId="283"/>
            <ac:picMk id="11" creationId="{F6578BF4-8DA1-CCB8-967E-A8D290F43E11}"/>
          </ac:picMkLst>
        </pc:picChg>
        <pc:picChg chg="add del mod">
          <ac:chgData name="Kanchan Singh" userId="c5d6892c2c3ecd25" providerId="LiveId" clId="{39112D1B-8318-4573-B061-C979C4D7AF25}" dt="2022-12-07T08:49:27.245" v="1342" actId="478"/>
          <ac:picMkLst>
            <pc:docMk/>
            <pc:sldMk cId="1567434185" sldId="283"/>
            <ac:picMk id="13" creationId="{232ABB6E-DADC-C8E9-6FE2-B2E4849FF6D3}"/>
          </ac:picMkLst>
        </pc:picChg>
        <pc:picChg chg="add mod">
          <ac:chgData name="Kanchan Singh" userId="c5d6892c2c3ecd25" providerId="LiveId" clId="{39112D1B-8318-4573-B061-C979C4D7AF25}" dt="2022-12-07T09:22:51.812" v="1513" actId="14100"/>
          <ac:picMkLst>
            <pc:docMk/>
            <pc:sldMk cId="1567434185" sldId="283"/>
            <ac:picMk id="15" creationId="{2A209DA7-D0FB-E25F-DDD3-1FA90ADEC29D}"/>
          </ac:picMkLst>
        </pc:picChg>
      </pc:sldChg>
      <pc:sldChg chg="addSp delSp modSp add mod">
        <pc:chgData name="Kanchan Singh" userId="c5d6892c2c3ecd25" providerId="LiveId" clId="{39112D1B-8318-4573-B061-C979C4D7AF25}" dt="2022-12-07T09:29:02.082" v="1609" actId="20577"/>
        <pc:sldMkLst>
          <pc:docMk/>
          <pc:sldMk cId="1458499580" sldId="284"/>
        </pc:sldMkLst>
        <pc:spChg chg="mod">
          <ac:chgData name="Kanchan Singh" userId="c5d6892c2c3ecd25" providerId="LiveId" clId="{39112D1B-8318-4573-B061-C979C4D7AF25}" dt="2022-12-07T09:29:02.082" v="1609" actId="20577"/>
          <ac:spMkLst>
            <pc:docMk/>
            <pc:sldMk cId="1458499580" sldId="284"/>
            <ac:spMk id="4" creationId="{00000000-0000-0000-0000-000000000000}"/>
          </ac:spMkLst>
        </pc:spChg>
        <pc:spChg chg="mod">
          <ac:chgData name="Kanchan Singh" userId="c5d6892c2c3ecd25" providerId="LiveId" clId="{39112D1B-8318-4573-B061-C979C4D7AF25}" dt="2022-12-07T09:28:34.259" v="1601" actId="113"/>
          <ac:spMkLst>
            <pc:docMk/>
            <pc:sldMk cId="1458499580" sldId="284"/>
            <ac:spMk id="25" creationId="{00000000-0000-0000-0000-000000000000}"/>
          </ac:spMkLst>
        </pc:spChg>
        <pc:graphicFrameChg chg="mod modGraphic">
          <ac:chgData name="Kanchan Singh" userId="c5d6892c2c3ecd25" providerId="LiveId" clId="{39112D1B-8318-4573-B061-C979C4D7AF25}" dt="2022-12-07T09:22:33.276" v="1509" actId="14100"/>
          <ac:graphicFrameMkLst>
            <pc:docMk/>
            <pc:sldMk cId="1458499580" sldId="284"/>
            <ac:graphicFrameMk id="5" creationId="{51DE4F18-376E-8F5A-C096-873DC90AD86D}"/>
          </ac:graphicFrameMkLst>
        </pc:graphicFrameChg>
        <pc:picChg chg="add mod">
          <ac:chgData name="Kanchan Singh" userId="c5d6892c2c3ecd25" providerId="LiveId" clId="{39112D1B-8318-4573-B061-C979C4D7AF25}" dt="2022-12-07T09:26:22.700" v="1600" actId="14100"/>
          <ac:picMkLst>
            <pc:docMk/>
            <pc:sldMk cId="1458499580" sldId="284"/>
            <ac:picMk id="3" creationId="{17ED5D62-674C-204C-493C-92F7AD8BC573}"/>
          </ac:picMkLst>
        </pc:picChg>
        <pc:picChg chg="add mod">
          <ac:chgData name="Kanchan Singh" userId="c5d6892c2c3ecd25" providerId="LiveId" clId="{39112D1B-8318-4573-B061-C979C4D7AF25}" dt="2022-12-07T09:26:20.188" v="1599" actId="14100"/>
          <ac:picMkLst>
            <pc:docMk/>
            <pc:sldMk cId="1458499580" sldId="284"/>
            <ac:picMk id="7" creationId="{739E75D0-744A-D930-068F-8BFC5A5D6F3E}"/>
          </ac:picMkLst>
        </pc:picChg>
        <pc:picChg chg="del mod">
          <ac:chgData name="Kanchan Singh" userId="c5d6892c2c3ecd25" providerId="LiveId" clId="{39112D1B-8318-4573-B061-C979C4D7AF25}" dt="2022-12-07T09:06:07.896" v="1502" actId="478"/>
          <ac:picMkLst>
            <pc:docMk/>
            <pc:sldMk cId="1458499580" sldId="284"/>
            <ac:picMk id="10" creationId="{5A16AF29-2474-9CED-80BC-D56D12CB3F37}"/>
          </ac:picMkLst>
        </pc:picChg>
        <pc:picChg chg="del mod">
          <ac:chgData name="Kanchan Singh" userId="c5d6892c2c3ecd25" providerId="LiveId" clId="{39112D1B-8318-4573-B061-C979C4D7AF25}" dt="2022-12-07T09:06:08.773" v="1503" actId="478"/>
          <ac:picMkLst>
            <pc:docMk/>
            <pc:sldMk cId="1458499580" sldId="284"/>
            <ac:picMk id="15" creationId="{2A209DA7-D0FB-E25F-DDD3-1FA90ADEC29D}"/>
          </ac:picMkLst>
        </pc:picChg>
      </pc:sldChg>
      <pc:sldChg chg="addSp delSp modSp add mod">
        <pc:chgData name="Kanchan Singh" userId="c5d6892c2c3ecd25" providerId="LiveId" clId="{39112D1B-8318-4573-B061-C979C4D7AF25}" dt="2022-12-07T09:40:38.427" v="1641" actId="14100"/>
        <pc:sldMkLst>
          <pc:docMk/>
          <pc:sldMk cId="3871884436" sldId="285"/>
        </pc:sldMkLst>
        <pc:spChg chg="mod">
          <ac:chgData name="Kanchan Singh" userId="c5d6892c2c3ecd25" providerId="LiveId" clId="{39112D1B-8318-4573-B061-C979C4D7AF25}" dt="2022-12-07T09:32:58.259" v="1637" actId="20577"/>
          <ac:spMkLst>
            <pc:docMk/>
            <pc:sldMk cId="3871884436" sldId="285"/>
            <ac:spMk id="25" creationId="{00000000-0000-0000-0000-000000000000}"/>
          </ac:spMkLst>
        </pc:spChg>
        <pc:graphicFrameChg chg="mod modGraphic">
          <ac:chgData name="Kanchan Singh" userId="c5d6892c2c3ecd25" providerId="LiveId" clId="{39112D1B-8318-4573-B061-C979C4D7AF25}" dt="2022-12-07T09:32:26.548" v="1630" actId="798"/>
          <ac:graphicFrameMkLst>
            <pc:docMk/>
            <pc:sldMk cId="3871884436" sldId="285"/>
            <ac:graphicFrameMk id="5" creationId="{51DE4F18-376E-8F5A-C096-873DC90AD86D}"/>
          </ac:graphicFrameMkLst>
        </pc:graphicFrameChg>
        <pc:picChg chg="del">
          <ac:chgData name="Kanchan Singh" userId="c5d6892c2c3ecd25" providerId="LiveId" clId="{39112D1B-8318-4573-B061-C979C4D7AF25}" dt="2022-12-07T09:31:52.355" v="1625" actId="478"/>
          <ac:picMkLst>
            <pc:docMk/>
            <pc:sldMk cId="3871884436" sldId="285"/>
            <ac:picMk id="3" creationId="{17ED5D62-674C-204C-493C-92F7AD8BC573}"/>
          </ac:picMkLst>
        </pc:picChg>
        <pc:picChg chg="add mod">
          <ac:chgData name="Kanchan Singh" userId="c5d6892c2c3ecd25" providerId="LiveId" clId="{39112D1B-8318-4573-B061-C979C4D7AF25}" dt="2022-12-07T09:40:38.427" v="1641" actId="14100"/>
          <ac:picMkLst>
            <pc:docMk/>
            <pc:sldMk cId="3871884436" sldId="285"/>
            <ac:picMk id="6" creationId="{61C7F5EF-7CF1-74C3-E17B-ABD9CE7C6ED9}"/>
          </ac:picMkLst>
        </pc:picChg>
        <pc:picChg chg="del">
          <ac:chgData name="Kanchan Singh" userId="c5d6892c2c3ecd25" providerId="LiveId" clId="{39112D1B-8318-4573-B061-C979C4D7AF25}" dt="2022-12-07T09:31:52.355" v="1625" actId="478"/>
          <ac:picMkLst>
            <pc:docMk/>
            <pc:sldMk cId="3871884436" sldId="285"/>
            <ac:picMk id="7" creationId="{739E75D0-744A-D930-068F-8BFC5A5D6F3E}"/>
          </ac:picMkLst>
        </pc:picChg>
      </pc:sldChg>
      <pc:sldChg chg="addSp delSp modSp add mod">
        <pc:chgData name="Kanchan Singh" userId="c5d6892c2c3ecd25" providerId="LiveId" clId="{39112D1B-8318-4573-B061-C979C4D7AF25}" dt="2022-12-07T09:43:56.149" v="1663" actId="20577"/>
        <pc:sldMkLst>
          <pc:docMk/>
          <pc:sldMk cId="1190108600" sldId="286"/>
        </pc:sldMkLst>
        <pc:spChg chg="mod">
          <ac:chgData name="Kanchan Singh" userId="c5d6892c2c3ecd25" providerId="LiveId" clId="{39112D1B-8318-4573-B061-C979C4D7AF25}" dt="2022-12-07T09:43:56.149" v="1663" actId="20577"/>
          <ac:spMkLst>
            <pc:docMk/>
            <pc:sldMk cId="1190108600" sldId="286"/>
            <ac:spMk id="25" creationId="{00000000-0000-0000-0000-000000000000}"/>
          </ac:spMkLst>
        </pc:spChg>
        <pc:picChg chg="add mod">
          <ac:chgData name="Kanchan Singh" userId="c5d6892c2c3ecd25" providerId="LiveId" clId="{39112D1B-8318-4573-B061-C979C4D7AF25}" dt="2022-12-07T09:43:40.363" v="1657" actId="14100"/>
          <ac:picMkLst>
            <pc:docMk/>
            <pc:sldMk cId="1190108600" sldId="286"/>
            <ac:picMk id="3" creationId="{AC4146B8-1E31-D1B6-60CC-09ABE25C188C}"/>
          </ac:picMkLst>
        </pc:picChg>
        <pc:picChg chg="del">
          <ac:chgData name="Kanchan Singh" userId="c5d6892c2c3ecd25" providerId="LiveId" clId="{39112D1B-8318-4573-B061-C979C4D7AF25}" dt="2022-12-07T09:43:28.301" v="1653" actId="478"/>
          <ac:picMkLst>
            <pc:docMk/>
            <pc:sldMk cId="1190108600" sldId="286"/>
            <ac:picMk id="6" creationId="{61C7F5EF-7CF1-74C3-E17B-ABD9CE7C6ED9}"/>
          </ac:picMkLst>
        </pc:picChg>
      </pc:sldChg>
      <pc:sldChg chg="addSp delSp modSp add mod">
        <pc:chgData name="Kanchan Singh" userId="c5d6892c2c3ecd25" providerId="LiveId" clId="{39112D1B-8318-4573-B061-C979C4D7AF25}" dt="2022-12-07T09:51:18.235" v="1696" actId="14100"/>
        <pc:sldMkLst>
          <pc:docMk/>
          <pc:sldMk cId="2348545415" sldId="287"/>
        </pc:sldMkLst>
        <pc:spChg chg="mod">
          <ac:chgData name="Kanchan Singh" userId="c5d6892c2c3ecd25" providerId="LiveId" clId="{39112D1B-8318-4573-B061-C979C4D7AF25}" dt="2022-12-07T09:47:21.132" v="1689" actId="20577"/>
          <ac:spMkLst>
            <pc:docMk/>
            <pc:sldMk cId="2348545415" sldId="287"/>
            <ac:spMk id="25" creationId="{00000000-0000-0000-0000-000000000000}"/>
          </ac:spMkLst>
        </pc:spChg>
        <pc:picChg chg="del">
          <ac:chgData name="Kanchan Singh" userId="c5d6892c2c3ecd25" providerId="LiveId" clId="{39112D1B-8318-4573-B061-C979C4D7AF25}" dt="2022-12-07T09:51:01.262" v="1690" actId="478"/>
          <ac:picMkLst>
            <pc:docMk/>
            <pc:sldMk cId="2348545415" sldId="287"/>
            <ac:picMk id="3" creationId="{AC4146B8-1E31-D1B6-60CC-09ABE25C188C}"/>
          </ac:picMkLst>
        </pc:picChg>
        <pc:picChg chg="add mod">
          <ac:chgData name="Kanchan Singh" userId="c5d6892c2c3ecd25" providerId="LiveId" clId="{39112D1B-8318-4573-B061-C979C4D7AF25}" dt="2022-12-07T09:51:18.235" v="1696" actId="14100"/>
          <ac:picMkLst>
            <pc:docMk/>
            <pc:sldMk cId="2348545415" sldId="287"/>
            <ac:picMk id="6" creationId="{7EF1B925-F51E-5E00-B771-A8EEA52FF98C}"/>
          </ac:picMkLst>
        </pc:picChg>
      </pc:sldChg>
      <pc:sldChg chg="addSp delSp modSp add mod">
        <pc:chgData name="Kanchan Singh" userId="c5d6892c2c3ecd25" providerId="LiveId" clId="{39112D1B-8318-4573-B061-C979C4D7AF25}" dt="2022-12-07T09:53:41.770" v="1719" actId="14100"/>
        <pc:sldMkLst>
          <pc:docMk/>
          <pc:sldMk cId="2764225981" sldId="288"/>
        </pc:sldMkLst>
        <pc:spChg chg="mod">
          <ac:chgData name="Kanchan Singh" userId="c5d6892c2c3ecd25" providerId="LiveId" clId="{39112D1B-8318-4573-B061-C979C4D7AF25}" dt="2022-12-07T09:52:54.478" v="1707" actId="20577"/>
          <ac:spMkLst>
            <pc:docMk/>
            <pc:sldMk cId="2764225981" sldId="288"/>
            <ac:spMk id="25" creationId="{00000000-0000-0000-0000-000000000000}"/>
          </ac:spMkLst>
        </pc:spChg>
        <pc:picChg chg="add mod">
          <ac:chgData name="Kanchan Singh" userId="c5d6892c2c3ecd25" providerId="LiveId" clId="{39112D1B-8318-4573-B061-C979C4D7AF25}" dt="2022-12-07T09:53:41.770" v="1719" actId="14100"/>
          <ac:picMkLst>
            <pc:docMk/>
            <pc:sldMk cId="2764225981" sldId="288"/>
            <ac:picMk id="3" creationId="{529664DC-8509-4A19-6B3C-10AE1BAC6A60}"/>
          </ac:picMkLst>
        </pc:picChg>
        <pc:picChg chg="del">
          <ac:chgData name="Kanchan Singh" userId="c5d6892c2c3ecd25" providerId="LiveId" clId="{39112D1B-8318-4573-B061-C979C4D7AF25}" dt="2022-12-07T09:53:15.580" v="1708" actId="478"/>
          <ac:picMkLst>
            <pc:docMk/>
            <pc:sldMk cId="2764225981" sldId="288"/>
            <ac:picMk id="6" creationId="{7EF1B925-F51E-5E00-B771-A8EEA52FF98C}"/>
          </ac:picMkLst>
        </pc:picChg>
      </pc:sldChg>
      <pc:sldChg chg="add del">
        <pc:chgData name="Kanchan Singh" userId="c5d6892c2c3ecd25" providerId="LiveId" clId="{39112D1B-8318-4573-B061-C979C4D7AF25}" dt="2022-12-07T09:52:25.138" v="1699"/>
        <pc:sldMkLst>
          <pc:docMk/>
          <pc:sldMk cId="1220509" sldId="289"/>
        </pc:sldMkLst>
      </pc:sldChg>
      <pc:sldChg chg="addSp delSp modSp add mod">
        <pc:chgData name="Kanchan Singh" userId="c5d6892c2c3ecd25" providerId="LiveId" clId="{39112D1B-8318-4573-B061-C979C4D7AF25}" dt="2022-12-07T10:11:46.330" v="1898" actId="14100"/>
        <pc:sldMkLst>
          <pc:docMk/>
          <pc:sldMk cId="1421801798" sldId="289"/>
        </pc:sldMkLst>
        <pc:spChg chg="mod">
          <ac:chgData name="Kanchan Singh" userId="c5d6892c2c3ecd25" providerId="LiveId" clId="{39112D1B-8318-4573-B061-C979C4D7AF25}" dt="2022-12-07T10:09:07.979" v="1886" actId="20577"/>
          <ac:spMkLst>
            <pc:docMk/>
            <pc:sldMk cId="1421801798" sldId="289"/>
            <ac:spMk id="5" creationId="{7B3AC45A-3037-CA58-4588-BFF02F5D4584}"/>
          </ac:spMkLst>
        </pc:spChg>
        <pc:picChg chg="add mod">
          <ac:chgData name="Kanchan Singh" userId="c5d6892c2c3ecd25" providerId="LiveId" clId="{39112D1B-8318-4573-B061-C979C4D7AF25}" dt="2022-12-07T10:11:46.330" v="1898" actId="14100"/>
          <ac:picMkLst>
            <pc:docMk/>
            <pc:sldMk cId="1421801798" sldId="289"/>
            <ac:picMk id="3" creationId="{61BB7E9A-A912-9D5C-CC65-C4F49B9F28B3}"/>
          </ac:picMkLst>
        </pc:picChg>
        <pc:picChg chg="del">
          <ac:chgData name="Kanchan Singh" userId="c5d6892c2c3ecd25" providerId="LiveId" clId="{39112D1B-8318-4573-B061-C979C4D7AF25}" dt="2022-12-07T10:11:07.937" v="1887" actId="478"/>
          <ac:picMkLst>
            <pc:docMk/>
            <pc:sldMk cId="1421801798" sldId="289"/>
            <ac:picMk id="11" creationId="{15074F98-7E2D-79C5-85F5-C2B9668DA3F2}"/>
          </ac:picMkLst>
        </pc:picChg>
      </pc:sldChg>
      <pc:sldChg chg="addSp delSp modSp add mod">
        <pc:chgData name="Kanchan Singh" userId="c5d6892c2c3ecd25" providerId="LiveId" clId="{39112D1B-8318-4573-B061-C979C4D7AF25}" dt="2022-12-07T10:15:42.890" v="1929" actId="1076"/>
        <pc:sldMkLst>
          <pc:docMk/>
          <pc:sldMk cId="1616190305" sldId="290"/>
        </pc:sldMkLst>
        <pc:spChg chg="mod">
          <ac:chgData name="Kanchan Singh" userId="c5d6892c2c3ecd25" providerId="LiveId" clId="{39112D1B-8318-4573-B061-C979C4D7AF25}" dt="2022-12-07T10:15:05.546" v="1918"/>
          <ac:spMkLst>
            <pc:docMk/>
            <pc:sldMk cId="1616190305" sldId="290"/>
            <ac:spMk id="5" creationId="{7B3AC45A-3037-CA58-4588-BFF02F5D4584}"/>
          </ac:spMkLst>
        </pc:spChg>
        <pc:graphicFrameChg chg="mod modGraphic">
          <ac:chgData name="Kanchan Singh" userId="c5d6892c2c3ecd25" providerId="LiveId" clId="{39112D1B-8318-4573-B061-C979C4D7AF25}" dt="2022-12-07T10:15:23.370" v="1923" actId="14100"/>
          <ac:graphicFrameMkLst>
            <pc:docMk/>
            <pc:sldMk cId="1616190305" sldId="290"/>
            <ac:graphicFrameMk id="9" creationId="{39099D71-22A4-871D-A8BC-5E4C8AF39D96}"/>
          </ac:graphicFrameMkLst>
        </pc:graphicFrameChg>
        <pc:picChg chg="del">
          <ac:chgData name="Kanchan Singh" userId="c5d6892c2c3ecd25" providerId="LiveId" clId="{39112D1B-8318-4573-B061-C979C4D7AF25}" dt="2022-12-07T10:13:41.786" v="1909" actId="478"/>
          <ac:picMkLst>
            <pc:docMk/>
            <pc:sldMk cId="1616190305" sldId="290"/>
            <ac:picMk id="3" creationId="{61BB7E9A-A912-9D5C-CC65-C4F49B9F28B3}"/>
          </ac:picMkLst>
        </pc:picChg>
        <pc:picChg chg="add mod">
          <ac:chgData name="Kanchan Singh" userId="c5d6892c2c3ecd25" providerId="LiveId" clId="{39112D1B-8318-4573-B061-C979C4D7AF25}" dt="2022-12-07T10:15:42.890" v="1929" actId="1076"/>
          <ac:picMkLst>
            <pc:docMk/>
            <pc:sldMk cId="1616190305" sldId="290"/>
            <ac:picMk id="6" creationId="{E424E26A-5E52-15A7-A6A0-E533B6D0B22A}"/>
          </ac:picMkLst>
        </pc:picChg>
      </pc:sldChg>
      <pc:sldChg chg="addSp delSp modSp add mod">
        <pc:chgData name="Kanchan Singh" userId="c5d6892c2c3ecd25" providerId="LiveId" clId="{39112D1B-8318-4573-B061-C979C4D7AF25}" dt="2022-12-07T11:20:23.811" v="2512" actId="14100"/>
        <pc:sldMkLst>
          <pc:docMk/>
          <pc:sldMk cId="1603557106" sldId="291"/>
        </pc:sldMkLst>
        <pc:spChg chg="mod">
          <ac:chgData name="Kanchan Singh" userId="c5d6892c2c3ecd25" providerId="LiveId" clId="{39112D1B-8318-4573-B061-C979C4D7AF25}" dt="2022-12-07T10:19:09.947" v="1958" actId="2711"/>
          <ac:spMkLst>
            <pc:docMk/>
            <pc:sldMk cId="1603557106" sldId="291"/>
            <ac:spMk id="4" creationId="{00000000-0000-0000-0000-000000000000}"/>
          </ac:spMkLst>
        </pc:spChg>
        <pc:spChg chg="mod">
          <ac:chgData name="Kanchan Singh" userId="c5d6892c2c3ecd25" providerId="LiveId" clId="{39112D1B-8318-4573-B061-C979C4D7AF25}" dt="2022-12-07T10:17:48.985" v="1932" actId="6549"/>
          <ac:spMkLst>
            <pc:docMk/>
            <pc:sldMk cId="1603557106" sldId="291"/>
            <ac:spMk id="5" creationId="{7B3AC45A-3037-CA58-4588-BFF02F5D4584}"/>
          </ac:spMkLst>
        </pc:spChg>
        <pc:graphicFrameChg chg="add mod modGraphic">
          <ac:chgData name="Kanchan Singh" userId="c5d6892c2c3ecd25" providerId="LiveId" clId="{39112D1B-8318-4573-B061-C979C4D7AF25}" dt="2022-12-07T11:20:23.811" v="2512" actId="14100"/>
          <ac:graphicFrameMkLst>
            <pc:docMk/>
            <pc:sldMk cId="1603557106" sldId="291"/>
            <ac:graphicFrameMk id="2" creationId="{9C9DE95A-1B11-3FF3-876F-A0FC22A97B5B}"/>
          </ac:graphicFrameMkLst>
        </pc:graphicFrameChg>
        <pc:graphicFrameChg chg="del mod modGraphic">
          <ac:chgData name="Kanchan Singh" userId="c5d6892c2c3ecd25" providerId="LiveId" clId="{39112D1B-8318-4573-B061-C979C4D7AF25}" dt="2022-12-07T10:19:30.673" v="1961" actId="478"/>
          <ac:graphicFrameMkLst>
            <pc:docMk/>
            <pc:sldMk cId="1603557106" sldId="291"/>
            <ac:graphicFrameMk id="9" creationId="{39099D71-22A4-871D-A8BC-5E4C8AF39D96}"/>
          </ac:graphicFrameMkLst>
        </pc:graphicFrameChg>
        <pc:picChg chg="del">
          <ac:chgData name="Kanchan Singh" userId="c5d6892c2c3ecd25" providerId="LiveId" clId="{39112D1B-8318-4573-B061-C979C4D7AF25}" dt="2022-12-07T10:17:20.279" v="1931" actId="478"/>
          <ac:picMkLst>
            <pc:docMk/>
            <pc:sldMk cId="1603557106" sldId="291"/>
            <ac:picMk id="6" creationId="{E424E26A-5E52-15A7-A6A0-E533B6D0B22A}"/>
          </ac:picMkLst>
        </pc:picChg>
      </pc:sldChg>
      <pc:sldChg chg="delSp modSp add del mod">
        <pc:chgData name="Kanchan Singh" userId="c5d6892c2c3ecd25" providerId="LiveId" clId="{39112D1B-8318-4573-B061-C979C4D7AF25}" dt="2022-12-07T11:21:27.371" v="2556" actId="2696"/>
        <pc:sldMkLst>
          <pc:docMk/>
          <pc:sldMk cId="268181746" sldId="292"/>
        </pc:sldMkLst>
        <pc:spChg chg="mod">
          <ac:chgData name="Kanchan Singh" userId="c5d6892c2c3ecd25" providerId="LiveId" clId="{39112D1B-8318-4573-B061-C979C4D7AF25}" dt="2022-12-07T11:21:20.406" v="2555" actId="20577"/>
          <ac:spMkLst>
            <pc:docMk/>
            <pc:sldMk cId="268181746" sldId="292"/>
            <ac:spMk id="2" creationId="{00000000-0000-0000-0000-000000000000}"/>
          </ac:spMkLst>
        </pc:spChg>
        <pc:spChg chg="del mod">
          <ac:chgData name="Kanchan Singh" userId="c5d6892c2c3ecd25" providerId="LiveId" clId="{39112D1B-8318-4573-B061-C979C4D7AF25}" dt="2022-12-07T11:21:04.455" v="2527" actId="478"/>
          <ac:spMkLst>
            <pc:docMk/>
            <pc:sldMk cId="268181746" sldId="292"/>
            <ac:spMk id="3" creationId="{00000000-0000-0000-0000-000000000000}"/>
          </ac:spMkLst>
        </pc:spChg>
      </pc:sldChg>
      <pc:sldChg chg="add del">
        <pc:chgData name="Kanchan Singh" userId="c5d6892c2c3ecd25" providerId="LiveId" clId="{39112D1B-8318-4573-B061-C979C4D7AF25}" dt="2022-12-07T10:18:06.084" v="1934" actId="47"/>
        <pc:sldMkLst>
          <pc:docMk/>
          <pc:sldMk cId="3535559257" sldId="292"/>
        </pc:sldMkLst>
      </pc:sldChg>
      <pc:sldChg chg="add del">
        <pc:chgData name="Kanchan Singh" userId="c5d6892c2c3ecd25" providerId="LiveId" clId="{39112D1B-8318-4573-B061-C979C4D7AF25}" dt="2022-12-07T10:18:47.681" v="1936"/>
        <pc:sldMkLst>
          <pc:docMk/>
          <pc:sldMk cId="4062558118" sldId="292"/>
        </pc:sldMkLst>
      </pc:sldChg>
      <pc:sldMasterChg chg="modSldLayout">
        <pc:chgData name="Kanchan Singh" userId="c5d6892c2c3ecd25" providerId="LiveId" clId="{39112D1B-8318-4573-B061-C979C4D7AF25}" dt="2022-12-07T04:52:58.367" v="103" actId="1076"/>
        <pc:sldMasterMkLst>
          <pc:docMk/>
          <pc:sldMasterMk cId="946754946" sldId="2147483660"/>
        </pc:sldMasterMkLst>
        <pc:sldLayoutChg chg="addSp delSp modSp mod">
          <pc:chgData name="Kanchan Singh" userId="c5d6892c2c3ecd25" providerId="LiveId" clId="{39112D1B-8318-4573-B061-C979C4D7AF25}" dt="2022-12-07T04:52:58.367" v="103" actId="1076"/>
          <pc:sldLayoutMkLst>
            <pc:docMk/>
            <pc:sldMasterMk cId="946754946" sldId="2147483660"/>
            <pc:sldLayoutMk cId="1718549498" sldId="2147483661"/>
          </pc:sldLayoutMkLst>
          <pc:spChg chg="mod">
            <ac:chgData name="Kanchan Singh" userId="c5d6892c2c3ecd25" providerId="LiveId" clId="{39112D1B-8318-4573-B061-C979C4D7AF25}" dt="2022-12-07T04:48:45.538" v="89" actId="14100"/>
            <ac:spMkLst>
              <pc:docMk/>
              <pc:sldMasterMk cId="946754946" sldId="2147483660"/>
              <pc:sldLayoutMk cId="1718549498" sldId="2147483661"/>
              <ac:spMk id="2" creationId="{00000000-0000-0000-0000-000000000000}"/>
            </ac:spMkLst>
          </pc:spChg>
          <pc:picChg chg="add del mod">
            <ac:chgData name="Kanchan Singh" userId="c5d6892c2c3ecd25" providerId="LiveId" clId="{39112D1B-8318-4573-B061-C979C4D7AF25}" dt="2022-12-07T04:50:19.011" v="90" actId="478"/>
            <ac:picMkLst>
              <pc:docMk/>
              <pc:sldMasterMk cId="946754946" sldId="2147483660"/>
              <pc:sldLayoutMk cId="1718549498" sldId="2147483661"/>
              <ac:picMk id="4" creationId="{3905FF8F-57A1-9CA5-2C8E-E5D86F2ED906}"/>
            </ac:picMkLst>
          </pc:picChg>
          <pc:picChg chg="add mod">
            <ac:chgData name="Kanchan Singh" userId="c5d6892c2c3ecd25" providerId="LiveId" clId="{39112D1B-8318-4573-B061-C979C4D7AF25}" dt="2022-12-07T04:52:14.912" v="100" actId="14100"/>
            <ac:picMkLst>
              <pc:docMk/>
              <pc:sldMasterMk cId="946754946" sldId="2147483660"/>
              <pc:sldLayoutMk cId="1718549498" sldId="2147483661"/>
              <ac:picMk id="6" creationId="{5024A0E3-CF91-B949-3606-D4A515E2E9C3}"/>
            </ac:picMkLst>
          </pc:picChg>
          <pc:picChg chg="add mod">
            <ac:chgData name="Kanchan Singh" userId="c5d6892c2c3ecd25" providerId="LiveId" clId="{39112D1B-8318-4573-B061-C979C4D7AF25}" dt="2022-12-07T04:52:58.367" v="103" actId="1076"/>
            <ac:picMkLst>
              <pc:docMk/>
              <pc:sldMasterMk cId="946754946" sldId="2147483660"/>
              <pc:sldLayoutMk cId="1718549498" sldId="2147483661"/>
              <ac:picMk id="9" creationId="{EAD2CB12-DD01-8CA4-5F19-F918212F2A41}"/>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7810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781050"/>
          </a:xfrm>
          <a:prstGeom prst="rect">
            <a:avLst/>
          </a:prstGeom>
        </p:spPr>
        <p:txBody>
          <a:bodyPr vert="horz" lIns="91440" tIns="45720" rIns="91440" bIns="45720" rtlCol="0"/>
          <a:lstStyle>
            <a:lvl1pPr algn="r">
              <a:defRPr sz="1200"/>
            </a:lvl1pPr>
          </a:lstStyle>
          <a:p>
            <a:fld id="{80680FBE-A8DF-4758-9AC4-3A9E1039168F}" type="datetimeFigureOut">
              <a:rPr lang="en-US" smtClean="0"/>
              <a:t>12/7/2022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254949" y="262783"/>
            <a:ext cx="11682101" cy="968140"/>
          </a:xfrm>
        </p:spPr>
        <p:txBody>
          <a:bodyPr/>
          <a:lstStyle/>
          <a:p>
            <a:r>
              <a:rPr lang="en-US" dirty="0"/>
              <a:t>Click to edit Master title style</a:t>
            </a:r>
          </a:p>
        </p:txBody>
      </p:sp>
      <p:pic>
        <p:nvPicPr>
          <p:cNvPr id="6" name="Picture 5">
            <a:extLst>
              <a:ext uri="{FF2B5EF4-FFF2-40B4-BE49-F238E27FC236}">
                <a16:creationId xmlns:a16="http://schemas.microsoft.com/office/drawing/2014/main" id="{5024A0E3-CF91-B949-3606-D4A515E2E9C3}"/>
              </a:ext>
            </a:extLst>
          </p:cNvPr>
          <p:cNvPicPr>
            <a:picLocks noChangeAspect="1"/>
          </p:cNvPicPr>
          <p:nvPr userDrawn="1"/>
        </p:nvPicPr>
        <p:blipFill>
          <a:blip r:embed="rId2"/>
          <a:stretch>
            <a:fillRect/>
          </a:stretch>
        </p:blipFill>
        <p:spPr>
          <a:xfrm>
            <a:off x="342870" y="322183"/>
            <a:ext cx="1175268" cy="793090"/>
          </a:xfrm>
          <a:prstGeom prst="rect">
            <a:avLst/>
          </a:prstGeom>
        </p:spPr>
      </p:pic>
      <p:pic>
        <p:nvPicPr>
          <p:cNvPr id="9" name="Picture 8">
            <a:extLst>
              <a:ext uri="{FF2B5EF4-FFF2-40B4-BE49-F238E27FC236}">
                <a16:creationId xmlns:a16="http://schemas.microsoft.com/office/drawing/2014/main" id="{EAD2CB12-DD01-8CA4-5F19-F918212F2A41}"/>
              </a:ext>
            </a:extLst>
          </p:cNvPr>
          <p:cNvPicPr>
            <a:picLocks noChangeAspect="1"/>
          </p:cNvPicPr>
          <p:nvPr userDrawn="1"/>
        </p:nvPicPr>
        <p:blipFill>
          <a:blip r:embed="rId3"/>
          <a:stretch>
            <a:fillRect/>
          </a:stretch>
        </p:blipFill>
        <p:spPr>
          <a:xfrm>
            <a:off x="10770577" y="322183"/>
            <a:ext cx="1078553" cy="710597"/>
          </a:xfrm>
          <a:prstGeom prst="rect">
            <a:avLst/>
          </a:prstGeom>
        </p:spPr>
      </p:pic>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Lending Club Case Study</a:t>
            </a:r>
          </a:p>
        </p:txBody>
      </p:sp>
      <p:sp>
        <p:nvSpPr>
          <p:cNvPr id="3" name="Subtitle 2"/>
          <p:cNvSpPr>
            <a:spLocks noGrp="1"/>
          </p:cNvSpPr>
          <p:nvPr>
            <p:ph type="subTitle" idx="4294967295"/>
          </p:nvPr>
        </p:nvSpPr>
        <p:spPr>
          <a:xfrm>
            <a:off x="855620" y="2933104"/>
            <a:ext cx="9582736" cy="2259957"/>
          </a:xfrm>
        </p:spPr>
        <p:txBody>
          <a:bodyPr>
            <a:normAutofit/>
          </a:bodyPr>
          <a:lstStyle/>
          <a:p>
            <a:pPr marL="0" indent="0">
              <a:buNone/>
            </a:pPr>
            <a:r>
              <a:rPr lang="en-US" sz="2400" dirty="0">
                <a:solidFill>
                  <a:schemeClr val="bg1"/>
                </a:solidFill>
                <a:latin typeface="+mj-lt"/>
              </a:rPr>
              <a:t>By – </a:t>
            </a:r>
          </a:p>
          <a:p>
            <a:pPr marL="342900" indent="-342900">
              <a:lnSpc>
                <a:spcPct val="100000"/>
              </a:lnSpc>
              <a:buFont typeface="Arial" panose="020B0604020202020204" pitchFamily="34" charset="0"/>
              <a:buChar char="•"/>
            </a:pPr>
            <a:r>
              <a:rPr lang="en-US" sz="2400" dirty="0">
                <a:solidFill>
                  <a:schemeClr val="bg1"/>
                </a:solidFill>
                <a:latin typeface="+mj-lt"/>
              </a:rPr>
              <a:t>Ranjit Patra</a:t>
            </a:r>
          </a:p>
          <a:p>
            <a:pPr marL="342900" indent="-342900">
              <a:lnSpc>
                <a:spcPct val="100000"/>
              </a:lnSpc>
              <a:buFont typeface="Arial" panose="020B0604020202020204" pitchFamily="34" charset="0"/>
              <a:buChar char="•"/>
            </a:pPr>
            <a:r>
              <a:rPr lang="en-US" sz="2400" dirty="0">
                <a:solidFill>
                  <a:schemeClr val="bg1"/>
                </a:solidFill>
                <a:latin typeface="+mj-lt"/>
              </a:rPr>
              <a:t>Kanchan Singh</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freight-text-pro"/>
                <a:cs typeface="Segoe UI Light" panose="020B0502040204020203" pitchFamily="34" charset="0"/>
              </a:rPr>
              <a:t>Univariate Analysis</a:t>
            </a:r>
            <a:endParaRPr lang="en-US" dirty="0">
              <a:latin typeface="freight-text-pro"/>
              <a:cs typeface="Segoe UI Light" panose="020B0502040204020203" pitchFamily="34" charset="0"/>
            </a:endParaRPr>
          </a:p>
        </p:txBody>
      </p:sp>
      <p:sp>
        <p:nvSpPr>
          <p:cNvPr id="25" name="Content Placeholder 17"/>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Purpose</a:t>
            </a:r>
            <a:r>
              <a:rPr lang="en-US" sz="1800" dirty="0">
                <a:latin typeface="Goudy Old Style" panose="02020502050305020303" pitchFamily="18" charset="0"/>
                <a:cs typeface="Segoe UI" panose="020B0502040204020203" pitchFamily="34" charset="0"/>
              </a:rPr>
              <a:t> – Majority of the applicants applied loan with the purpose debt consolidation.</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graphicFrame>
        <p:nvGraphicFramePr>
          <p:cNvPr id="5" name="Table 5">
            <a:extLst>
              <a:ext uri="{FF2B5EF4-FFF2-40B4-BE49-F238E27FC236}">
                <a16:creationId xmlns:a16="http://schemas.microsoft.com/office/drawing/2014/main" id="{51DE4F18-376E-8F5A-C096-873DC90AD86D}"/>
              </a:ext>
            </a:extLst>
          </p:cNvPr>
          <p:cNvGraphicFramePr>
            <a:graphicFrameLocks noGrp="1"/>
          </p:cNvGraphicFramePr>
          <p:nvPr/>
        </p:nvGraphicFramePr>
        <p:xfrm>
          <a:off x="521207" y="2112884"/>
          <a:ext cx="11144051" cy="4447713"/>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447713">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3" name="Picture 2">
            <a:extLst>
              <a:ext uri="{FF2B5EF4-FFF2-40B4-BE49-F238E27FC236}">
                <a16:creationId xmlns:a16="http://schemas.microsoft.com/office/drawing/2014/main" id="{529664DC-8509-4A19-6B3C-10AE1BAC6A60}"/>
              </a:ext>
            </a:extLst>
          </p:cNvPr>
          <p:cNvPicPr>
            <a:picLocks noChangeAspect="1"/>
          </p:cNvPicPr>
          <p:nvPr/>
        </p:nvPicPr>
        <p:blipFill>
          <a:blip r:embed="rId2"/>
          <a:stretch>
            <a:fillRect/>
          </a:stretch>
        </p:blipFill>
        <p:spPr>
          <a:xfrm>
            <a:off x="608398" y="2175027"/>
            <a:ext cx="10959206" cy="4314550"/>
          </a:xfrm>
          <a:prstGeom prst="rect">
            <a:avLst/>
          </a:prstGeom>
        </p:spPr>
      </p:pic>
    </p:spTree>
    <p:extLst>
      <p:ext uri="{BB962C8B-B14F-4D97-AF65-F5344CB8AC3E}">
        <p14:creationId xmlns:p14="http://schemas.microsoft.com/office/powerpoint/2010/main" val="2764225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freight-text-pro"/>
                <a:cs typeface="Segoe UI Light" panose="020B0502040204020203" pitchFamily="34" charset="0"/>
              </a:rPr>
              <a:t>Segmented Univariate Analysis</a:t>
            </a:r>
            <a:endParaRPr lang="en-US" dirty="0">
              <a:latin typeface="freight-text-pro"/>
              <a:cs typeface="Segoe UI Light" panose="020B0502040204020203" pitchFamily="34" charset="0"/>
            </a:endParaRPr>
          </a:p>
        </p:txBody>
      </p:sp>
      <p:sp>
        <p:nvSpPr>
          <p:cNvPr id="2" name="Content Placeholder 17">
            <a:extLst>
              <a:ext uri="{FF2B5EF4-FFF2-40B4-BE49-F238E27FC236}">
                <a16:creationId xmlns:a16="http://schemas.microsoft.com/office/drawing/2014/main" id="{A2036FAA-530D-1EEB-7224-CCB22499B8B2}"/>
              </a:ext>
            </a:extLst>
          </p:cNvPr>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Loan Status</a:t>
            </a:r>
            <a:r>
              <a:rPr lang="en-US" sz="1800" dirty="0">
                <a:latin typeface="Goudy Old Style" panose="02020502050305020303" pitchFamily="18" charset="0"/>
                <a:cs typeface="Segoe UI" panose="020B0502040204020203" pitchFamily="34" charset="0"/>
              </a:rPr>
              <a:t> – Charged Off getting increased for more Bankruptcies and it is 22.5% for 1 times bankruptcies and increased to 33% for 2 times bankruptcies.</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graphicFrame>
        <p:nvGraphicFramePr>
          <p:cNvPr id="3" name="Table 5">
            <a:extLst>
              <a:ext uri="{FF2B5EF4-FFF2-40B4-BE49-F238E27FC236}">
                <a16:creationId xmlns:a16="http://schemas.microsoft.com/office/drawing/2014/main" id="{BCB9E139-582E-4DD8-AAC3-992BF32BD6B4}"/>
              </a:ext>
            </a:extLst>
          </p:cNvPr>
          <p:cNvGraphicFramePr>
            <a:graphicFrameLocks noGrp="1"/>
          </p:cNvGraphicFramePr>
          <p:nvPr/>
        </p:nvGraphicFramePr>
        <p:xfrm>
          <a:off x="521207" y="2112884"/>
          <a:ext cx="11144051" cy="4447713"/>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447713">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7" name="Picture 6">
            <a:extLst>
              <a:ext uri="{FF2B5EF4-FFF2-40B4-BE49-F238E27FC236}">
                <a16:creationId xmlns:a16="http://schemas.microsoft.com/office/drawing/2014/main" id="{B3C10DBE-2DBF-20C7-CB5F-7C4AE2EB0D1B}"/>
              </a:ext>
            </a:extLst>
          </p:cNvPr>
          <p:cNvPicPr>
            <a:picLocks noChangeAspect="1"/>
          </p:cNvPicPr>
          <p:nvPr/>
        </p:nvPicPr>
        <p:blipFill>
          <a:blip r:embed="rId2"/>
          <a:stretch>
            <a:fillRect/>
          </a:stretch>
        </p:blipFill>
        <p:spPr>
          <a:xfrm>
            <a:off x="623507" y="2213733"/>
            <a:ext cx="10939450" cy="4246013"/>
          </a:xfrm>
          <a:prstGeom prst="rect">
            <a:avLst/>
          </a:prstGeom>
        </p:spPr>
      </p:pic>
    </p:spTree>
    <p:extLst>
      <p:ext uri="{BB962C8B-B14F-4D97-AF65-F5344CB8AC3E}">
        <p14:creationId xmlns:p14="http://schemas.microsoft.com/office/powerpoint/2010/main" val="3532249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freight-text-pro"/>
                <a:cs typeface="Segoe UI Light" panose="020B0502040204020203" pitchFamily="34" charset="0"/>
              </a:rPr>
              <a:t>Bivariate </a:t>
            </a:r>
            <a:r>
              <a:rPr lang="en-IN" dirty="0">
                <a:latin typeface="freight-text-pro"/>
                <a:cs typeface="Segoe UI Light" panose="020B0502040204020203" pitchFamily="34" charset="0"/>
              </a:rPr>
              <a:t>Analysis</a:t>
            </a:r>
            <a:endParaRPr lang="en-US" dirty="0">
              <a:latin typeface="freight-text-pro"/>
              <a:cs typeface="Segoe UI Light" panose="020B0502040204020203" pitchFamily="34" charset="0"/>
            </a:endParaRPr>
          </a:p>
        </p:txBody>
      </p:sp>
      <p:sp>
        <p:nvSpPr>
          <p:cNvPr id="5" name="Content Placeholder 17">
            <a:extLst>
              <a:ext uri="{FF2B5EF4-FFF2-40B4-BE49-F238E27FC236}">
                <a16:creationId xmlns:a16="http://schemas.microsoft.com/office/drawing/2014/main" id="{7B3AC45A-3037-CA58-4588-BFF02F5D4584}"/>
              </a:ext>
            </a:extLst>
          </p:cNvPr>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Interest Rate and Loan Status</a:t>
            </a:r>
            <a:r>
              <a:rPr lang="en-US" sz="1800" dirty="0">
                <a:latin typeface="Goudy Old Style" panose="02020502050305020303" pitchFamily="18" charset="0"/>
                <a:cs typeface="Segoe UI" panose="020B0502040204020203" pitchFamily="34" charset="0"/>
              </a:rPr>
              <a:t> – Charged Off increases with interest rate and shows are decline </a:t>
            </a:r>
            <a:r>
              <a:rPr lang="en-US" sz="1800" dirty="0" err="1">
                <a:latin typeface="Goudy Old Style" panose="02020502050305020303" pitchFamily="18" charset="0"/>
                <a:cs typeface="Segoe UI" panose="020B0502040204020203" pitchFamily="34" charset="0"/>
              </a:rPr>
              <a:t>aftre</a:t>
            </a:r>
            <a:r>
              <a:rPr lang="en-US" sz="1800" dirty="0">
                <a:latin typeface="Goudy Old Style" panose="02020502050305020303" pitchFamily="18" charset="0"/>
                <a:cs typeface="Segoe UI" panose="020B0502040204020203" pitchFamily="34" charset="0"/>
              </a:rPr>
              <a:t> 17.5%.</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sp>
        <p:nvSpPr>
          <p:cNvPr id="8" name="TextBox 7">
            <a:extLst>
              <a:ext uri="{FF2B5EF4-FFF2-40B4-BE49-F238E27FC236}">
                <a16:creationId xmlns:a16="http://schemas.microsoft.com/office/drawing/2014/main" id="{7C1EAF40-E163-602E-08B3-AB2AF508C253}"/>
              </a:ext>
            </a:extLst>
          </p:cNvPr>
          <p:cNvSpPr txBox="1"/>
          <p:nvPr/>
        </p:nvSpPr>
        <p:spPr>
          <a:xfrm>
            <a:off x="3047260" y="3246553"/>
            <a:ext cx="6094520" cy="369332"/>
          </a:xfrm>
          <a:prstGeom prst="rect">
            <a:avLst/>
          </a:prstGeom>
          <a:noFill/>
        </p:spPr>
        <p:txBody>
          <a:bodyPr wrap="square">
            <a:spAutoFit/>
          </a:bodyPr>
          <a:lstStyle/>
          <a:p>
            <a:endParaRPr lang="en-IN" dirty="0"/>
          </a:p>
        </p:txBody>
      </p:sp>
      <p:graphicFrame>
        <p:nvGraphicFramePr>
          <p:cNvPr id="9" name="Table 5">
            <a:extLst>
              <a:ext uri="{FF2B5EF4-FFF2-40B4-BE49-F238E27FC236}">
                <a16:creationId xmlns:a16="http://schemas.microsoft.com/office/drawing/2014/main" id="{39099D71-22A4-871D-A8BC-5E4C8AF39D96}"/>
              </a:ext>
            </a:extLst>
          </p:cNvPr>
          <p:cNvGraphicFramePr>
            <a:graphicFrameLocks noGrp="1"/>
          </p:cNvGraphicFramePr>
          <p:nvPr>
            <p:extLst>
              <p:ext uri="{D42A27DB-BD31-4B8C-83A1-F6EECF244321}">
                <p14:modId xmlns:p14="http://schemas.microsoft.com/office/powerpoint/2010/main" val="146009116"/>
              </p:ext>
            </p:extLst>
          </p:nvPr>
        </p:nvGraphicFramePr>
        <p:xfrm>
          <a:off x="521207" y="1906546"/>
          <a:ext cx="11144051" cy="4654051"/>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654051">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3" name="Picture 2">
            <a:extLst>
              <a:ext uri="{FF2B5EF4-FFF2-40B4-BE49-F238E27FC236}">
                <a16:creationId xmlns:a16="http://schemas.microsoft.com/office/drawing/2014/main" id="{EC1707A7-C8C8-1EAC-33A5-208339DAA6D4}"/>
              </a:ext>
            </a:extLst>
          </p:cNvPr>
          <p:cNvPicPr>
            <a:picLocks noChangeAspect="1"/>
          </p:cNvPicPr>
          <p:nvPr/>
        </p:nvPicPr>
        <p:blipFill>
          <a:blip r:embed="rId2"/>
          <a:stretch>
            <a:fillRect/>
          </a:stretch>
        </p:blipFill>
        <p:spPr>
          <a:xfrm>
            <a:off x="611864" y="1973153"/>
            <a:ext cx="10964617" cy="4516423"/>
          </a:xfrm>
          <a:prstGeom prst="rect">
            <a:avLst/>
          </a:prstGeom>
        </p:spPr>
      </p:pic>
    </p:spTree>
    <p:extLst>
      <p:ext uri="{BB962C8B-B14F-4D97-AF65-F5344CB8AC3E}">
        <p14:creationId xmlns:p14="http://schemas.microsoft.com/office/powerpoint/2010/main" val="846192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freight-text-pro"/>
                <a:cs typeface="Segoe UI Light" panose="020B0502040204020203" pitchFamily="34" charset="0"/>
              </a:rPr>
              <a:t>Bivariate </a:t>
            </a:r>
            <a:r>
              <a:rPr lang="en-IN" dirty="0">
                <a:latin typeface="freight-text-pro"/>
                <a:cs typeface="Segoe UI Light" panose="020B0502040204020203" pitchFamily="34" charset="0"/>
              </a:rPr>
              <a:t>Analysis</a:t>
            </a:r>
            <a:endParaRPr lang="en-US" dirty="0">
              <a:latin typeface="freight-text-pro"/>
              <a:cs typeface="Segoe UI Light" panose="020B0502040204020203" pitchFamily="34" charset="0"/>
            </a:endParaRPr>
          </a:p>
        </p:txBody>
      </p:sp>
      <p:sp>
        <p:nvSpPr>
          <p:cNvPr id="5" name="Content Placeholder 17">
            <a:extLst>
              <a:ext uri="{FF2B5EF4-FFF2-40B4-BE49-F238E27FC236}">
                <a16:creationId xmlns:a16="http://schemas.microsoft.com/office/drawing/2014/main" id="{7B3AC45A-3037-CA58-4588-BFF02F5D4584}"/>
              </a:ext>
            </a:extLst>
          </p:cNvPr>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Term and Loan Status</a:t>
            </a:r>
            <a:r>
              <a:rPr lang="en-US" sz="1800" dirty="0">
                <a:latin typeface="Goudy Old Style" panose="02020502050305020303" pitchFamily="18" charset="0"/>
                <a:cs typeface="Segoe UI" panose="020B0502040204020203" pitchFamily="34" charset="0"/>
              </a:rPr>
              <a:t> – Longer term has a high charged off percentage.</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sp>
        <p:nvSpPr>
          <p:cNvPr id="8" name="TextBox 7">
            <a:extLst>
              <a:ext uri="{FF2B5EF4-FFF2-40B4-BE49-F238E27FC236}">
                <a16:creationId xmlns:a16="http://schemas.microsoft.com/office/drawing/2014/main" id="{7C1EAF40-E163-602E-08B3-AB2AF508C253}"/>
              </a:ext>
            </a:extLst>
          </p:cNvPr>
          <p:cNvSpPr txBox="1"/>
          <p:nvPr/>
        </p:nvSpPr>
        <p:spPr>
          <a:xfrm>
            <a:off x="3047260" y="3246553"/>
            <a:ext cx="6094520" cy="369332"/>
          </a:xfrm>
          <a:prstGeom prst="rect">
            <a:avLst/>
          </a:prstGeom>
          <a:noFill/>
        </p:spPr>
        <p:txBody>
          <a:bodyPr wrap="square">
            <a:spAutoFit/>
          </a:bodyPr>
          <a:lstStyle/>
          <a:p>
            <a:endParaRPr lang="en-IN" dirty="0"/>
          </a:p>
        </p:txBody>
      </p:sp>
      <p:graphicFrame>
        <p:nvGraphicFramePr>
          <p:cNvPr id="9" name="Table 5">
            <a:extLst>
              <a:ext uri="{FF2B5EF4-FFF2-40B4-BE49-F238E27FC236}">
                <a16:creationId xmlns:a16="http://schemas.microsoft.com/office/drawing/2014/main" id="{39099D71-22A4-871D-A8BC-5E4C8AF39D96}"/>
              </a:ext>
            </a:extLst>
          </p:cNvPr>
          <p:cNvGraphicFramePr>
            <a:graphicFrameLocks noGrp="1"/>
          </p:cNvGraphicFramePr>
          <p:nvPr/>
        </p:nvGraphicFramePr>
        <p:xfrm>
          <a:off x="521207" y="1906546"/>
          <a:ext cx="11144051" cy="4654051"/>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654051">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11" name="Picture 10">
            <a:extLst>
              <a:ext uri="{FF2B5EF4-FFF2-40B4-BE49-F238E27FC236}">
                <a16:creationId xmlns:a16="http://schemas.microsoft.com/office/drawing/2014/main" id="{15074F98-7E2D-79C5-85F5-C2B9668DA3F2}"/>
              </a:ext>
            </a:extLst>
          </p:cNvPr>
          <p:cNvPicPr>
            <a:picLocks noChangeAspect="1"/>
          </p:cNvPicPr>
          <p:nvPr/>
        </p:nvPicPr>
        <p:blipFill>
          <a:blip r:embed="rId2"/>
          <a:stretch>
            <a:fillRect/>
          </a:stretch>
        </p:blipFill>
        <p:spPr>
          <a:xfrm>
            <a:off x="727969" y="2004721"/>
            <a:ext cx="10759736" cy="4457700"/>
          </a:xfrm>
          <a:prstGeom prst="rect">
            <a:avLst/>
          </a:prstGeom>
        </p:spPr>
      </p:pic>
    </p:spTree>
    <p:extLst>
      <p:ext uri="{BB962C8B-B14F-4D97-AF65-F5344CB8AC3E}">
        <p14:creationId xmlns:p14="http://schemas.microsoft.com/office/powerpoint/2010/main" val="3309342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freight-text-pro"/>
                <a:cs typeface="Segoe UI Light" panose="020B0502040204020203" pitchFamily="34" charset="0"/>
              </a:rPr>
              <a:t>Bivariate </a:t>
            </a:r>
            <a:r>
              <a:rPr lang="en-IN" dirty="0">
                <a:latin typeface="freight-text-pro"/>
                <a:cs typeface="Segoe UI Light" panose="020B0502040204020203" pitchFamily="34" charset="0"/>
              </a:rPr>
              <a:t>Analysis</a:t>
            </a:r>
            <a:endParaRPr lang="en-US" dirty="0">
              <a:latin typeface="freight-text-pro"/>
              <a:cs typeface="Segoe UI Light" panose="020B0502040204020203" pitchFamily="34" charset="0"/>
            </a:endParaRPr>
          </a:p>
        </p:txBody>
      </p:sp>
      <p:sp>
        <p:nvSpPr>
          <p:cNvPr id="5" name="Content Placeholder 17">
            <a:extLst>
              <a:ext uri="{FF2B5EF4-FFF2-40B4-BE49-F238E27FC236}">
                <a16:creationId xmlns:a16="http://schemas.microsoft.com/office/drawing/2014/main" id="{7B3AC45A-3037-CA58-4588-BFF02F5D4584}"/>
              </a:ext>
            </a:extLst>
          </p:cNvPr>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Annual Income and Loan Amount</a:t>
            </a:r>
            <a:r>
              <a:rPr lang="en-US" sz="1800" dirty="0">
                <a:latin typeface="Goudy Old Style" panose="02020502050305020303" pitchFamily="18" charset="0"/>
                <a:cs typeface="Segoe UI" panose="020B0502040204020203" pitchFamily="34" charset="0"/>
              </a:rPr>
              <a:t> – Longer term has a high charged off percentage.</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sp>
        <p:nvSpPr>
          <p:cNvPr id="8" name="TextBox 7">
            <a:extLst>
              <a:ext uri="{FF2B5EF4-FFF2-40B4-BE49-F238E27FC236}">
                <a16:creationId xmlns:a16="http://schemas.microsoft.com/office/drawing/2014/main" id="{7C1EAF40-E163-602E-08B3-AB2AF508C253}"/>
              </a:ext>
            </a:extLst>
          </p:cNvPr>
          <p:cNvSpPr txBox="1"/>
          <p:nvPr/>
        </p:nvSpPr>
        <p:spPr>
          <a:xfrm>
            <a:off x="3047260" y="3246553"/>
            <a:ext cx="6094520" cy="369332"/>
          </a:xfrm>
          <a:prstGeom prst="rect">
            <a:avLst/>
          </a:prstGeom>
          <a:noFill/>
        </p:spPr>
        <p:txBody>
          <a:bodyPr wrap="square">
            <a:spAutoFit/>
          </a:bodyPr>
          <a:lstStyle/>
          <a:p>
            <a:endParaRPr lang="en-IN" dirty="0"/>
          </a:p>
        </p:txBody>
      </p:sp>
      <p:graphicFrame>
        <p:nvGraphicFramePr>
          <p:cNvPr id="9" name="Table 5">
            <a:extLst>
              <a:ext uri="{FF2B5EF4-FFF2-40B4-BE49-F238E27FC236}">
                <a16:creationId xmlns:a16="http://schemas.microsoft.com/office/drawing/2014/main" id="{39099D71-22A4-871D-A8BC-5E4C8AF39D96}"/>
              </a:ext>
            </a:extLst>
          </p:cNvPr>
          <p:cNvGraphicFramePr>
            <a:graphicFrameLocks noGrp="1"/>
          </p:cNvGraphicFramePr>
          <p:nvPr/>
        </p:nvGraphicFramePr>
        <p:xfrm>
          <a:off x="521207" y="1906546"/>
          <a:ext cx="11144051" cy="4654051"/>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654051">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3" name="Picture 2">
            <a:extLst>
              <a:ext uri="{FF2B5EF4-FFF2-40B4-BE49-F238E27FC236}">
                <a16:creationId xmlns:a16="http://schemas.microsoft.com/office/drawing/2014/main" id="{61BB7E9A-A912-9D5C-CC65-C4F49B9F28B3}"/>
              </a:ext>
            </a:extLst>
          </p:cNvPr>
          <p:cNvPicPr>
            <a:picLocks noChangeAspect="1"/>
          </p:cNvPicPr>
          <p:nvPr/>
        </p:nvPicPr>
        <p:blipFill>
          <a:blip r:embed="rId2"/>
          <a:stretch>
            <a:fillRect/>
          </a:stretch>
        </p:blipFill>
        <p:spPr>
          <a:xfrm>
            <a:off x="630770" y="1982429"/>
            <a:ext cx="10945326" cy="4445004"/>
          </a:xfrm>
          <a:prstGeom prst="rect">
            <a:avLst/>
          </a:prstGeom>
        </p:spPr>
      </p:pic>
    </p:spTree>
    <p:extLst>
      <p:ext uri="{BB962C8B-B14F-4D97-AF65-F5344CB8AC3E}">
        <p14:creationId xmlns:p14="http://schemas.microsoft.com/office/powerpoint/2010/main" val="1421801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freight-text-pro"/>
                <a:cs typeface="Segoe UI Light" panose="020B0502040204020203" pitchFamily="34" charset="0"/>
              </a:rPr>
              <a:t>Bivariate </a:t>
            </a:r>
            <a:r>
              <a:rPr lang="en-IN" dirty="0">
                <a:latin typeface="freight-text-pro"/>
                <a:cs typeface="Segoe UI Light" panose="020B0502040204020203" pitchFamily="34" charset="0"/>
              </a:rPr>
              <a:t>Analysis</a:t>
            </a:r>
            <a:endParaRPr lang="en-US" dirty="0">
              <a:latin typeface="freight-text-pro"/>
              <a:cs typeface="Segoe UI Light" panose="020B0502040204020203" pitchFamily="34" charset="0"/>
            </a:endParaRPr>
          </a:p>
        </p:txBody>
      </p:sp>
      <p:sp>
        <p:nvSpPr>
          <p:cNvPr id="5" name="Content Placeholder 17">
            <a:extLst>
              <a:ext uri="{FF2B5EF4-FFF2-40B4-BE49-F238E27FC236}">
                <a16:creationId xmlns:a16="http://schemas.microsoft.com/office/drawing/2014/main" id="{7B3AC45A-3037-CA58-4588-BFF02F5D4584}"/>
              </a:ext>
            </a:extLst>
          </p:cNvPr>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Sub Grades and Charged off Proportion</a:t>
            </a:r>
            <a:r>
              <a:rPr lang="en-US" sz="1800" dirty="0">
                <a:latin typeface="Goudy Old Style" panose="02020502050305020303" pitchFamily="18" charset="0"/>
                <a:cs typeface="Segoe UI" panose="020B0502040204020203" pitchFamily="34" charset="0"/>
              </a:rPr>
              <a:t> – Sub Grades of "A" has very less chances of charged off. Sub Grades of "F" and "G" have very high chances of charged off and proportion of charged off is increasing with sub grades moving from sub grades of "A" towards sub grades of "G".</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sp>
        <p:nvSpPr>
          <p:cNvPr id="8" name="TextBox 7">
            <a:extLst>
              <a:ext uri="{FF2B5EF4-FFF2-40B4-BE49-F238E27FC236}">
                <a16:creationId xmlns:a16="http://schemas.microsoft.com/office/drawing/2014/main" id="{7C1EAF40-E163-602E-08B3-AB2AF508C253}"/>
              </a:ext>
            </a:extLst>
          </p:cNvPr>
          <p:cNvSpPr txBox="1"/>
          <p:nvPr/>
        </p:nvSpPr>
        <p:spPr>
          <a:xfrm>
            <a:off x="3047260" y="3246553"/>
            <a:ext cx="6094520" cy="369332"/>
          </a:xfrm>
          <a:prstGeom prst="rect">
            <a:avLst/>
          </a:prstGeom>
          <a:noFill/>
        </p:spPr>
        <p:txBody>
          <a:bodyPr wrap="square">
            <a:spAutoFit/>
          </a:bodyPr>
          <a:lstStyle/>
          <a:p>
            <a:endParaRPr lang="en-IN" dirty="0"/>
          </a:p>
        </p:txBody>
      </p:sp>
      <p:graphicFrame>
        <p:nvGraphicFramePr>
          <p:cNvPr id="9" name="Table 5">
            <a:extLst>
              <a:ext uri="{FF2B5EF4-FFF2-40B4-BE49-F238E27FC236}">
                <a16:creationId xmlns:a16="http://schemas.microsoft.com/office/drawing/2014/main" id="{39099D71-22A4-871D-A8BC-5E4C8AF39D96}"/>
              </a:ext>
            </a:extLst>
          </p:cNvPr>
          <p:cNvGraphicFramePr>
            <a:graphicFrameLocks noGrp="1"/>
          </p:cNvGraphicFramePr>
          <p:nvPr>
            <p:extLst>
              <p:ext uri="{D42A27DB-BD31-4B8C-83A1-F6EECF244321}">
                <p14:modId xmlns:p14="http://schemas.microsoft.com/office/powerpoint/2010/main" val="3948666017"/>
              </p:ext>
            </p:extLst>
          </p:nvPr>
        </p:nvGraphicFramePr>
        <p:xfrm>
          <a:off x="521207" y="2308193"/>
          <a:ext cx="11144051" cy="4252403"/>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252403">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6" name="Picture 5">
            <a:extLst>
              <a:ext uri="{FF2B5EF4-FFF2-40B4-BE49-F238E27FC236}">
                <a16:creationId xmlns:a16="http://schemas.microsoft.com/office/drawing/2014/main" id="{E424E26A-5E52-15A7-A6A0-E533B6D0B22A}"/>
              </a:ext>
            </a:extLst>
          </p:cNvPr>
          <p:cNvPicPr>
            <a:picLocks noChangeAspect="1"/>
          </p:cNvPicPr>
          <p:nvPr/>
        </p:nvPicPr>
        <p:blipFill>
          <a:blip r:embed="rId2"/>
          <a:stretch>
            <a:fillRect/>
          </a:stretch>
        </p:blipFill>
        <p:spPr>
          <a:xfrm>
            <a:off x="594111" y="2383519"/>
            <a:ext cx="11018643" cy="4101750"/>
          </a:xfrm>
          <a:prstGeom prst="rect">
            <a:avLst/>
          </a:prstGeom>
        </p:spPr>
      </p:pic>
    </p:spTree>
    <p:extLst>
      <p:ext uri="{BB962C8B-B14F-4D97-AF65-F5344CB8AC3E}">
        <p14:creationId xmlns:p14="http://schemas.microsoft.com/office/powerpoint/2010/main" val="1616190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freight-text-pro"/>
                <a:cs typeface="Segoe UI Light" panose="020B0502040204020203" pitchFamily="34" charset="0"/>
              </a:rPr>
              <a:t>Correlation</a:t>
            </a:r>
          </a:p>
        </p:txBody>
      </p:sp>
      <p:sp>
        <p:nvSpPr>
          <p:cNvPr id="5" name="Content Placeholder 17">
            <a:extLst>
              <a:ext uri="{FF2B5EF4-FFF2-40B4-BE49-F238E27FC236}">
                <a16:creationId xmlns:a16="http://schemas.microsoft.com/office/drawing/2014/main" id="{7B3AC45A-3037-CA58-4588-BFF02F5D4584}"/>
              </a:ext>
            </a:extLst>
          </p:cNvPr>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dirty="0">
                <a:latin typeface="Goudy Old Style" panose="02020502050305020303" pitchFamily="18" charset="0"/>
                <a:cs typeface="Segoe UI" panose="020B0502040204020203" pitchFamily="34" charset="0"/>
              </a:rPr>
              <a:t>Co relation among numerical variables.</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sp>
        <p:nvSpPr>
          <p:cNvPr id="8" name="TextBox 7">
            <a:extLst>
              <a:ext uri="{FF2B5EF4-FFF2-40B4-BE49-F238E27FC236}">
                <a16:creationId xmlns:a16="http://schemas.microsoft.com/office/drawing/2014/main" id="{7C1EAF40-E163-602E-08B3-AB2AF508C253}"/>
              </a:ext>
            </a:extLst>
          </p:cNvPr>
          <p:cNvSpPr txBox="1"/>
          <p:nvPr/>
        </p:nvSpPr>
        <p:spPr>
          <a:xfrm>
            <a:off x="3047260" y="3246553"/>
            <a:ext cx="6094520" cy="369332"/>
          </a:xfrm>
          <a:prstGeom prst="rect">
            <a:avLst/>
          </a:prstGeom>
          <a:noFill/>
        </p:spPr>
        <p:txBody>
          <a:bodyPr wrap="square">
            <a:spAutoFit/>
          </a:bodyPr>
          <a:lstStyle/>
          <a:p>
            <a:endParaRPr lang="en-IN" dirty="0"/>
          </a:p>
        </p:txBody>
      </p:sp>
      <p:graphicFrame>
        <p:nvGraphicFramePr>
          <p:cNvPr id="9" name="Table 5">
            <a:extLst>
              <a:ext uri="{FF2B5EF4-FFF2-40B4-BE49-F238E27FC236}">
                <a16:creationId xmlns:a16="http://schemas.microsoft.com/office/drawing/2014/main" id="{39099D71-22A4-871D-A8BC-5E4C8AF39D96}"/>
              </a:ext>
            </a:extLst>
          </p:cNvPr>
          <p:cNvGraphicFramePr>
            <a:graphicFrameLocks noGrp="1"/>
          </p:cNvGraphicFramePr>
          <p:nvPr>
            <p:extLst>
              <p:ext uri="{D42A27DB-BD31-4B8C-83A1-F6EECF244321}">
                <p14:modId xmlns:p14="http://schemas.microsoft.com/office/powerpoint/2010/main" val="4280928751"/>
              </p:ext>
            </p:extLst>
          </p:nvPr>
        </p:nvGraphicFramePr>
        <p:xfrm>
          <a:off x="521207" y="1828801"/>
          <a:ext cx="11144051" cy="4731796"/>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731796">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3" name="Picture 2">
            <a:extLst>
              <a:ext uri="{FF2B5EF4-FFF2-40B4-BE49-F238E27FC236}">
                <a16:creationId xmlns:a16="http://schemas.microsoft.com/office/drawing/2014/main" id="{50030C13-D2CA-20A3-72FB-0DB4D17D3CCD}"/>
              </a:ext>
            </a:extLst>
          </p:cNvPr>
          <p:cNvPicPr>
            <a:picLocks noChangeAspect="1"/>
          </p:cNvPicPr>
          <p:nvPr/>
        </p:nvPicPr>
        <p:blipFill>
          <a:blip r:embed="rId2"/>
          <a:stretch>
            <a:fillRect/>
          </a:stretch>
        </p:blipFill>
        <p:spPr>
          <a:xfrm>
            <a:off x="1819828" y="1932582"/>
            <a:ext cx="7643768" cy="4477362"/>
          </a:xfrm>
          <a:prstGeom prst="rect">
            <a:avLst/>
          </a:prstGeom>
        </p:spPr>
      </p:pic>
    </p:spTree>
    <p:extLst>
      <p:ext uri="{BB962C8B-B14F-4D97-AF65-F5344CB8AC3E}">
        <p14:creationId xmlns:p14="http://schemas.microsoft.com/office/powerpoint/2010/main" val="1872277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freight-text-pro"/>
              </a:rPr>
              <a:t>Recommendations</a:t>
            </a:r>
            <a:endParaRPr lang="en-US" dirty="0">
              <a:latin typeface="freight-text-pro"/>
              <a:cs typeface="Segoe UI Light" panose="020B0502040204020203" pitchFamily="34" charset="0"/>
            </a:endParaRPr>
          </a:p>
        </p:txBody>
      </p:sp>
      <p:sp>
        <p:nvSpPr>
          <p:cNvPr id="5" name="Content Placeholder 17">
            <a:extLst>
              <a:ext uri="{FF2B5EF4-FFF2-40B4-BE49-F238E27FC236}">
                <a16:creationId xmlns:a16="http://schemas.microsoft.com/office/drawing/2014/main" id="{7B3AC45A-3037-CA58-4588-BFF02F5D4584}"/>
              </a:ext>
            </a:extLst>
          </p:cNvPr>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sp>
        <p:nvSpPr>
          <p:cNvPr id="8" name="TextBox 7">
            <a:extLst>
              <a:ext uri="{FF2B5EF4-FFF2-40B4-BE49-F238E27FC236}">
                <a16:creationId xmlns:a16="http://schemas.microsoft.com/office/drawing/2014/main" id="{7C1EAF40-E163-602E-08B3-AB2AF508C253}"/>
              </a:ext>
            </a:extLst>
          </p:cNvPr>
          <p:cNvSpPr txBox="1"/>
          <p:nvPr/>
        </p:nvSpPr>
        <p:spPr>
          <a:xfrm>
            <a:off x="3047260" y="3246553"/>
            <a:ext cx="6094520" cy="369332"/>
          </a:xfrm>
          <a:prstGeom prst="rect">
            <a:avLst/>
          </a:prstGeom>
          <a:noFill/>
        </p:spPr>
        <p:txBody>
          <a:bodyPr wrap="square">
            <a:spAutoFit/>
          </a:bodyPr>
          <a:lstStyle/>
          <a:p>
            <a:endParaRPr lang="en-IN" dirty="0"/>
          </a:p>
        </p:txBody>
      </p:sp>
      <p:graphicFrame>
        <p:nvGraphicFramePr>
          <p:cNvPr id="2" name="Table 2">
            <a:extLst>
              <a:ext uri="{FF2B5EF4-FFF2-40B4-BE49-F238E27FC236}">
                <a16:creationId xmlns:a16="http://schemas.microsoft.com/office/drawing/2014/main" id="{9C9DE95A-1B11-3FF3-876F-A0FC22A97B5B}"/>
              </a:ext>
            </a:extLst>
          </p:cNvPr>
          <p:cNvGraphicFramePr>
            <a:graphicFrameLocks noGrp="1"/>
          </p:cNvGraphicFramePr>
          <p:nvPr>
            <p:extLst>
              <p:ext uri="{D42A27DB-BD31-4B8C-83A1-F6EECF244321}">
                <p14:modId xmlns:p14="http://schemas.microsoft.com/office/powerpoint/2010/main" val="3538622129"/>
              </p:ext>
            </p:extLst>
          </p:nvPr>
        </p:nvGraphicFramePr>
        <p:xfrm>
          <a:off x="607229" y="1367160"/>
          <a:ext cx="11217827" cy="5078713"/>
        </p:xfrm>
        <a:graphic>
          <a:graphicData uri="http://schemas.openxmlformats.org/drawingml/2006/table">
            <a:tbl>
              <a:tblPr firstRow="1" bandRow="1">
                <a:tableStyleId>{284E427A-3D55-4303-BF80-6455036E1DE7}</a:tableStyleId>
              </a:tblPr>
              <a:tblGrid>
                <a:gridCol w="2968763">
                  <a:extLst>
                    <a:ext uri="{9D8B030D-6E8A-4147-A177-3AD203B41FA5}">
                      <a16:colId xmlns:a16="http://schemas.microsoft.com/office/drawing/2014/main" val="945085292"/>
                    </a:ext>
                  </a:extLst>
                </a:gridCol>
                <a:gridCol w="8249064">
                  <a:extLst>
                    <a:ext uri="{9D8B030D-6E8A-4147-A177-3AD203B41FA5}">
                      <a16:colId xmlns:a16="http://schemas.microsoft.com/office/drawing/2014/main" val="3467308809"/>
                    </a:ext>
                  </a:extLst>
                </a:gridCol>
              </a:tblGrid>
              <a:tr h="416773">
                <a:tc>
                  <a:txBody>
                    <a:bodyPr/>
                    <a:lstStyle/>
                    <a:p>
                      <a:pPr algn="l"/>
                      <a:r>
                        <a:rPr lang="en-IN" dirty="0"/>
                        <a:t>Driving Factors</a:t>
                      </a:r>
                    </a:p>
                  </a:txBody>
                  <a:tcPr/>
                </a:tc>
                <a:tc>
                  <a:txBody>
                    <a:bodyPr/>
                    <a:lstStyle/>
                    <a:p>
                      <a:endParaRPr lang="en-IN" dirty="0"/>
                    </a:p>
                  </a:txBody>
                  <a:tcPr/>
                </a:tc>
                <a:extLst>
                  <a:ext uri="{0D108BD9-81ED-4DB2-BD59-A6C34878D82A}">
                    <a16:rowId xmlns:a16="http://schemas.microsoft.com/office/drawing/2014/main" val="3484610113"/>
                  </a:ext>
                </a:extLst>
              </a:tr>
              <a:tr h="559772">
                <a:tc>
                  <a:txBody>
                    <a:bodyPr/>
                    <a:lstStyle/>
                    <a:p>
                      <a:r>
                        <a:rPr lang="en-IN" dirty="0"/>
                        <a:t>Public record bankruptcies</a:t>
                      </a:r>
                    </a:p>
                  </a:txBody>
                  <a:tcPr/>
                </a:tc>
                <a:tc>
                  <a:txBody>
                    <a:bodyPr/>
                    <a:lstStyle/>
                    <a:p>
                      <a:r>
                        <a:rPr lang="en-US" dirty="0"/>
                        <a:t>Applications with bankruptcies records should be rejected.</a:t>
                      </a:r>
                      <a:endParaRPr lang="en-IN" dirty="0"/>
                    </a:p>
                  </a:txBody>
                  <a:tcPr/>
                </a:tc>
                <a:extLst>
                  <a:ext uri="{0D108BD9-81ED-4DB2-BD59-A6C34878D82A}">
                    <a16:rowId xmlns:a16="http://schemas.microsoft.com/office/drawing/2014/main" val="1117471959"/>
                  </a:ext>
                </a:extLst>
              </a:tr>
              <a:tr h="624510">
                <a:tc>
                  <a:txBody>
                    <a:bodyPr/>
                    <a:lstStyle/>
                    <a:p>
                      <a:pPr marL="0" algn="l" defTabSz="914400" rtl="0" eaLnBrk="1" latinLnBrk="0" hangingPunct="1"/>
                      <a:r>
                        <a:rPr lang="en-US" sz="1800" kern="1200" dirty="0">
                          <a:solidFill>
                            <a:schemeClr val="dk1"/>
                          </a:solidFill>
                          <a:latin typeface="+mn-lt"/>
                          <a:ea typeface="+mn-ea"/>
                          <a:cs typeface="+mn-cs"/>
                        </a:rPr>
                        <a:t>Term</a:t>
                      </a:r>
                      <a:endParaRPr lang="en-IN" sz="1800" kern="1200" dirty="0">
                        <a:solidFill>
                          <a:schemeClr val="dk1"/>
                        </a:solidFill>
                        <a:latin typeface="+mn-lt"/>
                        <a:ea typeface="+mn-ea"/>
                        <a:cs typeface="+mn-cs"/>
                      </a:endParaRPr>
                    </a:p>
                  </a:txBody>
                  <a:tcPr/>
                </a:tc>
                <a:tc>
                  <a:txBody>
                    <a:bodyPr/>
                    <a:lstStyle/>
                    <a:p>
                      <a:r>
                        <a:rPr lang="en-IN" dirty="0"/>
                        <a:t>Applicants with long term has hight percentage of changed off and we should deny those applicants.</a:t>
                      </a:r>
                    </a:p>
                  </a:txBody>
                  <a:tcPr/>
                </a:tc>
                <a:extLst>
                  <a:ext uri="{0D108BD9-81ED-4DB2-BD59-A6C34878D82A}">
                    <a16:rowId xmlns:a16="http://schemas.microsoft.com/office/drawing/2014/main" val="3641241614"/>
                  </a:ext>
                </a:extLst>
              </a:tr>
              <a:tr h="531772">
                <a:tc>
                  <a:txBody>
                    <a:bodyPr/>
                    <a:lstStyle/>
                    <a:p>
                      <a:pPr marL="0" algn="l" defTabSz="914400" rtl="0" eaLnBrk="1" latinLnBrk="0" hangingPunct="1"/>
                      <a:r>
                        <a:rPr lang="en-US" sz="1800" kern="1200" dirty="0">
                          <a:solidFill>
                            <a:schemeClr val="dk1"/>
                          </a:solidFill>
                          <a:latin typeface="+mn-lt"/>
                          <a:ea typeface="+mn-ea"/>
                          <a:cs typeface="+mn-cs"/>
                        </a:rPr>
                        <a:t>Annual income</a:t>
                      </a:r>
                      <a:endParaRPr lang="en-IN" sz="1800" kern="1200" dirty="0">
                        <a:solidFill>
                          <a:schemeClr val="dk1"/>
                        </a:solidFill>
                        <a:latin typeface="+mn-lt"/>
                        <a:ea typeface="+mn-ea"/>
                        <a:cs typeface="+mn-cs"/>
                      </a:endParaRPr>
                    </a:p>
                  </a:txBody>
                  <a:tcPr/>
                </a:tc>
                <a:tc>
                  <a:txBody>
                    <a:bodyPr/>
                    <a:lstStyle/>
                    <a:p>
                      <a:r>
                        <a:rPr lang="en-IN" dirty="0"/>
                        <a:t>There is high risk involved with applicants with high annual income.</a:t>
                      </a:r>
                    </a:p>
                  </a:txBody>
                  <a:tcPr/>
                </a:tc>
                <a:extLst>
                  <a:ext uri="{0D108BD9-81ED-4DB2-BD59-A6C34878D82A}">
                    <a16:rowId xmlns:a16="http://schemas.microsoft.com/office/drawing/2014/main" val="1970501254"/>
                  </a:ext>
                </a:extLst>
              </a:tr>
              <a:tr h="624510">
                <a:tc>
                  <a:txBody>
                    <a:bodyPr/>
                    <a:lstStyle/>
                    <a:p>
                      <a:r>
                        <a:rPr lang="en-IN" dirty="0"/>
                        <a:t>DTI</a:t>
                      </a:r>
                    </a:p>
                  </a:txBody>
                  <a:tcPr/>
                </a:tc>
                <a:tc>
                  <a:txBody>
                    <a:bodyPr/>
                    <a:lstStyle/>
                    <a:p>
                      <a:r>
                        <a:rPr lang="en-US" dirty="0"/>
                        <a:t>Increase in DTI Charged off also getting increased. So, we should wisely consider these applicant.</a:t>
                      </a:r>
                      <a:endParaRPr lang="en-IN" dirty="0"/>
                    </a:p>
                  </a:txBody>
                  <a:tcPr/>
                </a:tc>
                <a:extLst>
                  <a:ext uri="{0D108BD9-81ED-4DB2-BD59-A6C34878D82A}">
                    <a16:rowId xmlns:a16="http://schemas.microsoft.com/office/drawing/2014/main" val="2917874980"/>
                  </a:ext>
                </a:extLst>
              </a:tr>
              <a:tr h="651146">
                <a:tc>
                  <a:txBody>
                    <a:bodyPr/>
                    <a:lstStyle/>
                    <a:p>
                      <a:r>
                        <a:rPr lang="en-IN" dirty="0"/>
                        <a:t>Interest Rate</a:t>
                      </a:r>
                    </a:p>
                  </a:txBody>
                  <a:tcPr/>
                </a:tc>
                <a:tc>
                  <a:txBody>
                    <a:bodyPr/>
                    <a:lstStyle/>
                    <a:p>
                      <a:r>
                        <a:rPr lang="en-IN" dirty="0"/>
                        <a:t>High rate are not defensive to become a default, so better strategy could be deny those particular applicants.</a:t>
                      </a:r>
                    </a:p>
                  </a:txBody>
                  <a:tcPr/>
                </a:tc>
                <a:extLst>
                  <a:ext uri="{0D108BD9-81ED-4DB2-BD59-A6C34878D82A}">
                    <a16:rowId xmlns:a16="http://schemas.microsoft.com/office/drawing/2014/main" val="495996779"/>
                  </a:ext>
                </a:extLst>
              </a:tr>
              <a:tr h="819545">
                <a:tc>
                  <a:txBody>
                    <a:bodyPr/>
                    <a:lstStyle/>
                    <a:p>
                      <a:r>
                        <a:rPr lang="en-IN" dirty="0"/>
                        <a:t>Address State</a:t>
                      </a:r>
                    </a:p>
                  </a:txBody>
                  <a:tcPr/>
                </a:tc>
                <a:tc>
                  <a:txBody>
                    <a:bodyPr/>
                    <a:lstStyle/>
                    <a:p>
                      <a:r>
                        <a:rPr lang="en-US" dirty="0"/>
                        <a:t>Applications from the state NV, FL, MO has high chance of charged off. Therefore denying loans to risky individuals may be better strategy.</a:t>
                      </a:r>
                      <a:endParaRPr lang="en-IN" dirty="0"/>
                    </a:p>
                  </a:txBody>
                  <a:tcPr/>
                </a:tc>
                <a:extLst>
                  <a:ext uri="{0D108BD9-81ED-4DB2-BD59-A6C34878D82A}">
                    <a16:rowId xmlns:a16="http://schemas.microsoft.com/office/drawing/2014/main" val="3175825271"/>
                  </a:ext>
                </a:extLst>
              </a:tr>
              <a:tr h="819545">
                <a:tc>
                  <a:txBody>
                    <a:bodyPr/>
                    <a:lstStyle/>
                    <a:p>
                      <a:r>
                        <a:rPr lang="en-IN" dirty="0"/>
                        <a:t>Purpose and Funded Amount (Investor)</a:t>
                      </a:r>
                    </a:p>
                  </a:txBody>
                  <a:tcPr/>
                </a:tc>
                <a:tc>
                  <a:txBody>
                    <a:bodyPr/>
                    <a:lstStyle/>
                    <a:p>
                      <a:r>
                        <a:rPr lang="en-IN" dirty="0"/>
                        <a:t>Investor approved amount in bucket (20000 - 25000) has high risk involved.</a:t>
                      </a:r>
                    </a:p>
                  </a:txBody>
                  <a:tcPr/>
                </a:tc>
                <a:extLst>
                  <a:ext uri="{0D108BD9-81ED-4DB2-BD59-A6C34878D82A}">
                    <a16:rowId xmlns:a16="http://schemas.microsoft.com/office/drawing/2014/main" val="1478947063"/>
                  </a:ext>
                </a:extLst>
              </a:tr>
            </a:tbl>
          </a:graphicData>
        </a:graphic>
      </p:graphicFrame>
    </p:spTree>
    <p:extLst>
      <p:ext uri="{BB962C8B-B14F-4D97-AF65-F5344CB8AC3E}">
        <p14:creationId xmlns:p14="http://schemas.microsoft.com/office/powerpoint/2010/main" val="1603557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IN" dirty="0">
                <a:latin typeface="freight-text-pro"/>
              </a:rPr>
              <a:t>Problem Statement and Objective</a:t>
            </a:r>
            <a:endParaRPr lang="en-US" dirty="0">
              <a:latin typeface="freight-text-pro"/>
              <a:cs typeface="Segoe UI Light" panose="020B0502040204020203" pitchFamily="34" charset="0"/>
            </a:endParaRPr>
          </a:p>
        </p:txBody>
      </p:sp>
      <p:sp>
        <p:nvSpPr>
          <p:cNvPr id="38" name="Content Placeholder 17"/>
          <p:cNvSpPr txBox="1">
            <a:spLocks/>
          </p:cNvSpPr>
          <p:nvPr/>
        </p:nvSpPr>
        <p:spPr>
          <a:xfrm>
            <a:off x="541609" y="1524708"/>
            <a:ext cx="11061505"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IN" sz="2400" b="1" dirty="0">
                <a:solidFill>
                  <a:schemeClr val="bg2">
                    <a:lumMod val="25000"/>
                  </a:schemeClr>
                </a:solidFill>
                <a:latin typeface="freight-text-pro"/>
                <a:ea typeface="Segoe UI Black" panose="020B0A02040204020203" pitchFamily="34" charset="0"/>
                <a:cs typeface="Segoe UI Light" panose="020B0502040204020203" pitchFamily="34" charset="0"/>
              </a:rPr>
              <a:t>Problem Statement:</a:t>
            </a:r>
          </a:p>
          <a:p>
            <a:pPr marL="0" lvl="0" indent="0">
              <a:spcAft>
                <a:spcPts val="600"/>
              </a:spcAft>
              <a:buNone/>
              <a:defRPr/>
            </a:pPr>
            <a:r>
              <a:rPr lang="en-US" sz="1800" dirty="0">
                <a:solidFill>
                  <a:schemeClr val="bg2">
                    <a:lumMod val="25000"/>
                  </a:schemeClr>
                </a:solidFill>
                <a:latin typeface="Goudy Old Style" panose="02020502050305020303" pitchFamily="18" charset="0"/>
                <a:ea typeface="Segoe UI Black" panose="020B0A02040204020203" pitchFamily="34" charset="0"/>
                <a:cs typeface="Calibri" panose="020F0502020204030204" pitchFamily="34" charset="0"/>
              </a:rPr>
              <a:t>Lending Club is a marketplace  for loans that matches borrowers who are seeking a loan with investors looking to lend money and make a return.</a:t>
            </a:r>
            <a:endParaRPr lang="en-US" sz="2800" dirty="0">
              <a:solidFill>
                <a:schemeClr val="bg2">
                  <a:lumMod val="25000"/>
                </a:schemeClr>
              </a:solidFill>
              <a:latin typeface="Segoe UI Black" panose="020B0A02040204020203" pitchFamily="34" charset="0"/>
              <a:ea typeface="Segoe UI Black" panose="020B0A02040204020203" pitchFamily="34" charset="0"/>
              <a:cs typeface="Segoe UI Light" panose="020B0502040204020203" pitchFamily="34" charset="0"/>
            </a:endParaRPr>
          </a:p>
          <a:p>
            <a:pPr marL="0" indent="0">
              <a:spcAft>
                <a:spcPts val="600"/>
              </a:spcAft>
              <a:buNone/>
              <a:defRPr/>
            </a:pPr>
            <a:r>
              <a:rPr lang="en-US" sz="1800" dirty="0">
                <a:solidFill>
                  <a:schemeClr val="bg2">
                    <a:lumMod val="25000"/>
                  </a:schemeClr>
                </a:solidFill>
                <a:latin typeface="Goudy Old Style" panose="02020502050305020303" pitchFamily="18" charset="0"/>
                <a:ea typeface="Segoe UI Black" panose="020B0A02040204020203" pitchFamily="34" charset="0"/>
                <a:cs typeface="Calibri" panose="020F0502020204030204" pitchFamily="34" charset="0"/>
              </a:rPr>
              <a:t>When Lending Club receives a loan application, the company has to make a decision for loan approval based on the applicant’s profile. Two types of risks are associated with the bank’s decision :</a:t>
            </a:r>
          </a:p>
          <a:p>
            <a:pPr marL="800100" lvl="1" indent="-342900">
              <a:spcAft>
                <a:spcPts val="600"/>
              </a:spcAft>
              <a:buFont typeface="+mj-lt"/>
              <a:buAutoNum type="arabicPeriod"/>
              <a:defRPr/>
            </a:pPr>
            <a:r>
              <a:rPr lang="en-US" sz="1800" dirty="0">
                <a:solidFill>
                  <a:schemeClr val="bg2">
                    <a:lumMod val="25000"/>
                  </a:schemeClr>
                </a:solidFill>
                <a:latin typeface="Goudy Old Style" panose="02020502050305020303" pitchFamily="18" charset="0"/>
                <a:ea typeface="Segoe UI Black" panose="020B0A02040204020203" pitchFamily="34" charset="0"/>
                <a:cs typeface="Calibri" panose="020F0502020204030204" pitchFamily="34" charset="0"/>
                <a:sym typeface="Calibri"/>
              </a:rPr>
              <a:t>If the applicant is likely to repay the loan, then not approving the loan results in a loss of business to the company.</a:t>
            </a:r>
          </a:p>
          <a:p>
            <a:pPr marL="800100" lvl="1" indent="-342900">
              <a:spcAft>
                <a:spcPts val="600"/>
              </a:spcAft>
              <a:buFont typeface="+mj-lt"/>
              <a:buAutoNum type="arabicPeriod"/>
              <a:defRPr/>
            </a:pPr>
            <a:r>
              <a:rPr lang="en-US" sz="1800" dirty="0">
                <a:solidFill>
                  <a:schemeClr val="bg2">
                    <a:lumMod val="25000"/>
                  </a:schemeClr>
                </a:solidFill>
                <a:latin typeface="Goudy Old Style" panose="02020502050305020303" pitchFamily="18" charset="0"/>
                <a:ea typeface="Segoe UI Black" panose="020B0A02040204020203" pitchFamily="34" charset="0"/>
                <a:cs typeface="Calibri" panose="020F0502020204030204" pitchFamily="34" charset="0"/>
                <a:sym typeface="Arial"/>
              </a:rPr>
              <a:t>If the applicant is not likely to repay the loan, then approving the loan may lead to a financial loss for the company</a:t>
            </a:r>
            <a:endParaRPr lang="en-US" sz="1800" dirty="0">
              <a:solidFill>
                <a:schemeClr val="bg2">
                  <a:lumMod val="25000"/>
                </a:schemeClr>
              </a:solidFill>
              <a:latin typeface="Goudy Old Style" panose="02020502050305020303" pitchFamily="18" charset="0"/>
              <a:ea typeface="Segoe UI Black" panose="020B0A02040204020203" pitchFamily="34" charset="0"/>
              <a:cs typeface="Calibri" panose="020F0502020204030204" pitchFamily="34" charset="0"/>
            </a:endParaRPr>
          </a:p>
          <a:p>
            <a:pPr marL="0" lvl="0" indent="0">
              <a:spcAft>
                <a:spcPts val="600"/>
              </a:spcAft>
              <a:buNone/>
              <a:defRPr/>
            </a:pPr>
            <a:endParaRPr lang="en-US" sz="2800" dirty="0">
              <a:solidFill>
                <a:schemeClr val="bg2">
                  <a:lumMod val="25000"/>
                </a:schemeClr>
              </a:solidFill>
              <a:latin typeface="Segoe UI Black" panose="020B0A02040204020203" pitchFamily="34" charset="0"/>
              <a:ea typeface="Segoe UI Black" panose="020B0A02040204020203" pitchFamily="34" charset="0"/>
              <a:cs typeface="Segoe UI Light" panose="020B0502040204020203" pitchFamily="34" charset="0"/>
            </a:endParaRPr>
          </a:p>
          <a:p>
            <a:pPr marL="0" lvl="0" indent="0">
              <a:spcAft>
                <a:spcPts val="600"/>
              </a:spcAft>
              <a:buNone/>
              <a:defRPr/>
            </a:pPr>
            <a:r>
              <a:rPr lang="en-US" sz="2400" b="1" dirty="0">
                <a:solidFill>
                  <a:schemeClr val="bg2">
                    <a:lumMod val="25000"/>
                  </a:schemeClr>
                </a:solidFill>
                <a:latin typeface="freight-text-pro"/>
                <a:ea typeface="Segoe UI Black" panose="020B0A02040204020203" pitchFamily="34" charset="0"/>
                <a:cs typeface="Segoe UI Light" panose="020B0502040204020203" pitchFamily="34" charset="0"/>
              </a:rPr>
              <a:t>Objective:</a:t>
            </a:r>
            <a:br>
              <a:rPr lang="en-US" sz="2800" dirty="0">
                <a:solidFill>
                  <a:schemeClr val="bg2">
                    <a:lumMod val="25000"/>
                  </a:schemeClr>
                </a:solidFill>
                <a:latin typeface="Segoe UI Black" panose="020B0A02040204020203" pitchFamily="34" charset="0"/>
                <a:ea typeface="Segoe UI Black" panose="020B0A02040204020203" pitchFamily="34" charset="0"/>
                <a:cs typeface="Segoe UI Light" panose="020B0502040204020203" pitchFamily="34" charset="0"/>
              </a:rPr>
            </a:br>
            <a:br>
              <a:rPr lang="en-US" sz="2800" dirty="0">
                <a:solidFill>
                  <a:schemeClr val="bg2">
                    <a:lumMod val="25000"/>
                  </a:schemeClr>
                </a:solidFill>
                <a:latin typeface="Segoe UI Black" panose="020B0A02040204020203" pitchFamily="34" charset="0"/>
                <a:ea typeface="Segoe UI Black" panose="020B0A02040204020203" pitchFamily="34" charset="0"/>
                <a:cs typeface="Segoe UI Light" panose="020B0502040204020203" pitchFamily="34" charset="0"/>
              </a:rPr>
            </a:br>
            <a:r>
              <a:rPr lang="en-US" sz="1800" dirty="0">
                <a:solidFill>
                  <a:schemeClr val="bg2">
                    <a:lumMod val="25000"/>
                  </a:schemeClr>
                </a:solidFill>
                <a:latin typeface="Goudy Old Style" panose="02020502050305020303" pitchFamily="18" charset="0"/>
                <a:ea typeface="Segoe UI Black" panose="020B0A02040204020203" pitchFamily="34" charset="0"/>
                <a:cs typeface="Calibri" panose="020F0502020204030204" pitchFamily="34" charset="0"/>
              </a:rPr>
              <a:t>The Objective of this case study is to use the provided data (loan.csv) to identify driving factors before making decision on loan application. So, the lending club can utilize these factors to make decisions before approving or rejecting an loan.</a:t>
            </a:r>
          </a:p>
          <a:p>
            <a:pPr marL="0" lvl="0" indent="0">
              <a:spcAft>
                <a:spcPts val="600"/>
              </a:spcAft>
              <a:buNone/>
              <a:defRPr/>
            </a:pPr>
            <a:endParaRPr lang="en-US" sz="1800" dirty="0">
              <a:solidFill>
                <a:schemeClr val="bg2">
                  <a:lumMod val="25000"/>
                </a:schemeClr>
              </a:solidFill>
              <a:latin typeface="Goudy Old Style" panose="02020502050305020303" pitchFamily="18" charset="0"/>
              <a:ea typeface="Segoe UI Black" panose="020B0A02040204020203" pitchFamily="34" charset="0"/>
              <a:cs typeface="Calibri" panose="020F0502020204030204"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freight-text-pro"/>
                <a:cs typeface="Segoe UI Light" panose="020B0502040204020203" pitchFamily="34" charset="0"/>
              </a:rPr>
              <a:t>Data Cleaning</a:t>
            </a:r>
          </a:p>
        </p:txBody>
      </p:sp>
      <p:sp>
        <p:nvSpPr>
          <p:cNvPr id="25" name="Content Placeholder 17"/>
          <p:cNvSpPr txBox="1">
            <a:spLocks/>
          </p:cNvSpPr>
          <p:nvPr/>
        </p:nvSpPr>
        <p:spPr>
          <a:xfrm>
            <a:off x="541609" y="1455491"/>
            <a:ext cx="11221304" cy="49544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2000"/>
              </a:spcAft>
              <a:buFont typeface="+mj-lt"/>
              <a:buAutoNum type="arabicPeriod"/>
            </a:pPr>
            <a:r>
              <a:rPr lang="en-US" sz="1800" dirty="0">
                <a:latin typeface="Goudy Old Style" panose="02020502050305020303" pitchFamily="18" charset="0"/>
                <a:cs typeface="Segoe UI" panose="020B0502040204020203" pitchFamily="34" charset="0"/>
              </a:rPr>
              <a:t> Removed fully empty columns.</a:t>
            </a:r>
          </a:p>
          <a:p>
            <a:pPr lvl="1">
              <a:spcAft>
                <a:spcPts val="2000"/>
              </a:spcAft>
              <a:buFont typeface="+mj-lt"/>
              <a:buAutoNum type="arabicPeriod"/>
            </a:pPr>
            <a:r>
              <a:rPr lang="en-US" sz="1800" dirty="0">
                <a:latin typeface="Goudy Old Style" panose="02020502050305020303" pitchFamily="18" charset="0"/>
                <a:cs typeface="Segoe UI" panose="020B0502040204020203" pitchFamily="34" charset="0"/>
              </a:rPr>
              <a:t> Columns which were having more than 70% empty data were removed.</a:t>
            </a:r>
          </a:p>
          <a:p>
            <a:pPr lvl="1">
              <a:spcAft>
                <a:spcPts val="2000"/>
              </a:spcAft>
              <a:buFont typeface="+mj-lt"/>
              <a:buAutoNum type="arabicPeriod"/>
            </a:pPr>
            <a:r>
              <a:rPr lang="en-US" sz="1800" dirty="0">
                <a:latin typeface="Goudy Old Style" panose="02020502050305020303" pitchFamily="18" charset="0"/>
                <a:cs typeface="Segoe UI" panose="020B0502040204020203" pitchFamily="34" charset="0"/>
              </a:rPr>
              <a:t> Columns those had one unique entry throughout were dropped.</a:t>
            </a:r>
          </a:p>
          <a:p>
            <a:pPr lvl="1">
              <a:spcAft>
                <a:spcPts val="2000"/>
              </a:spcAft>
              <a:buFont typeface="+mj-lt"/>
              <a:buAutoNum type="arabicPeriod"/>
            </a:pPr>
            <a:r>
              <a:rPr lang="en-US" sz="1800" dirty="0">
                <a:latin typeface="Goudy Old Style" panose="02020502050305020303" pitchFamily="18" charset="0"/>
                <a:cs typeface="Segoe UI" panose="020B0502040204020203" pitchFamily="34" charset="0"/>
              </a:rPr>
              <a:t> Filled a few columns empty value with 0 or other available values.</a:t>
            </a:r>
          </a:p>
          <a:p>
            <a:pPr lvl="1">
              <a:spcAft>
                <a:spcPts val="2000"/>
              </a:spcAft>
              <a:buFont typeface="+mj-lt"/>
              <a:buAutoNum type="arabicPeriod"/>
            </a:pPr>
            <a:r>
              <a:rPr lang="en-US" sz="1800" dirty="0">
                <a:latin typeface="Goudy Old Style" panose="02020502050305020303" pitchFamily="18" charset="0"/>
                <a:cs typeface="Segoe UI" panose="020B0502040204020203" pitchFamily="34" charset="0"/>
              </a:rPr>
              <a:t> There were no duplicate rows in the data set.</a:t>
            </a:r>
          </a:p>
          <a:p>
            <a:pPr lvl="1">
              <a:spcAft>
                <a:spcPts val="2000"/>
              </a:spcAft>
              <a:buFont typeface="+mj-lt"/>
              <a:buAutoNum type="arabicPeriod"/>
            </a:pPr>
            <a:r>
              <a:rPr lang="en-US" sz="1800" dirty="0">
                <a:latin typeface="Goudy Old Style" panose="02020502050305020303" pitchFamily="18" charset="0"/>
                <a:cs typeface="Segoe UI" panose="020B0502040204020203" pitchFamily="34" charset="0"/>
              </a:rPr>
              <a:t>  Removed columns which were not required for analysis.</a:t>
            </a:r>
          </a:p>
          <a:p>
            <a:pPr lvl="1">
              <a:spcAft>
                <a:spcPts val="2000"/>
              </a:spcAft>
              <a:buFont typeface="+mj-lt"/>
              <a:buAutoNum type="arabicPeriod"/>
            </a:pPr>
            <a:r>
              <a:rPr lang="en-US" sz="1800" dirty="0">
                <a:latin typeface="Goudy Old Style" panose="02020502050305020303" pitchFamily="18" charset="0"/>
                <a:cs typeface="Segoe UI" panose="020B0502040204020203" pitchFamily="34" charset="0"/>
              </a:rPr>
              <a:t>  Did not consider loan status with “Current” value. </a:t>
            </a:r>
          </a:p>
          <a:p>
            <a:pPr lvl="1">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freight-text-pro"/>
              </a:rPr>
              <a:t>Outliers Treatment: </a:t>
            </a:r>
            <a:endParaRPr lang="en-US" dirty="0">
              <a:latin typeface="freight-text-pro"/>
              <a:cs typeface="Segoe UI Light" panose="020B0502040204020203" pitchFamily="34" charset="0"/>
            </a:endParaRPr>
          </a:p>
        </p:txBody>
      </p:sp>
      <p:sp>
        <p:nvSpPr>
          <p:cNvPr id="25" name="Content Placeholder 17"/>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r>
              <a:rPr lang="en-US" sz="1800" dirty="0">
                <a:latin typeface="Goudy Old Style" panose="02020502050305020303" pitchFamily="18" charset="0"/>
                <a:cs typeface="Segoe UI" panose="020B0502040204020203" pitchFamily="34" charset="0"/>
              </a:rPr>
              <a:t>Loan Amount</a:t>
            </a:r>
            <a:r>
              <a:rPr lang="en-US" dirty="0">
                <a:latin typeface="Segoe UI" panose="020B0502040204020203" pitchFamily="34" charset="0"/>
                <a:cs typeface="Segoe UI" panose="020B0502040204020203" pitchFamily="34" charset="0"/>
              </a:rPr>
              <a:t> – </a:t>
            </a:r>
            <a:r>
              <a:rPr lang="en-US" sz="1800" dirty="0">
                <a:latin typeface="Goudy Old Style" panose="02020502050305020303" pitchFamily="18" charset="0"/>
                <a:cs typeface="Segoe UI" panose="020B0502040204020203" pitchFamily="34" charset="0"/>
              </a:rPr>
              <a:t>See the flowing stats before and after outlier treatment for loan amount.</a:t>
            </a:r>
            <a:endParaRPr lang="en-US" dirty="0">
              <a:latin typeface="Segoe UI" panose="020B0502040204020203" pitchFamily="34" charset="0"/>
              <a:cs typeface="Segoe UI" panose="020B0502040204020203" pitchFamily="34" charset="0"/>
            </a:endParaRPr>
          </a:p>
        </p:txBody>
      </p:sp>
      <p:graphicFrame>
        <p:nvGraphicFramePr>
          <p:cNvPr id="5" name="Table 5">
            <a:extLst>
              <a:ext uri="{FF2B5EF4-FFF2-40B4-BE49-F238E27FC236}">
                <a16:creationId xmlns:a16="http://schemas.microsoft.com/office/drawing/2014/main" id="{51DE4F18-376E-8F5A-C096-873DC90AD86D}"/>
              </a:ext>
            </a:extLst>
          </p:cNvPr>
          <p:cNvGraphicFramePr>
            <a:graphicFrameLocks noGrp="1"/>
          </p:cNvGraphicFramePr>
          <p:nvPr>
            <p:extLst>
              <p:ext uri="{D42A27DB-BD31-4B8C-83A1-F6EECF244321}">
                <p14:modId xmlns:p14="http://schemas.microsoft.com/office/powerpoint/2010/main" val="2447093085"/>
              </p:ext>
            </p:extLst>
          </p:nvPr>
        </p:nvGraphicFramePr>
        <p:xfrm>
          <a:off x="541609" y="1748901"/>
          <a:ext cx="11108782" cy="4509855"/>
        </p:xfrm>
        <a:graphic>
          <a:graphicData uri="http://schemas.openxmlformats.org/drawingml/2006/table">
            <a:tbl>
              <a:tblPr firstRow="1" bandRow="1">
                <a:tableStyleId>{284E427A-3D55-4303-BF80-6455036E1DE7}</a:tableStyleId>
              </a:tblPr>
              <a:tblGrid>
                <a:gridCol w="5554391">
                  <a:extLst>
                    <a:ext uri="{9D8B030D-6E8A-4147-A177-3AD203B41FA5}">
                      <a16:colId xmlns:a16="http://schemas.microsoft.com/office/drawing/2014/main" val="2461810198"/>
                    </a:ext>
                  </a:extLst>
                </a:gridCol>
                <a:gridCol w="5554391">
                  <a:extLst>
                    <a:ext uri="{9D8B030D-6E8A-4147-A177-3AD203B41FA5}">
                      <a16:colId xmlns:a16="http://schemas.microsoft.com/office/drawing/2014/main" val="2784719771"/>
                    </a:ext>
                  </a:extLst>
                </a:gridCol>
              </a:tblGrid>
              <a:tr h="506888">
                <a:tc>
                  <a:txBody>
                    <a:bodyPr/>
                    <a:lstStyle/>
                    <a:p>
                      <a:r>
                        <a:rPr lang="en-IN" dirty="0"/>
                        <a:t>Before Outlier Treatment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After Outlier Treatment</a:t>
                      </a:r>
                    </a:p>
                  </a:txBody>
                  <a:tcPr/>
                </a:tc>
                <a:extLst>
                  <a:ext uri="{0D108BD9-81ED-4DB2-BD59-A6C34878D82A}">
                    <a16:rowId xmlns:a16="http://schemas.microsoft.com/office/drawing/2014/main" val="3945523888"/>
                  </a:ext>
                </a:extLst>
              </a:tr>
              <a:tr h="4002967">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97662347"/>
                  </a:ext>
                </a:extLst>
              </a:tr>
            </a:tbl>
          </a:graphicData>
        </a:graphic>
      </p:graphicFrame>
      <p:pic>
        <p:nvPicPr>
          <p:cNvPr id="7" name="Picture 6">
            <a:extLst>
              <a:ext uri="{FF2B5EF4-FFF2-40B4-BE49-F238E27FC236}">
                <a16:creationId xmlns:a16="http://schemas.microsoft.com/office/drawing/2014/main" id="{3133AD94-34C4-712F-7609-32A8F51B4AB6}"/>
              </a:ext>
            </a:extLst>
          </p:cNvPr>
          <p:cNvPicPr>
            <a:picLocks noChangeAspect="1"/>
          </p:cNvPicPr>
          <p:nvPr/>
        </p:nvPicPr>
        <p:blipFill>
          <a:blip r:embed="rId2"/>
          <a:stretch>
            <a:fillRect/>
          </a:stretch>
        </p:blipFill>
        <p:spPr>
          <a:xfrm>
            <a:off x="704221" y="2371516"/>
            <a:ext cx="5261573" cy="3709688"/>
          </a:xfrm>
          <a:prstGeom prst="rect">
            <a:avLst/>
          </a:prstGeom>
        </p:spPr>
      </p:pic>
      <p:pic>
        <p:nvPicPr>
          <p:cNvPr id="11" name="Picture 10">
            <a:extLst>
              <a:ext uri="{FF2B5EF4-FFF2-40B4-BE49-F238E27FC236}">
                <a16:creationId xmlns:a16="http://schemas.microsoft.com/office/drawing/2014/main" id="{F6578BF4-8DA1-CCB8-967E-A8D290F43E11}"/>
              </a:ext>
            </a:extLst>
          </p:cNvPr>
          <p:cNvPicPr>
            <a:picLocks noChangeAspect="1"/>
          </p:cNvPicPr>
          <p:nvPr/>
        </p:nvPicPr>
        <p:blipFill>
          <a:blip r:embed="rId3"/>
          <a:stretch>
            <a:fillRect/>
          </a:stretch>
        </p:blipFill>
        <p:spPr>
          <a:xfrm>
            <a:off x="6226206" y="2371516"/>
            <a:ext cx="5261573" cy="3709688"/>
          </a:xfrm>
          <a:prstGeom prst="rect">
            <a:avLst/>
          </a:prstGeom>
        </p:spPr>
      </p:pic>
    </p:spTree>
    <p:extLst>
      <p:ext uri="{BB962C8B-B14F-4D97-AF65-F5344CB8AC3E}">
        <p14:creationId xmlns:p14="http://schemas.microsoft.com/office/powerpoint/2010/main" val="895607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freight-text-pro"/>
              </a:rPr>
              <a:t>Outliers Treatment: </a:t>
            </a:r>
            <a:endParaRPr lang="en-US" dirty="0">
              <a:latin typeface="freight-text-pro"/>
              <a:cs typeface="Segoe UI Light" panose="020B0502040204020203" pitchFamily="34" charset="0"/>
            </a:endParaRPr>
          </a:p>
        </p:txBody>
      </p:sp>
      <p:sp>
        <p:nvSpPr>
          <p:cNvPr id="25" name="Content Placeholder 17"/>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dirty="0">
                <a:latin typeface="Goudy Old Style" panose="02020502050305020303" pitchFamily="18" charset="0"/>
                <a:cs typeface="Segoe UI" panose="020B0502040204020203" pitchFamily="34" charset="0"/>
              </a:rPr>
              <a:t>Annual Income – See the flowing stats before and after outlier treatment for loan amount.</a:t>
            </a:r>
            <a:br>
              <a:rPr lang="en-US" sz="1800" dirty="0">
                <a:latin typeface="Goudy Old Style" panose="02020502050305020303" pitchFamily="18" charset="0"/>
                <a:cs typeface="Segoe UI" panose="020B0502040204020203" pitchFamily="34" charset="0"/>
              </a:rPr>
            </a:b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graphicFrame>
        <p:nvGraphicFramePr>
          <p:cNvPr id="5" name="Table 5">
            <a:extLst>
              <a:ext uri="{FF2B5EF4-FFF2-40B4-BE49-F238E27FC236}">
                <a16:creationId xmlns:a16="http://schemas.microsoft.com/office/drawing/2014/main" id="{51DE4F18-376E-8F5A-C096-873DC90AD86D}"/>
              </a:ext>
            </a:extLst>
          </p:cNvPr>
          <p:cNvGraphicFramePr>
            <a:graphicFrameLocks noGrp="1"/>
          </p:cNvGraphicFramePr>
          <p:nvPr>
            <p:extLst>
              <p:ext uri="{D42A27DB-BD31-4B8C-83A1-F6EECF244321}">
                <p14:modId xmlns:p14="http://schemas.microsoft.com/office/powerpoint/2010/main" val="1184803548"/>
              </p:ext>
            </p:extLst>
          </p:nvPr>
        </p:nvGraphicFramePr>
        <p:xfrm>
          <a:off x="556405" y="1846554"/>
          <a:ext cx="11123649" cy="4563389"/>
        </p:xfrm>
        <a:graphic>
          <a:graphicData uri="http://schemas.openxmlformats.org/drawingml/2006/table">
            <a:tbl>
              <a:tblPr firstRow="1" bandRow="1">
                <a:tableStyleId>{284E427A-3D55-4303-BF80-6455036E1DE7}</a:tableStyleId>
              </a:tblPr>
              <a:tblGrid>
                <a:gridCol w="5233047">
                  <a:extLst>
                    <a:ext uri="{9D8B030D-6E8A-4147-A177-3AD203B41FA5}">
                      <a16:colId xmlns:a16="http://schemas.microsoft.com/office/drawing/2014/main" val="2461810198"/>
                    </a:ext>
                  </a:extLst>
                </a:gridCol>
                <a:gridCol w="5890602">
                  <a:extLst>
                    <a:ext uri="{9D8B030D-6E8A-4147-A177-3AD203B41FA5}">
                      <a16:colId xmlns:a16="http://schemas.microsoft.com/office/drawing/2014/main" val="2784719771"/>
                    </a:ext>
                  </a:extLst>
                </a:gridCol>
              </a:tblGrid>
              <a:tr h="512904">
                <a:tc>
                  <a:txBody>
                    <a:bodyPr/>
                    <a:lstStyle/>
                    <a:p>
                      <a:r>
                        <a:rPr lang="en-IN" dirty="0"/>
                        <a:t>Before Outlier Treatment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After Outlier Treatment</a:t>
                      </a:r>
                    </a:p>
                  </a:txBody>
                  <a:tcPr/>
                </a:tc>
                <a:extLst>
                  <a:ext uri="{0D108BD9-81ED-4DB2-BD59-A6C34878D82A}">
                    <a16:rowId xmlns:a16="http://schemas.microsoft.com/office/drawing/2014/main" val="3945523888"/>
                  </a:ext>
                </a:extLst>
              </a:tr>
              <a:tr h="405048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97662347"/>
                  </a:ext>
                </a:extLst>
              </a:tr>
            </a:tbl>
          </a:graphicData>
        </a:graphic>
      </p:graphicFrame>
      <p:pic>
        <p:nvPicPr>
          <p:cNvPr id="10" name="Picture 9">
            <a:extLst>
              <a:ext uri="{FF2B5EF4-FFF2-40B4-BE49-F238E27FC236}">
                <a16:creationId xmlns:a16="http://schemas.microsoft.com/office/drawing/2014/main" id="{5A16AF29-2474-9CED-80BC-D56D12CB3F37}"/>
              </a:ext>
            </a:extLst>
          </p:cNvPr>
          <p:cNvPicPr>
            <a:picLocks noChangeAspect="1"/>
          </p:cNvPicPr>
          <p:nvPr/>
        </p:nvPicPr>
        <p:blipFill>
          <a:blip r:embed="rId2"/>
          <a:stretch>
            <a:fillRect/>
          </a:stretch>
        </p:blipFill>
        <p:spPr>
          <a:xfrm>
            <a:off x="661867" y="2554101"/>
            <a:ext cx="4975453" cy="3678023"/>
          </a:xfrm>
          <a:prstGeom prst="rect">
            <a:avLst/>
          </a:prstGeom>
        </p:spPr>
      </p:pic>
      <p:pic>
        <p:nvPicPr>
          <p:cNvPr id="15" name="Picture 14">
            <a:extLst>
              <a:ext uri="{FF2B5EF4-FFF2-40B4-BE49-F238E27FC236}">
                <a16:creationId xmlns:a16="http://schemas.microsoft.com/office/drawing/2014/main" id="{2A209DA7-D0FB-E25F-DDD3-1FA90ADEC29D}"/>
              </a:ext>
            </a:extLst>
          </p:cNvPr>
          <p:cNvPicPr>
            <a:picLocks noChangeAspect="1"/>
          </p:cNvPicPr>
          <p:nvPr/>
        </p:nvPicPr>
        <p:blipFill>
          <a:blip r:embed="rId3"/>
          <a:stretch>
            <a:fillRect/>
          </a:stretch>
        </p:blipFill>
        <p:spPr>
          <a:xfrm>
            <a:off x="5912528" y="2554101"/>
            <a:ext cx="5617606" cy="3678022"/>
          </a:xfrm>
          <a:prstGeom prst="rect">
            <a:avLst/>
          </a:prstGeom>
        </p:spPr>
      </p:pic>
    </p:spTree>
    <p:extLst>
      <p:ext uri="{BB962C8B-B14F-4D97-AF65-F5344CB8AC3E}">
        <p14:creationId xmlns:p14="http://schemas.microsoft.com/office/powerpoint/2010/main" val="1567434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freight-text-pro"/>
                <a:cs typeface="Segoe UI Light" panose="020B0502040204020203" pitchFamily="34" charset="0"/>
              </a:rPr>
              <a:t>Univariate Analysis</a:t>
            </a:r>
            <a:endParaRPr lang="en-US" dirty="0">
              <a:latin typeface="freight-text-pro"/>
              <a:cs typeface="Segoe UI Light" panose="020B0502040204020203" pitchFamily="34" charset="0"/>
            </a:endParaRPr>
          </a:p>
        </p:txBody>
      </p:sp>
      <p:sp>
        <p:nvSpPr>
          <p:cNvPr id="25" name="Content Placeholder 17"/>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Grade and Sub Grade</a:t>
            </a:r>
            <a:r>
              <a:rPr lang="en-US" sz="1800" dirty="0">
                <a:latin typeface="Goudy Old Style" panose="02020502050305020303" pitchFamily="18" charset="0"/>
                <a:cs typeface="Segoe UI" panose="020B0502040204020203" pitchFamily="34" charset="0"/>
              </a:rPr>
              <a:t> – We can see that most applicants are from Grade B and Sub Grade A4 and B3.</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graphicFrame>
        <p:nvGraphicFramePr>
          <p:cNvPr id="5" name="Table 5">
            <a:extLst>
              <a:ext uri="{FF2B5EF4-FFF2-40B4-BE49-F238E27FC236}">
                <a16:creationId xmlns:a16="http://schemas.microsoft.com/office/drawing/2014/main" id="{51DE4F18-376E-8F5A-C096-873DC90AD86D}"/>
              </a:ext>
            </a:extLst>
          </p:cNvPr>
          <p:cNvGraphicFramePr>
            <a:graphicFrameLocks noGrp="1"/>
          </p:cNvGraphicFramePr>
          <p:nvPr>
            <p:extLst>
              <p:ext uri="{D42A27DB-BD31-4B8C-83A1-F6EECF244321}">
                <p14:modId xmlns:p14="http://schemas.microsoft.com/office/powerpoint/2010/main" val="2132545977"/>
              </p:ext>
            </p:extLst>
          </p:nvPr>
        </p:nvGraphicFramePr>
        <p:xfrm>
          <a:off x="521207" y="1953087"/>
          <a:ext cx="11144051" cy="4607511"/>
        </p:xfrm>
        <a:graphic>
          <a:graphicData uri="http://schemas.openxmlformats.org/drawingml/2006/table">
            <a:tbl>
              <a:tblPr firstRow="1" bandRow="1">
                <a:tableStyleId>{284E427A-3D55-4303-BF80-6455036E1DE7}</a:tableStyleId>
              </a:tblPr>
              <a:tblGrid>
                <a:gridCol w="5242645">
                  <a:extLst>
                    <a:ext uri="{9D8B030D-6E8A-4147-A177-3AD203B41FA5}">
                      <a16:colId xmlns:a16="http://schemas.microsoft.com/office/drawing/2014/main" val="2461810198"/>
                    </a:ext>
                  </a:extLst>
                </a:gridCol>
                <a:gridCol w="5901406">
                  <a:extLst>
                    <a:ext uri="{9D8B030D-6E8A-4147-A177-3AD203B41FA5}">
                      <a16:colId xmlns:a16="http://schemas.microsoft.com/office/drawing/2014/main" val="2784719771"/>
                    </a:ext>
                  </a:extLst>
                </a:gridCol>
              </a:tblGrid>
              <a:tr h="517863">
                <a:tc>
                  <a:txBody>
                    <a:bodyPr/>
                    <a:lstStyle/>
                    <a:p>
                      <a:r>
                        <a:rPr lang="en-IN" dirty="0"/>
                        <a:t>Before Outlier Treatment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After Outlier Treatment</a:t>
                      </a:r>
                    </a:p>
                  </a:txBody>
                  <a:tcPr/>
                </a:tc>
                <a:extLst>
                  <a:ext uri="{0D108BD9-81ED-4DB2-BD59-A6C34878D82A}">
                    <a16:rowId xmlns:a16="http://schemas.microsoft.com/office/drawing/2014/main" val="3945523888"/>
                  </a:ext>
                </a:extLst>
              </a:tr>
              <a:tr h="4089648">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97662347"/>
                  </a:ext>
                </a:extLst>
              </a:tr>
            </a:tbl>
          </a:graphicData>
        </a:graphic>
      </p:graphicFrame>
      <p:pic>
        <p:nvPicPr>
          <p:cNvPr id="3" name="Picture 2">
            <a:extLst>
              <a:ext uri="{FF2B5EF4-FFF2-40B4-BE49-F238E27FC236}">
                <a16:creationId xmlns:a16="http://schemas.microsoft.com/office/drawing/2014/main" id="{17ED5D62-674C-204C-493C-92F7AD8BC573}"/>
              </a:ext>
            </a:extLst>
          </p:cNvPr>
          <p:cNvPicPr>
            <a:picLocks noChangeAspect="1"/>
          </p:cNvPicPr>
          <p:nvPr/>
        </p:nvPicPr>
        <p:blipFill>
          <a:blip r:embed="rId2"/>
          <a:stretch>
            <a:fillRect/>
          </a:stretch>
        </p:blipFill>
        <p:spPr>
          <a:xfrm>
            <a:off x="624396" y="2565648"/>
            <a:ext cx="5028875" cy="3844296"/>
          </a:xfrm>
          <a:prstGeom prst="rect">
            <a:avLst/>
          </a:prstGeom>
        </p:spPr>
      </p:pic>
      <p:pic>
        <p:nvPicPr>
          <p:cNvPr id="7" name="Picture 6">
            <a:extLst>
              <a:ext uri="{FF2B5EF4-FFF2-40B4-BE49-F238E27FC236}">
                <a16:creationId xmlns:a16="http://schemas.microsoft.com/office/drawing/2014/main" id="{739E75D0-744A-D930-068F-8BFC5A5D6F3E}"/>
              </a:ext>
            </a:extLst>
          </p:cNvPr>
          <p:cNvPicPr>
            <a:picLocks noChangeAspect="1"/>
          </p:cNvPicPr>
          <p:nvPr/>
        </p:nvPicPr>
        <p:blipFill>
          <a:blip r:embed="rId3"/>
          <a:stretch>
            <a:fillRect/>
          </a:stretch>
        </p:blipFill>
        <p:spPr>
          <a:xfrm>
            <a:off x="5859262" y="2565648"/>
            <a:ext cx="5708342" cy="3844296"/>
          </a:xfrm>
          <a:prstGeom prst="rect">
            <a:avLst/>
          </a:prstGeom>
        </p:spPr>
      </p:pic>
    </p:spTree>
    <p:extLst>
      <p:ext uri="{BB962C8B-B14F-4D97-AF65-F5344CB8AC3E}">
        <p14:creationId xmlns:p14="http://schemas.microsoft.com/office/powerpoint/2010/main" val="1458499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freight-text-pro"/>
                <a:cs typeface="Segoe UI Light" panose="020B0502040204020203" pitchFamily="34" charset="0"/>
              </a:rPr>
              <a:t>Univariate Analysis</a:t>
            </a:r>
            <a:endParaRPr lang="en-US" dirty="0">
              <a:latin typeface="freight-text-pro"/>
              <a:cs typeface="Segoe UI Light" panose="020B0502040204020203" pitchFamily="34" charset="0"/>
            </a:endParaRPr>
          </a:p>
        </p:txBody>
      </p:sp>
      <p:sp>
        <p:nvSpPr>
          <p:cNvPr id="25" name="Content Placeholder 17"/>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Employment Length</a:t>
            </a:r>
            <a:r>
              <a:rPr lang="en-US" sz="1800" dirty="0">
                <a:latin typeface="Goudy Old Style" panose="02020502050305020303" pitchFamily="18" charset="0"/>
                <a:cs typeface="Segoe UI" panose="020B0502040204020203" pitchFamily="34" charset="0"/>
              </a:rPr>
              <a:t> – Loan applicants are getting decreased with employment length, until it reaches to 10 and applicants are high with 10+ employment.</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graphicFrame>
        <p:nvGraphicFramePr>
          <p:cNvPr id="5" name="Table 5">
            <a:extLst>
              <a:ext uri="{FF2B5EF4-FFF2-40B4-BE49-F238E27FC236}">
                <a16:creationId xmlns:a16="http://schemas.microsoft.com/office/drawing/2014/main" id="{51DE4F18-376E-8F5A-C096-873DC90AD86D}"/>
              </a:ext>
            </a:extLst>
          </p:cNvPr>
          <p:cNvGraphicFramePr>
            <a:graphicFrameLocks noGrp="1"/>
          </p:cNvGraphicFramePr>
          <p:nvPr>
            <p:extLst>
              <p:ext uri="{D42A27DB-BD31-4B8C-83A1-F6EECF244321}">
                <p14:modId xmlns:p14="http://schemas.microsoft.com/office/powerpoint/2010/main" val="530076903"/>
              </p:ext>
            </p:extLst>
          </p:nvPr>
        </p:nvGraphicFramePr>
        <p:xfrm>
          <a:off x="521207" y="2112884"/>
          <a:ext cx="11144051" cy="4447713"/>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447713">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3" name="Picture 2">
            <a:extLst>
              <a:ext uri="{FF2B5EF4-FFF2-40B4-BE49-F238E27FC236}">
                <a16:creationId xmlns:a16="http://schemas.microsoft.com/office/drawing/2014/main" id="{4C947B39-9840-4549-66C4-82F77C70A712}"/>
              </a:ext>
            </a:extLst>
          </p:cNvPr>
          <p:cNvPicPr>
            <a:picLocks noChangeAspect="1"/>
          </p:cNvPicPr>
          <p:nvPr/>
        </p:nvPicPr>
        <p:blipFill>
          <a:blip r:embed="rId2"/>
          <a:stretch>
            <a:fillRect/>
          </a:stretch>
        </p:blipFill>
        <p:spPr>
          <a:xfrm>
            <a:off x="635493" y="2254251"/>
            <a:ext cx="10905478" cy="4182327"/>
          </a:xfrm>
          <a:prstGeom prst="rect">
            <a:avLst/>
          </a:prstGeom>
        </p:spPr>
      </p:pic>
    </p:spTree>
    <p:extLst>
      <p:ext uri="{BB962C8B-B14F-4D97-AF65-F5344CB8AC3E}">
        <p14:creationId xmlns:p14="http://schemas.microsoft.com/office/powerpoint/2010/main" val="3871884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freight-text-pro"/>
                <a:cs typeface="Segoe UI Light" panose="020B0502040204020203" pitchFamily="34" charset="0"/>
              </a:rPr>
              <a:t>Univariate Analysis</a:t>
            </a:r>
            <a:endParaRPr lang="en-US" dirty="0">
              <a:latin typeface="freight-text-pro"/>
              <a:cs typeface="Segoe UI Light" panose="020B0502040204020203" pitchFamily="34" charset="0"/>
            </a:endParaRPr>
          </a:p>
        </p:txBody>
      </p:sp>
      <p:sp>
        <p:nvSpPr>
          <p:cNvPr id="25" name="Content Placeholder 17"/>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Home Ownership</a:t>
            </a:r>
            <a:r>
              <a:rPr lang="en-US" sz="1800" dirty="0">
                <a:latin typeface="Goudy Old Style" panose="02020502050305020303" pitchFamily="18" charset="0"/>
                <a:cs typeface="Segoe UI" panose="020B0502040204020203" pitchFamily="34" charset="0"/>
              </a:rPr>
              <a:t> – The majority of the applicants belongs to RENT or MORTGAGE category.</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graphicFrame>
        <p:nvGraphicFramePr>
          <p:cNvPr id="5" name="Table 5">
            <a:extLst>
              <a:ext uri="{FF2B5EF4-FFF2-40B4-BE49-F238E27FC236}">
                <a16:creationId xmlns:a16="http://schemas.microsoft.com/office/drawing/2014/main" id="{51DE4F18-376E-8F5A-C096-873DC90AD86D}"/>
              </a:ext>
            </a:extLst>
          </p:cNvPr>
          <p:cNvGraphicFramePr>
            <a:graphicFrameLocks noGrp="1"/>
          </p:cNvGraphicFramePr>
          <p:nvPr/>
        </p:nvGraphicFramePr>
        <p:xfrm>
          <a:off x="521207" y="2112884"/>
          <a:ext cx="11144051" cy="4447713"/>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447713">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3" name="Picture 2">
            <a:extLst>
              <a:ext uri="{FF2B5EF4-FFF2-40B4-BE49-F238E27FC236}">
                <a16:creationId xmlns:a16="http://schemas.microsoft.com/office/drawing/2014/main" id="{AC4146B8-1E31-D1B6-60CC-09ABE25C188C}"/>
              </a:ext>
            </a:extLst>
          </p:cNvPr>
          <p:cNvPicPr>
            <a:picLocks noChangeAspect="1"/>
          </p:cNvPicPr>
          <p:nvPr/>
        </p:nvPicPr>
        <p:blipFill>
          <a:blip r:embed="rId2"/>
          <a:stretch>
            <a:fillRect/>
          </a:stretch>
        </p:blipFill>
        <p:spPr>
          <a:xfrm>
            <a:off x="634106" y="2151629"/>
            <a:ext cx="10897987" cy="4370221"/>
          </a:xfrm>
          <a:prstGeom prst="rect">
            <a:avLst/>
          </a:prstGeom>
        </p:spPr>
      </p:pic>
    </p:spTree>
    <p:extLst>
      <p:ext uri="{BB962C8B-B14F-4D97-AF65-F5344CB8AC3E}">
        <p14:creationId xmlns:p14="http://schemas.microsoft.com/office/powerpoint/2010/main" val="1190108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freight-text-pro"/>
                <a:cs typeface="Segoe UI Light" panose="020B0502040204020203" pitchFamily="34" charset="0"/>
              </a:rPr>
              <a:t>Univariate Analysis</a:t>
            </a:r>
            <a:endParaRPr lang="en-US" dirty="0">
              <a:latin typeface="freight-text-pro"/>
              <a:cs typeface="Segoe UI Light" panose="020B0502040204020203" pitchFamily="34" charset="0"/>
            </a:endParaRPr>
          </a:p>
        </p:txBody>
      </p:sp>
      <p:sp>
        <p:nvSpPr>
          <p:cNvPr id="25" name="Content Placeholder 17"/>
          <p:cNvSpPr txBox="1">
            <a:spLocks/>
          </p:cNvSpPr>
          <p:nvPr/>
        </p:nvSpPr>
        <p:spPr>
          <a:xfrm>
            <a:off x="541609" y="1367161"/>
            <a:ext cx="11123649" cy="5193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800" b="1" dirty="0">
                <a:latin typeface="Goudy Old Style" panose="02020502050305020303" pitchFamily="18" charset="0"/>
                <a:cs typeface="Segoe UI" panose="020B0502040204020203" pitchFamily="34" charset="0"/>
              </a:rPr>
              <a:t>Public Record Bankruptcies</a:t>
            </a:r>
            <a:r>
              <a:rPr lang="en-US" sz="1800" dirty="0">
                <a:latin typeface="Goudy Old Style" panose="02020502050305020303" pitchFamily="18" charset="0"/>
                <a:cs typeface="Segoe UI" panose="020B0502040204020203" pitchFamily="34" charset="0"/>
              </a:rPr>
              <a:t> – Most of the applicants has 0 public record bankruptcies.</a:t>
            </a: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a:p>
            <a:pPr marL="0" indent="0">
              <a:spcAft>
                <a:spcPts val="2000"/>
              </a:spcAft>
              <a:buNone/>
            </a:pPr>
            <a:endParaRPr lang="en-US" sz="1800" dirty="0">
              <a:latin typeface="Goudy Old Style" panose="02020502050305020303" pitchFamily="18" charset="0"/>
              <a:cs typeface="Segoe UI" panose="020B0502040204020203" pitchFamily="34" charset="0"/>
            </a:endParaRPr>
          </a:p>
          <a:p>
            <a:pPr>
              <a:spcAft>
                <a:spcPts val="2000"/>
              </a:spcAft>
              <a:buFont typeface="+mj-lt"/>
              <a:buAutoNum type="arabicPeriod"/>
            </a:pPr>
            <a:endParaRPr lang="en-US" sz="1800" dirty="0">
              <a:latin typeface="Goudy Old Style" panose="02020502050305020303" pitchFamily="18" charset="0"/>
              <a:cs typeface="Segoe UI" panose="020B0502040204020203" pitchFamily="34" charset="0"/>
            </a:endParaRPr>
          </a:p>
        </p:txBody>
      </p:sp>
      <p:graphicFrame>
        <p:nvGraphicFramePr>
          <p:cNvPr id="5" name="Table 5">
            <a:extLst>
              <a:ext uri="{FF2B5EF4-FFF2-40B4-BE49-F238E27FC236}">
                <a16:creationId xmlns:a16="http://schemas.microsoft.com/office/drawing/2014/main" id="{51DE4F18-376E-8F5A-C096-873DC90AD86D}"/>
              </a:ext>
            </a:extLst>
          </p:cNvPr>
          <p:cNvGraphicFramePr>
            <a:graphicFrameLocks noGrp="1"/>
          </p:cNvGraphicFramePr>
          <p:nvPr/>
        </p:nvGraphicFramePr>
        <p:xfrm>
          <a:off x="521207" y="2112884"/>
          <a:ext cx="11144051" cy="4447713"/>
        </p:xfrm>
        <a:graphic>
          <a:graphicData uri="http://schemas.openxmlformats.org/drawingml/2006/table">
            <a:tbl>
              <a:tblPr firstRow="1" bandRow="1">
                <a:tableStyleId>{284E427A-3D55-4303-BF80-6455036E1DE7}</a:tableStyleId>
              </a:tblPr>
              <a:tblGrid>
                <a:gridCol w="11144051">
                  <a:extLst>
                    <a:ext uri="{9D8B030D-6E8A-4147-A177-3AD203B41FA5}">
                      <a16:colId xmlns:a16="http://schemas.microsoft.com/office/drawing/2014/main" val="2461810198"/>
                    </a:ext>
                  </a:extLst>
                </a:gridCol>
              </a:tblGrid>
              <a:tr h="4447713">
                <a:tc>
                  <a:txBody>
                    <a:bodyPr/>
                    <a:lstStyle/>
                    <a:p>
                      <a:endParaRPr lang="en-IN" dirty="0"/>
                    </a:p>
                  </a:txBody>
                  <a:tcPr/>
                </a:tc>
                <a:extLst>
                  <a:ext uri="{0D108BD9-81ED-4DB2-BD59-A6C34878D82A}">
                    <a16:rowId xmlns:a16="http://schemas.microsoft.com/office/drawing/2014/main" val="3945523888"/>
                  </a:ext>
                </a:extLst>
              </a:tr>
            </a:tbl>
          </a:graphicData>
        </a:graphic>
      </p:graphicFrame>
      <p:pic>
        <p:nvPicPr>
          <p:cNvPr id="6" name="Picture 5">
            <a:extLst>
              <a:ext uri="{FF2B5EF4-FFF2-40B4-BE49-F238E27FC236}">
                <a16:creationId xmlns:a16="http://schemas.microsoft.com/office/drawing/2014/main" id="{7EF1B925-F51E-5E00-B771-A8EEA52FF98C}"/>
              </a:ext>
            </a:extLst>
          </p:cNvPr>
          <p:cNvPicPr>
            <a:picLocks noChangeAspect="1"/>
          </p:cNvPicPr>
          <p:nvPr/>
        </p:nvPicPr>
        <p:blipFill>
          <a:blip r:embed="rId2"/>
          <a:stretch>
            <a:fillRect/>
          </a:stretch>
        </p:blipFill>
        <p:spPr>
          <a:xfrm>
            <a:off x="627908" y="2188209"/>
            <a:ext cx="10948573" cy="4297061"/>
          </a:xfrm>
          <a:prstGeom prst="rect">
            <a:avLst/>
          </a:prstGeom>
        </p:spPr>
      </p:pic>
    </p:spTree>
    <p:extLst>
      <p:ext uri="{BB962C8B-B14F-4D97-AF65-F5344CB8AC3E}">
        <p14:creationId xmlns:p14="http://schemas.microsoft.com/office/powerpoint/2010/main" val="234854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{8EF8FF87-5452-465D-B992-71CE3178E19E}tf10001108_win32</Template>
  <TotalTime>369</TotalTime>
  <Words>713</Words>
  <Application>Microsoft Office PowerPoint</Application>
  <PresentationFormat>Widescreen</PresentationFormat>
  <Paragraphs>96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freight-text-pro</vt:lpstr>
      <vt:lpstr>Goudy Old Style</vt:lpstr>
      <vt:lpstr>Segoe UI</vt:lpstr>
      <vt:lpstr>Segoe UI Black</vt:lpstr>
      <vt:lpstr>Segoe UI Light</vt:lpstr>
      <vt:lpstr>WelcomeDoc</vt:lpstr>
      <vt:lpstr>Lending Club Case Study</vt:lpstr>
      <vt:lpstr>Problem Statement and Objective</vt:lpstr>
      <vt:lpstr>Data Cleaning</vt:lpstr>
      <vt:lpstr>Outliers Treatment: </vt:lpstr>
      <vt:lpstr>Outliers Treatment: </vt:lpstr>
      <vt:lpstr>Univariate Analysis</vt:lpstr>
      <vt:lpstr>Univariate Analysis</vt:lpstr>
      <vt:lpstr>Univariate Analysis</vt:lpstr>
      <vt:lpstr>Univariate Analysis</vt:lpstr>
      <vt:lpstr>Univariate Analysis</vt:lpstr>
      <vt:lpstr>Segmented Univariate Analysis</vt:lpstr>
      <vt:lpstr>Bivariate Analysis</vt:lpstr>
      <vt:lpstr>Bivariate Analysis</vt:lpstr>
      <vt:lpstr>Bivariate Analysis</vt:lpstr>
      <vt:lpstr>Bivariate Analysis</vt:lpstr>
      <vt:lpstr>Correlation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Kanchan Singh</dc:creator>
  <cp:keywords/>
  <cp:lastModifiedBy>Kanchan Singh</cp:lastModifiedBy>
  <cp:revision>8</cp:revision>
  <dcterms:created xsi:type="dcterms:W3CDTF">2022-12-07T04:16:21Z</dcterms:created>
  <dcterms:modified xsi:type="dcterms:W3CDTF">2022-12-07T12:46:27Z</dcterms:modified>
  <cp:version/>
</cp:coreProperties>
</file>