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F1F1F1"/>
    <a:srgbClr val="0091D5"/>
    <a:srgbClr val="EA6A47"/>
    <a:srgbClr val="7E9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1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0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1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5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1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6BD2DD-8D7C-4275-88FC-A39E0EF2048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1208C-7B14-4127-E7E5-3AA295935EB8}"/>
              </a:ext>
            </a:extLst>
          </p:cNvPr>
          <p:cNvSpPr txBox="1"/>
          <p:nvPr/>
        </p:nvSpPr>
        <p:spPr>
          <a:xfrm>
            <a:off x="1692701" y="1923198"/>
            <a:ext cx="17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Canvas API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31028-3666-2310-0E1D-0AF20902EBAD}"/>
              </a:ext>
            </a:extLst>
          </p:cNvPr>
          <p:cNvSpPr txBox="1"/>
          <p:nvPr/>
        </p:nvSpPr>
        <p:spPr>
          <a:xfrm>
            <a:off x="1291149" y="2601475"/>
            <a:ext cx="251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Copy token manually to local .env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1517F-44CD-85AE-87DE-E340DFC609E5}"/>
              </a:ext>
            </a:extLst>
          </p:cNvPr>
          <p:cNvSpPr txBox="1"/>
          <p:nvPr/>
        </p:nvSpPr>
        <p:spPr>
          <a:xfrm>
            <a:off x="1347818" y="3244080"/>
            <a:ext cx="239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environment using *.</a:t>
            </a:r>
            <a:r>
              <a:rPr lang="en-IN" sz="1200" dirty="0" err="1"/>
              <a:t>yml</a:t>
            </a:r>
            <a:r>
              <a:rPr lang="en-IN" sz="1200" dirty="0"/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6F4C7-8E4C-9142-3D3E-2F0637C77A8A}"/>
              </a:ext>
            </a:extLst>
          </p:cNvPr>
          <p:cNvSpPr txBox="1"/>
          <p:nvPr/>
        </p:nvSpPr>
        <p:spPr>
          <a:xfrm>
            <a:off x="1390875" y="1322367"/>
            <a:ext cx="2309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Clone module-progress repository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38359-8A30-5E25-644C-8560659CF09A}"/>
              </a:ext>
            </a:extLst>
          </p:cNvPr>
          <p:cNvSpPr txBox="1"/>
          <p:nvPr/>
        </p:nvSpPr>
        <p:spPr>
          <a:xfrm>
            <a:off x="1772229" y="3836390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Activate</a:t>
            </a:r>
            <a:r>
              <a:rPr lang="en-IN" dirty="0"/>
              <a:t> </a:t>
            </a:r>
            <a:r>
              <a:rPr lang="en-IN" sz="1200" dirty="0"/>
              <a:t>environment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9FE38-E8D9-1198-37DC-DB9FD2A1C396}"/>
              </a:ext>
            </a:extLst>
          </p:cNvPr>
          <p:cNvSpPr txBox="1"/>
          <p:nvPr/>
        </p:nvSpPr>
        <p:spPr>
          <a:xfrm>
            <a:off x="1181762" y="4559346"/>
            <a:ext cx="27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Enter courses to query in SAMPLE_course_entitlements.csv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9EC0A-CE67-2EFA-961E-578DDEF72D62}"/>
              </a:ext>
            </a:extLst>
          </p:cNvPr>
          <p:cNvSpPr txBox="1"/>
          <p:nvPr/>
        </p:nvSpPr>
        <p:spPr>
          <a:xfrm>
            <a:off x="2140984" y="5317709"/>
            <a:ext cx="809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Run 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CF21E-4B55-65C8-4BEE-C9FE576F64F7}"/>
              </a:ext>
            </a:extLst>
          </p:cNvPr>
          <p:cNvSpPr txBox="1"/>
          <p:nvPr/>
        </p:nvSpPr>
        <p:spPr>
          <a:xfrm>
            <a:off x="1638218" y="5805149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Copy and Connect</a:t>
            </a:r>
          </a:p>
          <a:p>
            <a:pPr algn="ctr"/>
            <a:r>
              <a:rPr lang="en-IN" sz="1200" dirty="0"/>
              <a:t>generated data to Tableau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A703E-4612-8E0E-2AE5-89F63AD74A5A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2545550" y="1599366"/>
            <a:ext cx="1071" cy="32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604BE3-C1AE-6358-239E-33B894176178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2545550" y="2878474"/>
            <a:ext cx="1071" cy="36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8F6D7-AF99-8B74-9C7C-752B552AA9A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546621" y="2200197"/>
            <a:ext cx="0" cy="4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7F8C23-066C-8C1C-342F-59A63F2DAFBC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2545550" y="352107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BFB6C2-5162-F6B5-8808-4EEAF191098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45550" y="4205722"/>
            <a:ext cx="1071" cy="35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CE3BB0-BC6D-C275-D31C-5B490373085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545550" y="5021011"/>
            <a:ext cx="1071" cy="29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71904B-B1A8-5EB5-B19A-C169B92AFAF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2545550" y="5594708"/>
            <a:ext cx="0" cy="2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138EC0-7826-95AD-DEFD-62BAD47C5ADA}"/>
              </a:ext>
            </a:extLst>
          </p:cNvPr>
          <p:cNvSpPr txBox="1"/>
          <p:nvPr/>
        </p:nvSpPr>
        <p:spPr>
          <a:xfrm>
            <a:off x="1884459" y="1011821"/>
            <a:ext cx="13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Current Procedure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5A18C5-EF2E-30AF-99D1-5B9F9531AF55}"/>
              </a:ext>
            </a:extLst>
          </p:cNvPr>
          <p:cNvSpPr txBox="1"/>
          <p:nvPr/>
        </p:nvSpPr>
        <p:spPr>
          <a:xfrm>
            <a:off x="8591988" y="3043040"/>
            <a:ext cx="17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Canvas API Token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CB467A-D823-805A-E57B-06A04DEF7C9B}"/>
              </a:ext>
            </a:extLst>
          </p:cNvPr>
          <p:cNvSpPr txBox="1"/>
          <p:nvPr/>
        </p:nvSpPr>
        <p:spPr>
          <a:xfrm>
            <a:off x="8248173" y="3682426"/>
            <a:ext cx="239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environment using *.</a:t>
            </a:r>
            <a:r>
              <a:rPr lang="en-IN" sz="1200" dirty="0" err="1"/>
              <a:t>yml</a:t>
            </a:r>
            <a:r>
              <a:rPr lang="en-IN" sz="1200" dirty="0"/>
              <a:t> file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350FA6-4326-F535-834B-4C8EB551FEBC}"/>
              </a:ext>
            </a:extLst>
          </p:cNvPr>
          <p:cNvSpPr txBox="1"/>
          <p:nvPr/>
        </p:nvSpPr>
        <p:spPr>
          <a:xfrm>
            <a:off x="8013849" y="2392261"/>
            <a:ext cx="286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Clone updated module-progress repository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568B8A-BDC0-610D-5286-EAC99C44D892}"/>
              </a:ext>
            </a:extLst>
          </p:cNvPr>
          <p:cNvSpPr txBox="1"/>
          <p:nvPr/>
        </p:nvSpPr>
        <p:spPr>
          <a:xfrm>
            <a:off x="8559573" y="4315543"/>
            <a:ext cx="177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Activate the environment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4A248E-4BA3-BB90-4443-89F32FA66330}"/>
              </a:ext>
            </a:extLst>
          </p:cNvPr>
          <p:cNvSpPr txBox="1"/>
          <p:nvPr/>
        </p:nvSpPr>
        <p:spPr>
          <a:xfrm>
            <a:off x="8162124" y="4925846"/>
            <a:ext cx="256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Run script to launch Dashboard locally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C04B8-1B9D-112D-D8A0-817598705E64}"/>
              </a:ext>
            </a:extLst>
          </p:cNvPr>
          <p:cNvCxnSpPr>
            <a:stCxn id="89" idx="2"/>
            <a:endCxn id="86" idx="0"/>
          </p:cNvCxnSpPr>
          <p:nvPr/>
        </p:nvCxnSpPr>
        <p:spPr>
          <a:xfrm>
            <a:off x="9445908" y="2669260"/>
            <a:ext cx="0" cy="3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C75D96-9DA7-E48C-ECA6-B5D286B9A725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445905" y="3320039"/>
            <a:ext cx="3" cy="3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7D202C9-4A78-0C57-6884-9E504C2BEAF6}"/>
              </a:ext>
            </a:extLst>
          </p:cNvPr>
          <p:cNvCxnSpPr>
            <a:stCxn id="88" idx="2"/>
            <a:endCxn id="90" idx="0"/>
          </p:cNvCxnSpPr>
          <p:nvPr/>
        </p:nvCxnSpPr>
        <p:spPr>
          <a:xfrm>
            <a:off x="9445905" y="3959425"/>
            <a:ext cx="1" cy="3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C4695D6-BE53-AD60-B6CE-7593108D3149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9445905" y="4592542"/>
            <a:ext cx="1" cy="33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6AF7443-062E-C5B5-F189-72DAA9926343}"/>
              </a:ext>
            </a:extLst>
          </p:cNvPr>
          <p:cNvSpPr txBox="1"/>
          <p:nvPr/>
        </p:nvSpPr>
        <p:spPr>
          <a:xfrm>
            <a:off x="8705477" y="1838263"/>
            <a:ext cx="1480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Proposed Procedure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788D75-5299-06EC-305C-BB2901A07999}"/>
              </a:ext>
            </a:extLst>
          </p:cNvPr>
          <p:cNvSpPr txBox="1"/>
          <p:nvPr/>
        </p:nvSpPr>
        <p:spPr>
          <a:xfrm>
            <a:off x="8081047" y="5592454"/>
            <a:ext cx="27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Get user input:</a:t>
            </a:r>
          </a:p>
          <a:p>
            <a:pPr marL="228600" indent="-228600" algn="ctr">
              <a:buAutoNum type="arabicPeriod"/>
            </a:pPr>
            <a:r>
              <a:rPr lang="en-IN" sz="1200" dirty="0"/>
              <a:t>Courses to query</a:t>
            </a:r>
          </a:p>
          <a:p>
            <a:pPr marL="228600" indent="-228600" algn="ctr">
              <a:buAutoNum type="arabicPeriod"/>
            </a:pPr>
            <a:r>
              <a:rPr lang="en-IN" sz="1200" dirty="0"/>
              <a:t> Canvas API Token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9CC4AE-43DC-F80A-E055-8FEE3A998C40}"/>
              </a:ext>
            </a:extLst>
          </p:cNvPr>
          <p:cNvCxnSpPr>
            <a:cxnSpLocks/>
            <a:stCxn id="92" idx="2"/>
            <a:endCxn id="125" idx="0"/>
          </p:cNvCxnSpPr>
          <p:nvPr/>
        </p:nvCxnSpPr>
        <p:spPr>
          <a:xfrm>
            <a:off x="9445905" y="5202845"/>
            <a:ext cx="1" cy="3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5366922-DDD3-7D4C-F021-D8AD27D2DC65}"/>
              </a:ext>
            </a:extLst>
          </p:cNvPr>
          <p:cNvSpPr txBox="1"/>
          <p:nvPr/>
        </p:nvSpPr>
        <p:spPr>
          <a:xfrm>
            <a:off x="8081047" y="6489894"/>
            <a:ext cx="272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Dashboard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017BD79-3BDC-A6F5-EADC-8D6545586009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>
            <a:off x="9445906" y="6238785"/>
            <a:ext cx="0" cy="25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0F1551F-B2F1-AE79-2BD1-4138853AB91A}"/>
              </a:ext>
            </a:extLst>
          </p:cNvPr>
          <p:cNvSpPr txBox="1"/>
          <p:nvPr/>
        </p:nvSpPr>
        <p:spPr>
          <a:xfrm>
            <a:off x="4860287" y="1725544"/>
            <a:ext cx="17726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DEVELOPMENTS: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Add script to </a:t>
            </a:r>
          </a:p>
          <a:p>
            <a:pPr algn="ctr"/>
            <a:r>
              <a:rPr lang="en-IN" sz="1400" dirty="0"/>
              <a:t>create </a:t>
            </a:r>
          </a:p>
          <a:p>
            <a:pPr algn="ctr"/>
            <a:r>
              <a:rPr lang="en-IN" sz="1400" dirty="0"/>
              <a:t>Dashboard in </a:t>
            </a:r>
          </a:p>
          <a:p>
            <a:pPr algn="ctr"/>
            <a:r>
              <a:rPr lang="en-IN" sz="1400" dirty="0"/>
              <a:t>Python DASH</a:t>
            </a: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898340E5-1863-DE8D-A4D6-78FA5BA92B2A}"/>
              </a:ext>
            </a:extLst>
          </p:cNvPr>
          <p:cNvSpPr/>
          <p:nvPr/>
        </p:nvSpPr>
        <p:spPr>
          <a:xfrm>
            <a:off x="3823102" y="2414036"/>
            <a:ext cx="1219320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AFEB9E2C-A675-113C-7EC7-22CCA41D07E8}"/>
              </a:ext>
            </a:extLst>
          </p:cNvPr>
          <p:cNvSpPr/>
          <p:nvPr/>
        </p:nvSpPr>
        <p:spPr>
          <a:xfrm>
            <a:off x="6438930" y="2392262"/>
            <a:ext cx="1219320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EFB491-3CDE-514D-35E3-905AA2CA5CD5}"/>
              </a:ext>
            </a:extLst>
          </p:cNvPr>
          <p:cNvSpPr txBox="1"/>
          <p:nvPr/>
        </p:nvSpPr>
        <p:spPr>
          <a:xfrm>
            <a:off x="1180691" y="6526139"/>
            <a:ext cx="272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Dashboard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7C80CF-4918-2457-5591-7FBB2FDAD392}"/>
              </a:ext>
            </a:extLst>
          </p:cNvPr>
          <p:cNvCxnSpPr>
            <a:cxnSpLocks/>
            <a:stCxn id="23" idx="2"/>
            <a:endCxn id="148" idx="0"/>
          </p:cNvCxnSpPr>
          <p:nvPr/>
        </p:nvCxnSpPr>
        <p:spPr>
          <a:xfrm>
            <a:off x="2545550" y="6266814"/>
            <a:ext cx="0" cy="25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95">
            <a:extLst>
              <a:ext uri="{FF2B5EF4-FFF2-40B4-BE49-F238E27FC236}">
                <a16:creationId xmlns:a16="http://schemas.microsoft.com/office/drawing/2014/main" id="{7F9EAE0A-87E6-B62E-5D92-62305813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628"/>
          </a:xfrm>
        </p:spPr>
        <p:txBody>
          <a:bodyPr>
            <a:noAutofit/>
          </a:bodyPr>
          <a:lstStyle/>
          <a:p>
            <a:r>
              <a:rPr lang="en-IN" sz="2400" b="1" dirty="0"/>
              <a:t>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370030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</TotalTime>
  <Words>96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Project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 Sundaramurthi</dc:creator>
  <cp:lastModifiedBy>Ranjit Sundaramurthi</cp:lastModifiedBy>
  <cp:revision>30</cp:revision>
  <dcterms:created xsi:type="dcterms:W3CDTF">2023-02-15T21:06:21Z</dcterms:created>
  <dcterms:modified xsi:type="dcterms:W3CDTF">2023-06-27T17:01:34Z</dcterms:modified>
</cp:coreProperties>
</file>