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1"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31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527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03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21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75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6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0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022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66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39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38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407819"/>
            <a:ext cx="8496301" cy="134626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23001" y="2988744"/>
            <a:ext cx="10932000" cy="1938992"/>
          </a:xfrm>
          <a:prstGeom prst="rect">
            <a:avLst/>
          </a:prstGeom>
          <a:noFill/>
        </p:spPr>
        <p:txBody>
          <a:bodyPr wrap="square" rtlCol="0">
            <a:spAutoFit/>
          </a:bodyPr>
          <a:lstStyle/>
          <a:p>
            <a:r>
              <a:rPr lang="en-US" sz="2400" dirty="0"/>
              <a:t>STUDENT Name RanJith kumar A</a:t>
            </a:r>
          </a:p>
          <a:p>
            <a:r>
              <a:rPr lang="en-US" sz="2400" dirty="0"/>
              <a:t>REGISTER NO:  E4732840DD792318BE042DA1731E10F5 () asunm110312201059</a:t>
            </a:r>
            <a:endParaRPr lang="en-US" sz="2400" b="0" i="0" dirty="0">
              <a:effectLst/>
              <a:latin typeface="Arial" panose="020B0604020202020204" pitchFamily="34" charset="0"/>
            </a:endParaRPr>
          </a:p>
          <a:p>
            <a:r>
              <a:rPr lang="en-US" sz="2400" dirty="0">
                <a:latin typeface="Arial" panose="020B0604020202020204" pitchFamily="34" charset="0"/>
              </a:rPr>
              <a:t>DEPARTMENT Accounting and finance </a:t>
            </a:r>
            <a:endParaRPr lang="en-US" sz="2400" dirty="0"/>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1531144" y="1043940"/>
            <a:ext cx="5867401" cy="533400"/>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335882" y="1732121"/>
            <a:ext cx="10972800" cy="2769989"/>
          </a:xfrm>
        </p:spPr>
        <p:txBody>
          <a:bodyPr>
            <a:normAutofit lnSpcReduction="10000"/>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D497FAC-D213-CE1C-C7A6-489F7F38F900}"/>
              </a:ext>
            </a:extLst>
          </p:cNvPr>
          <p:cNvPicPr>
            <a:picLocks noChangeAspect="1"/>
          </p:cNvPicPr>
          <p:nvPr/>
        </p:nvPicPr>
        <p:blipFill>
          <a:blip r:embed="rId3"/>
          <a:srcRect/>
          <a:stretch/>
        </p:blipFill>
        <p:spPr>
          <a:xfrm>
            <a:off x="3214688" y="2059781"/>
            <a:ext cx="6738937" cy="3559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A92-208A-7441-A005-711B16090405}"/>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14D134E3-7CD0-B08B-F9B6-6FA68675F6BA}"/>
              </a:ext>
            </a:extLst>
          </p:cNvPr>
          <p:cNvPicPr>
            <a:picLocks noChangeAspect="1"/>
          </p:cNvPicPr>
          <p:nvPr/>
        </p:nvPicPr>
        <p:blipFill>
          <a:blip r:embed="rId2"/>
          <a:srcRect/>
          <a:stretch/>
        </p:blipFill>
        <p:spPr>
          <a:xfrm>
            <a:off x="1714500" y="2000250"/>
            <a:ext cx="8929688" cy="3631406"/>
          </a:xfrm>
          <a:prstGeom prst="rect">
            <a:avLst/>
          </a:prstGeom>
        </p:spPr>
      </p:pic>
    </p:spTree>
    <p:extLst>
      <p:ext uri="{BB962C8B-B14F-4D97-AF65-F5344CB8AC3E}">
        <p14:creationId xmlns:p14="http://schemas.microsoft.com/office/powerpoint/2010/main" val="18918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8302" y="1057275"/>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64E3B82E-01C5-443B-5E57-D0E27B61FCE3}"/>
              </a:ext>
            </a:extLst>
          </p:cNvPr>
          <p:cNvSpPr txBox="1">
            <a:spLocks noGrp="1"/>
          </p:cNvSpPr>
          <p:nvPr>
            <p:ph type="title"/>
          </p:nvPr>
        </p:nvSpPr>
        <p:spPr>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pPr>
            <a:r>
              <a:rPr lang="en-US" sz="4250" u="sng" spc="5" dirty="0"/>
              <a:t>PROJECT</a:t>
            </a:r>
            <a:r>
              <a:rPr lang="en-US" sz="4250" u="sng" spc="-85" dirty="0"/>
              <a:t> </a:t>
            </a:r>
            <a:r>
              <a:rPr lang="en-US" sz="4250" u="sng" spc="25" dirty="0"/>
              <a:t>TITLE</a:t>
            </a:r>
            <a:endParaRPr lang="en-US" sz="4250" u="sng" dirty="0"/>
          </a:p>
        </p:txBody>
      </p:sp>
      <p:sp>
        <p:nvSpPr>
          <p:cNvPr id="6" name="TextBox 5">
            <a:extLst>
              <a:ext uri="{FF2B5EF4-FFF2-40B4-BE49-F238E27FC236}">
                <a16:creationId xmlns:a16="http://schemas.microsoft.com/office/drawing/2014/main" id="{915A3ACD-2238-523A-88EE-34D742920F4E}"/>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3E28B58-8529-EA37-2421-DA826C040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9" y="3020493"/>
            <a:ext cx="3426456" cy="2431678"/>
          </a:xfrm>
          <a:prstGeom prst="rect">
            <a:avLst/>
          </a:prstGeom>
        </p:spPr>
      </p:pic>
    </p:spTree>
    <p:extLst>
      <p:ext uri="{BB962C8B-B14F-4D97-AF65-F5344CB8AC3E}">
        <p14:creationId xmlns:p14="http://schemas.microsoft.com/office/powerpoint/2010/main" val="223174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018A7CA0-1CA0-3F50-410A-80A22E654523}"/>
              </a:ext>
            </a:extLst>
          </p:cNvPr>
          <p:cNvSpPr txBox="1">
            <a:spLocks noGrp="1"/>
          </p:cNvSpPr>
          <p:nvPr>
            <p:ph type="title"/>
          </p:nvPr>
        </p:nvSpPr>
        <p:spPr>
          <a:xfrm>
            <a:off x="1594454" y="1209332"/>
            <a:ext cx="9603275" cy="1049235"/>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u="sng" spc="25" dirty="0"/>
              <a:t>A</a:t>
            </a:r>
            <a:r>
              <a:rPr lang="en-US" u="sng" spc="-5" dirty="0"/>
              <a:t>G</a:t>
            </a:r>
            <a:r>
              <a:rPr lang="en-US" u="sng" spc="-35" dirty="0"/>
              <a:t>E</a:t>
            </a:r>
            <a:r>
              <a:rPr lang="en-US" u="sng" spc="15" dirty="0"/>
              <a:t>N</a:t>
            </a:r>
            <a:r>
              <a:rPr lang="en-US" u="sng" dirty="0"/>
              <a:t>DA:</a:t>
            </a:r>
          </a:p>
        </p:txBody>
      </p:sp>
      <p:sp>
        <p:nvSpPr>
          <p:cNvPr id="6" name="TextBox 5">
            <a:extLst>
              <a:ext uri="{FF2B5EF4-FFF2-40B4-BE49-F238E27FC236}">
                <a16:creationId xmlns:a16="http://schemas.microsoft.com/office/drawing/2014/main" id="{F321A32E-3DF0-B86D-ED01-B176BF7E8D28}"/>
              </a:ext>
            </a:extLst>
          </p:cNvPr>
          <p:cNvSpPr txBox="1"/>
          <p:nvPr/>
        </p:nvSpPr>
        <p:spPr>
          <a:xfrm>
            <a:off x="3498025" y="185375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1337" y="1981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03521" y="1245750"/>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02980" y="17073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44867" y="1132133"/>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0983"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159" y="3469481"/>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4102" y="2206221"/>
            <a:ext cx="2607469" cy="31075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5" y="1476376"/>
            <a:ext cx="1102519" cy="2190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45430" y="952488"/>
            <a:ext cx="12322493"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978819" y="1318022"/>
            <a:ext cx="10827067" cy="5539978"/>
          </a:xfrm>
        </p:spPr>
        <p:txBody>
          <a:bodyPr>
            <a:normAutofit/>
          </a:bodyPr>
          <a:lstStyle/>
          <a:p>
            <a:r>
              <a:rPr lang="en-IN" sz="2400" dirty="0"/>
              <a:t>Dataset Description</a:t>
            </a:r>
            <a:br>
              <a:rPr lang="en-IN" sz="2400" dirty="0"/>
            </a:br>
            <a:br>
              <a:rPr lang="en-IN" sz="2400"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970087" y="144590"/>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Ranjith Kumar A</cp:lastModifiedBy>
  <cp:revision>16</cp:revision>
  <dcterms:created xsi:type="dcterms:W3CDTF">2024-03-29T15:07:22Z</dcterms:created>
  <dcterms:modified xsi:type="dcterms:W3CDTF">2024-09-03T15:52:37Z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