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Quetzal Express</a:t>
            </a:r>
            <a:endParaRPr lang="es-GT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Manual de </a:t>
            </a:r>
            <a:r>
              <a:rPr lang="en-US" dirty="0" err="1" smtClean="0"/>
              <a:t>Usario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0027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Empleado</a:t>
            </a:r>
            <a:r>
              <a:rPr lang="en-US" dirty="0" smtClean="0"/>
              <a:t>)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5334"/>
            <a:ext cx="8596312" cy="3051945"/>
          </a:xfrm>
        </p:spPr>
      </p:pic>
    </p:spTree>
    <p:extLst>
      <p:ext uri="{BB962C8B-B14F-4D97-AF65-F5344CB8AC3E}">
        <p14:creationId xmlns:p14="http://schemas.microsoft.com/office/powerpoint/2010/main" val="80649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Empleado</a:t>
            </a:r>
            <a:r>
              <a:rPr lang="en-US" dirty="0" smtClean="0"/>
              <a:t>) </a:t>
            </a:r>
            <a:r>
              <a:rPr lang="en-US" dirty="0" err="1" smtClean="0"/>
              <a:t>Facturacion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87" y="3122051"/>
            <a:ext cx="4892464" cy="1958510"/>
          </a:xfrm>
        </p:spPr>
      </p:pic>
    </p:spTree>
    <p:extLst>
      <p:ext uri="{BB962C8B-B14F-4D97-AF65-F5344CB8AC3E}">
        <p14:creationId xmlns:p14="http://schemas.microsoft.com/office/powerpoint/2010/main" val="12438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Empleado</a:t>
            </a:r>
            <a:r>
              <a:rPr lang="en-US" dirty="0" smtClean="0"/>
              <a:t>) </a:t>
            </a:r>
            <a:r>
              <a:rPr lang="en-US" dirty="0" err="1" smtClean="0"/>
              <a:t>Devolucion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0" y="2231571"/>
            <a:ext cx="7206978" cy="3739470"/>
          </a:xfrm>
        </p:spPr>
      </p:pic>
    </p:spTree>
    <p:extLst>
      <p:ext uri="{BB962C8B-B14F-4D97-AF65-F5344CB8AC3E}">
        <p14:creationId xmlns:p14="http://schemas.microsoft.com/office/powerpoint/2010/main" val="121370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Cliente</a:t>
            </a:r>
            <a:r>
              <a:rPr lang="en-US" dirty="0" smtClean="0"/>
              <a:t>) </a:t>
            </a:r>
            <a:r>
              <a:rPr lang="en-US" dirty="0" err="1" smtClean="0"/>
              <a:t>Informacion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1" y="2160588"/>
            <a:ext cx="4580096" cy="3881437"/>
          </a:xfrm>
        </p:spPr>
      </p:pic>
    </p:spTree>
    <p:extLst>
      <p:ext uri="{BB962C8B-B14F-4D97-AF65-F5344CB8AC3E}">
        <p14:creationId xmlns:p14="http://schemas.microsoft.com/office/powerpoint/2010/main" val="174660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 smtClean="0"/>
              <a:t>) </a:t>
            </a:r>
            <a:r>
              <a:rPr lang="en-US" dirty="0" err="1" smtClean="0"/>
              <a:t>Informacion</a:t>
            </a:r>
            <a:r>
              <a:rPr lang="en-US" dirty="0" smtClean="0"/>
              <a:t> individual de </a:t>
            </a:r>
            <a:r>
              <a:rPr lang="en-US" dirty="0" err="1" smtClean="0"/>
              <a:t>paquete</a:t>
            </a:r>
            <a:r>
              <a:rPr lang="en-US" dirty="0" smtClean="0"/>
              <a:t> y </a:t>
            </a:r>
            <a:r>
              <a:rPr lang="en-US" dirty="0" err="1" smtClean="0"/>
              <a:t>devolucion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77" y="2668622"/>
            <a:ext cx="5121084" cy="2865368"/>
          </a:xfrm>
        </p:spPr>
      </p:pic>
    </p:spTree>
    <p:extLst>
      <p:ext uri="{BB962C8B-B14F-4D97-AF65-F5344CB8AC3E}">
        <p14:creationId xmlns:p14="http://schemas.microsoft.com/office/powerpoint/2010/main" val="389271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 smtClean="0"/>
              <a:t>)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80445"/>
            <a:ext cx="8596312" cy="3641722"/>
          </a:xfrm>
        </p:spPr>
      </p:pic>
    </p:spTree>
    <p:extLst>
      <p:ext uri="{BB962C8B-B14F-4D97-AF65-F5344CB8AC3E}">
        <p14:creationId xmlns:p14="http://schemas.microsoft.com/office/powerpoint/2010/main" val="132361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 smtClean="0"/>
              <a:t>) </a:t>
            </a:r>
            <a:r>
              <a:rPr lang="en-US" dirty="0" err="1" smtClean="0"/>
              <a:t>Cotizacion</a:t>
            </a:r>
            <a:r>
              <a:rPr lang="en-US" dirty="0" smtClean="0"/>
              <a:t> de </a:t>
            </a:r>
            <a:r>
              <a:rPr lang="en-US" dirty="0" err="1" smtClean="0"/>
              <a:t>Envio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80" y="2546692"/>
            <a:ext cx="4823878" cy="3109229"/>
          </a:xfrm>
        </p:spPr>
      </p:pic>
    </p:spTree>
    <p:extLst>
      <p:ext uri="{BB962C8B-B14F-4D97-AF65-F5344CB8AC3E}">
        <p14:creationId xmlns:p14="http://schemas.microsoft.com/office/powerpoint/2010/main" val="216434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CODIGO QR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69" y="2672556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30660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61" y="2160588"/>
            <a:ext cx="3455916" cy="3881437"/>
          </a:xfrm>
        </p:spPr>
      </p:pic>
    </p:spTree>
    <p:extLst>
      <p:ext uri="{BB962C8B-B14F-4D97-AF65-F5344CB8AC3E}">
        <p14:creationId xmlns:p14="http://schemas.microsoft.com/office/powerpoint/2010/main" val="318397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Cliente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72" y="2160588"/>
            <a:ext cx="3965694" cy="3881437"/>
          </a:xfrm>
        </p:spPr>
      </p:pic>
    </p:spTree>
    <p:extLst>
      <p:ext uri="{BB962C8B-B14F-4D97-AF65-F5344CB8AC3E}">
        <p14:creationId xmlns:p14="http://schemas.microsoft.com/office/powerpoint/2010/main" val="23685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Administrador</a:t>
            </a:r>
            <a:r>
              <a:rPr lang="en-US" dirty="0" smtClean="0"/>
              <a:t>)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Cobros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340542"/>
            <a:ext cx="8596312" cy="1521528"/>
          </a:xfrm>
        </p:spPr>
      </p:pic>
    </p:spTree>
    <p:extLst>
      <p:ext uri="{BB962C8B-B14F-4D97-AF65-F5344CB8AC3E}">
        <p14:creationId xmlns:p14="http://schemas.microsoft.com/office/powerpoint/2010/main" val="19768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Masva</a:t>
            </a:r>
            <a:r>
              <a:rPr lang="en-US" dirty="0" smtClean="0"/>
              <a:t> de CSV de </a:t>
            </a:r>
            <a:r>
              <a:rPr lang="en-US" dirty="0" err="1" smtClean="0"/>
              <a:t>impuesto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8" y="3484033"/>
            <a:ext cx="3490262" cy="1234547"/>
          </a:xfrm>
        </p:spPr>
      </p:pic>
    </p:spTree>
    <p:extLst>
      <p:ext uri="{BB962C8B-B14F-4D97-AF65-F5344CB8AC3E}">
        <p14:creationId xmlns:p14="http://schemas.microsoft.com/office/powerpoint/2010/main" val="234149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Administrador</a:t>
            </a:r>
            <a:r>
              <a:rPr lang="en-US" dirty="0" smtClean="0"/>
              <a:t>)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Sucursal</a:t>
            </a:r>
            <a:r>
              <a:rPr lang="en-US" dirty="0" smtClean="0"/>
              <a:t> y </a:t>
            </a:r>
            <a:r>
              <a:rPr lang="en-US" dirty="0" err="1" smtClean="0"/>
              <a:t>departamento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13" y="3026230"/>
            <a:ext cx="7728612" cy="2150154"/>
          </a:xfrm>
        </p:spPr>
      </p:pic>
    </p:spTree>
    <p:extLst>
      <p:ext uri="{BB962C8B-B14F-4D97-AF65-F5344CB8AC3E}">
        <p14:creationId xmlns:p14="http://schemas.microsoft.com/office/powerpoint/2010/main" val="92024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(Director) </a:t>
            </a:r>
            <a:r>
              <a:rPr lang="en-US" dirty="0" err="1" smtClean="0"/>
              <a:t>Contratar</a:t>
            </a:r>
            <a:r>
              <a:rPr lang="en-US" dirty="0" smtClean="0"/>
              <a:t> </a:t>
            </a:r>
            <a:r>
              <a:rPr lang="en-US" dirty="0" err="1" smtClean="0"/>
              <a:t>Empleados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280647"/>
            <a:ext cx="8596312" cy="1641318"/>
          </a:xfrm>
        </p:spPr>
      </p:pic>
    </p:spTree>
    <p:extLst>
      <p:ext uri="{BB962C8B-B14F-4D97-AF65-F5344CB8AC3E}">
        <p14:creationId xmlns:p14="http://schemas.microsoft.com/office/powerpoint/2010/main" val="313959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(Director</a:t>
            </a:r>
            <a:r>
              <a:rPr lang="en-US" dirty="0" smtClean="0"/>
              <a:t>)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Empleados</a:t>
            </a:r>
            <a:r>
              <a:rPr lang="en-US" dirty="0" smtClean="0"/>
              <a:t> y Panel de </a:t>
            </a:r>
            <a:r>
              <a:rPr lang="en-US" dirty="0" err="1" smtClean="0"/>
              <a:t>Modificacion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43497"/>
            <a:ext cx="8596312" cy="3315618"/>
          </a:xfrm>
        </p:spPr>
      </p:pic>
    </p:spTree>
    <p:extLst>
      <p:ext uri="{BB962C8B-B14F-4D97-AF65-F5344CB8AC3E}">
        <p14:creationId xmlns:p14="http://schemas.microsoft.com/office/powerpoint/2010/main" val="1828588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83</Words>
  <Application>Microsoft Office PowerPoint</Application>
  <PresentationFormat>Panorámica</PresentationFormat>
  <Paragraphs>17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</vt:lpstr>
      <vt:lpstr>Quetzal Express</vt:lpstr>
      <vt:lpstr>CODIGO QR</vt:lpstr>
      <vt:lpstr>Login</vt:lpstr>
      <vt:lpstr>Registro de Cliente</vt:lpstr>
      <vt:lpstr>(Administrador) Gestion de Cobros</vt:lpstr>
      <vt:lpstr>Carga Masva de CSV de impuesto</vt:lpstr>
      <vt:lpstr>(Administrador) Agregar Sucursal y departamento</vt:lpstr>
      <vt:lpstr>(Director) Contratar Empleados</vt:lpstr>
      <vt:lpstr>(Director) Consulta de Empleados y Panel de Modificacion</vt:lpstr>
      <vt:lpstr>(Empleado) Registro de Paquetes</vt:lpstr>
      <vt:lpstr>(Empleado) Facturacion</vt:lpstr>
      <vt:lpstr>(Empleado) Devolucion</vt:lpstr>
      <vt:lpstr>(Cliente) Informacion de Paquetes</vt:lpstr>
      <vt:lpstr>(Cliente) Informacion individual de paquete y devolucion</vt:lpstr>
      <vt:lpstr>(Cliente) Perfil de Usuario</vt:lpstr>
      <vt:lpstr>(Cliente) Cotizacion de Envio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Quetzal Express</dc:title>
  <dc:creator>randy fernando juarez najarro</dc:creator>
  <cp:lastModifiedBy>randy fernando juarez najarro</cp:lastModifiedBy>
  <cp:revision>7</cp:revision>
  <dcterms:created xsi:type="dcterms:W3CDTF">2015-06-23T07:21:20Z</dcterms:created>
  <dcterms:modified xsi:type="dcterms:W3CDTF">2015-06-23T07:39:29Z</dcterms:modified>
</cp:coreProperties>
</file>