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6/6/2015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6/6/2015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6/6/2015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6/6/2015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6/6/2015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6/6/2015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6/6/2015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6/6/2015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6/6/2015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6/6/2015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667872" y="-189693"/>
            <a:ext cx="126590" cy="13646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3074" name="Picture 2" descr="_images/GitHu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0906" y="202224"/>
            <a:ext cx="606655" cy="90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6/6/2015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6/6/2015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6/6/2015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6/6/2015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6/6/2015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6" name="Picture 2" descr="_images/GitHu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0906" y="202224"/>
            <a:ext cx="606655" cy="90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6/6/2015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6/6/2015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6/6/2015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Manual Practico </a:t>
            </a:r>
            <a:r>
              <a:rPr lang="es-GT" dirty="0" err="1" smtClean="0"/>
              <a:t>Github</a:t>
            </a:r>
            <a:endParaRPr lang="es-G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 smtClean="0"/>
              <a:t>Instalación y uso en </a:t>
            </a:r>
            <a:r>
              <a:rPr lang="es-GT" dirty="0" err="1" smtClean="0"/>
              <a:t>windows</a:t>
            </a:r>
            <a:endParaRPr lang="es-GT" dirty="0"/>
          </a:p>
        </p:txBody>
      </p:sp>
      <p:pic>
        <p:nvPicPr>
          <p:cNvPr id="2050" name="Picture 2" descr="_images/GitHu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141" y="1687111"/>
            <a:ext cx="14859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793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56" y="1204187"/>
            <a:ext cx="11464506" cy="55761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832015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Publicar Repositorio Publico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159" y="2311070"/>
            <a:ext cx="6840731" cy="441161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245307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Tablero con Repositorios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612" y="2286054"/>
            <a:ext cx="8164094" cy="446526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70339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Descripción General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GT" dirty="0" err="1">
                <a:solidFill>
                  <a:schemeClr val="tx1"/>
                </a:solidFill>
              </a:rPr>
              <a:t>GitHub</a:t>
            </a:r>
            <a:r>
              <a:rPr lang="es-GT" dirty="0">
                <a:solidFill>
                  <a:schemeClr val="tx1"/>
                </a:solidFill>
              </a:rPr>
              <a:t> es una plataforma de desarrollo colaborativo de software para alojar proyectos utilizando el sistema de control de versiones </a:t>
            </a:r>
            <a:r>
              <a:rPr lang="es-GT" dirty="0" err="1">
                <a:solidFill>
                  <a:schemeClr val="tx1"/>
                </a:solidFill>
              </a:rPr>
              <a:t>Git</a:t>
            </a:r>
            <a:r>
              <a:rPr lang="es-GT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s-GT" dirty="0" smtClean="0">
              <a:solidFill>
                <a:schemeClr val="tx1"/>
              </a:solidFill>
            </a:endParaRPr>
          </a:p>
          <a:p>
            <a:pPr algn="just"/>
            <a:endParaRPr lang="es-GT" dirty="0">
              <a:solidFill>
                <a:schemeClr val="tx1"/>
              </a:solidFill>
            </a:endParaRPr>
          </a:p>
          <a:p>
            <a:pPr algn="just"/>
            <a:endParaRPr lang="es-GT" dirty="0" smtClean="0">
              <a:solidFill>
                <a:schemeClr val="tx1"/>
              </a:solidFill>
            </a:endParaRPr>
          </a:p>
          <a:p>
            <a:pPr algn="just"/>
            <a:r>
              <a:rPr lang="es-GT" dirty="0" smtClean="0">
                <a:solidFill>
                  <a:schemeClr val="tx1"/>
                </a:solidFill>
              </a:rPr>
              <a:t>El </a:t>
            </a:r>
            <a:r>
              <a:rPr lang="es-GT" dirty="0">
                <a:solidFill>
                  <a:schemeClr val="tx1"/>
                </a:solidFill>
              </a:rPr>
              <a:t>código se almacena de forma pública, aunque también se puede hacer de forma privada, creando una cuenta de pago</a:t>
            </a:r>
            <a:r>
              <a:rPr lang="es-GT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s-GT" dirty="0" err="1">
                <a:solidFill>
                  <a:schemeClr val="tx1"/>
                </a:solidFill>
              </a:rPr>
              <a:t>GitHub</a:t>
            </a:r>
            <a:r>
              <a:rPr lang="es-GT" dirty="0">
                <a:solidFill>
                  <a:schemeClr val="tx1"/>
                </a:solidFill>
              </a:rPr>
              <a:t> aloja tu repositorio de código y te brinda herramientas muy útiles para el trabajo en equipo, dentro de un proyecto.</a:t>
            </a:r>
            <a:endParaRPr lang="es-GT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https://conociendogithub.readthedocs.org/en/latest/_images/trabajo-en-equip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445" y="3391188"/>
            <a:ext cx="1276410" cy="104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64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Herramientas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Wiki </a:t>
            </a:r>
            <a:r>
              <a:rPr lang="es-GT" dirty="0"/>
              <a:t>para cada proyecto</a:t>
            </a:r>
          </a:p>
          <a:p>
            <a:r>
              <a:rPr lang="es-GT" dirty="0" smtClean="0"/>
              <a:t>Página </a:t>
            </a:r>
            <a:r>
              <a:rPr lang="es-GT" dirty="0"/>
              <a:t>web para cada proyecto1</a:t>
            </a:r>
          </a:p>
          <a:p>
            <a:r>
              <a:rPr lang="es-GT" dirty="0" smtClean="0"/>
              <a:t>Gráfico </a:t>
            </a:r>
            <a:r>
              <a:rPr lang="es-GT" dirty="0"/>
              <a:t>para ver cómo los desarrolladores trabajan en sus repositorios y bifurcaciones del proyecto</a:t>
            </a:r>
          </a:p>
          <a:p>
            <a:r>
              <a:rPr lang="es-GT" dirty="0" smtClean="0"/>
              <a:t>Funcionalidades </a:t>
            </a:r>
            <a:r>
              <a:rPr lang="es-GT" dirty="0"/>
              <a:t>como si se tratase de una red social, como por ejemplo: seguidores;</a:t>
            </a:r>
          </a:p>
          <a:p>
            <a:r>
              <a:rPr lang="es-GT" dirty="0" smtClean="0"/>
              <a:t>Bueno </a:t>
            </a:r>
            <a:r>
              <a:rPr lang="es-GT" dirty="0"/>
              <a:t>para trabajo colaborativo entre programadores.</a:t>
            </a:r>
          </a:p>
        </p:txBody>
      </p:sp>
    </p:spTree>
    <p:extLst>
      <p:ext uri="{BB962C8B-B14F-4D97-AF65-F5344CB8AC3E}">
        <p14:creationId xmlns:p14="http://schemas.microsoft.com/office/powerpoint/2010/main" val="3454248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Software para Windows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2251494"/>
            <a:ext cx="9423550" cy="4606506"/>
          </a:xfrm>
        </p:spPr>
      </p:pic>
    </p:spTree>
    <p:extLst>
      <p:ext uri="{BB962C8B-B14F-4D97-AF65-F5344CB8AC3E}">
        <p14:creationId xmlns:p14="http://schemas.microsoft.com/office/powerpoint/2010/main" val="255848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Creando Una Cuenta</a:t>
            </a:r>
            <a:endParaRPr lang="es-GT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8" y="2355390"/>
            <a:ext cx="11736747" cy="3484693"/>
          </a:xfrm>
        </p:spPr>
      </p:pic>
      <p:sp>
        <p:nvSpPr>
          <p:cNvPr id="6" name="Rectángulo 5"/>
          <p:cNvSpPr/>
          <p:nvPr/>
        </p:nvSpPr>
        <p:spPr>
          <a:xfrm>
            <a:off x="325595" y="5953028"/>
            <a:ext cx="8040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 smtClean="0"/>
              <a:t>Ingresa a </a:t>
            </a:r>
            <a:r>
              <a:rPr lang="es-GT" dirty="0" smtClean="0">
                <a:hlinkClick r:id="rId3"/>
              </a:rPr>
              <a:t>https</a:t>
            </a:r>
            <a:r>
              <a:rPr lang="es-GT" dirty="0">
                <a:hlinkClick r:id="rId3"/>
              </a:rPr>
              <a:t>://github.com</a:t>
            </a:r>
            <a:r>
              <a:rPr lang="es-GT" dirty="0" smtClean="0">
                <a:hlinkClick r:id="rId3"/>
              </a:rPr>
              <a:t>/</a:t>
            </a:r>
            <a:r>
              <a:rPr lang="es-GT" dirty="0" smtClean="0"/>
              <a:t> y sigue los pasos para crear una cuenta.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56697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Tablero 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50" y="2236327"/>
            <a:ext cx="8759918" cy="4311122"/>
          </a:xfrm>
          <a:effectLst>
            <a:glow>
              <a:schemeClr val="accent1">
                <a:alpha val="40000"/>
              </a:schemeClr>
            </a:glow>
            <a:outerShdw blurRad="63500" dist="38100" dir="5400000" rotWithShape="0">
              <a:srgbClr val="000000">
                <a:alpha val="60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713298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Crear Repositorio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264" y="2585558"/>
            <a:ext cx="7194834" cy="358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8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Agregar una Solución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6181" y="2782887"/>
            <a:ext cx="36004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75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03517" y="138022"/>
            <a:ext cx="9394165" cy="652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45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142</TotalTime>
  <Words>157</Words>
  <Application>Microsoft Office PowerPoint</Application>
  <PresentationFormat>Panorámica</PresentationFormat>
  <Paragraphs>23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Sala de reuniones Ion</vt:lpstr>
      <vt:lpstr>Manual Practico Github</vt:lpstr>
      <vt:lpstr>Descripción General</vt:lpstr>
      <vt:lpstr>Herramientas</vt:lpstr>
      <vt:lpstr>Software para Windows</vt:lpstr>
      <vt:lpstr>Creando Una Cuenta</vt:lpstr>
      <vt:lpstr>Tablero </vt:lpstr>
      <vt:lpstr>Crear Repositorio</vt:lpstr>
      <vt:lpstr>Agregar una Solución</vt:lpstr>
      <vt:lpstr>Presentación de PowerPoint</vt:lpstr>
      <vt:lpstr>Presentación de PowerPoint</vt:lpstr>
      <vt:lpstr>Publicar Repositorio Publico</vt:lpstr>
      <vt:lpstr>Tablero con Repositorios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Practico Github</dc:title>
  <dc:creator>randy fernando juarez najarro</dc:creator>
  <cp:lastModifiedBy>randy fernando juarez najarro</cp:lastModifiedBy>
  <cp:revision>7</cp:revision>
  <dcterms:created xsi:type="dcterms:W3CDTF">2015-06-06T20:17:28Z</dcterms:created>
  <dcterms:modified xsi:type="dcterms:W3CDTF">2015-06-06T22:40:18Z</dcterms:modified>
</cp:coreProperties>
</file>