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Manual </a:t>
            </a:r>
            <a:r>
              <a:rPr lang="es-GT" dirty="0" err="1" smtClean="0"/>
              <a:t>Crystal</a:t>
            </a:r>
            <a:r>
              <a:rPr lang="es-GT" dirty="0" smtClean="0"/>
              <a:t> </a:t>
            </a:r>
            <a:r>
              <a:rPr lang="es-GT" dirty="0" err="1" smtClean="0"/>
              <a:t>Reports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Paso a paso reportes 1 y 3 </a:t>
            </a:r>
            <a:r>
              <a:rPr lang="es-GT" dirty="0" smtClean="0"/>
              <a:t>con </a:t>
            </a:r>
            <a:r>
              <a:rPr lang="es-GT" dirty="0" smtClean="0"/>
              <a:t>cristal </a:t>
            </a:r>
            <a:r>
              <a:rPr lang="es-GT" dirty="0" err="1" smtClean="0"/>
              <a:t>reports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8231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Instalar </a:t>
            </a:r>
            <a:r>
              <a:rPr lang="es-GT" dirty="0" err="1" smtClean="0"/>
              <a:t>Crystal</a:t>
            </a:r>
            <a:r>
              <a:rPr lang="es-GT" dirty="0" smtClean="0"/>
              <a:t> </a:t>
            </a:r>
            <a:r>
              <a:rPr lang="es-GT" dirty="0" err="1" smtClean="0"/>
              <a:t>Reports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40" y="2295828"/>
            <a:ext cx="4719038" cy="4484534"/>
          </a:xfrm>
        </p:spPr>
      </p:pic>
    </p:spTree>
    <p:extLst>
      <p:ext uri="{BB962C8B-B14F-4D97-AF65-F5344CB8AC3E}">
        <p14:creationId xmlns:p14="http://schemas.microsoft.com/office/powerpoint/2010/main" val="28977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Reporte A Solución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329038"/>
            <a:ext cx="6281284" cy="4335340"/>
          </a:xfrm>
        </p:spPr>
      </p:pic>
    </p:spTree>
    <p:extLst>
      <p:ext uri="{BB962C8B-B14F-4D97-AF65-F5344CB8AC3E}">
        <p14:creationId xmlns:p14="http://schemas.microsoft.com/office/powerpoint/2010/main" val="352124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Agregar informe en blanco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42" y="2067242"/>
            <a:ext cx="3537630" cy="4488816"/>
          </a:xfrm>
        </p:spPr>
      </p:pic>
    </p:spTree>
    <p:extLst>
      <p:ext uri="{BB962C8B-B14F-4D97-AF65-F5344CB8AC3E}">
        <p14:creationId xmlns:p14="http://schemas.microsoft.com/office/powerpoint/2010/main" val="222060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Reporte en Blanco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4" b="49981"/>
          <a:stretch/>
        </p:blipFill>
        <p:spPr>
          <a:xfrm>
            <a:off x="954776" y="2690586"/>
            <a:ext cx="9918588" cy="3438072"/>
          </a:xfrm>
        </p:spPr>
      </p:pic>
    </p:spTree>
    <p:extLst>
      <p:ext uri="{BB962C8B-B14F-4D97-AF65-F5344CB8AC3E}">
        <p14:creationId xmlns:p14="http://schemas.microsoft.com/office/powerpoint/2010/main" val="3517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Procedimiento Almacenado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4" y="2745013"/>
            <a:ext cx="10536492" cy="3285674"/>
          </a:xfrm>
        </p:spPr>
      </p:pic>
    </p:spTree>
    <p:extLst>
      <p:ext uri="{BB962C8B-B14F-4D97-AF65-F5344CB8AC3E}">
        <p14:creationId xmlns:p14="http://schemas.microsoft.com/office/powerpoint/2010/main" val="81290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30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Manual Crystal Reports</vt:lpstr>
      <vt:lpstr>Instalar Crystal Reports</vt:lpstr>
      <vt:lpstr>Agregar Reporte A Solución</vt:lpstr>
      <vt:lpstr>Agregar informe en blanco</vt:lpstr>
      <vt:lpstr>Reporte en Blanco</vt:lpstr>
      <vt:lpstr>Crear Procedimiento Almacenado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Crystal Reports</dc:title>
  <dc:creator>randy fernando juarez najarro</dc:creator>
  <cp:lastModifiedBy>randy fernando juarez najarro</cp:lastModifiedBy>
  <cp:revision>5</cp:revision>
  <dcterms:created xsi:type="dcterms:W3CDTF">2015-07-06T23:35:32Z</dcterms:created>
  <dcterms:modified xsi:type="dcterms:W3CDTF">2015-07-07T03:53:04Z</dcterms:modified>
</cp:coreProperties>
</file>