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Implementacion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63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Crear</a:t>
            </a:r>
            <a:r>
              <a:rPr lang="en-US" dirty="0" smtClean="0"/>
              <a:t> Proyecto y </a:t>
            </a:r>
            <a:r>
              <a:rPr lang="en-US" dirty="0" err="1"/>
              <a:t>A</a:t>
            </a:r>
            <a:r>
              <a:rPr lang="en-US" dirty="0" err="1" smtClean="0"/>
              <a:t>gregar</a:t>
            </a:r>
            <a:r>
              <a:rPr lang="en-US" dirty="0" smtClean="0"/>
              <a:t> </a:t>
            </a:r>
            <a:r>
              <a:rPr lang="en-US" dirty="0" err="1" smtClean="0"/>
              <a:t>WService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9" y="2448224"/>
            <a:ext cx="4905997" cy="336598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12" y="2562044"/>
            <a:ext cx="4968252" cy="40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328" y="947789"/>
            <a:ext cx="8761413" cy="706964"/>
          </a:xfrm>
        </p:spPr>
        <p:txBody>
          <a:bodyPr/>
          <a:lstStyle/>
          <a:p>
            <a:r>
              <a:rPr lang="en-US" dirty="0" smtClean="0"/>
              <a:t>Web Service </a:t>
            </a:r>
            <a:r>
              <a:rPr lang="en-US" dirty="0" err="1" smtClean="0"/>
              <a:t>Creado</a:t>
            </a:r>
            <a:r>
              <a:rPr lang="en-US" dirty="0" smtClean="0"/>
              <a:t> con Hello World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89" y="2426293"/>
            <a:ext cx="3985605" cy="123454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32" y="3660840"/>
            <a:ext cx="6638121" cy="30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</a:t>
            </a:r>
            <a:r>
              <a:rPr lang="en-US" dirty="0" err="1" smtClean="0"/>
              <a:t>Compilado</a:t>
            </a:r>
            <a:r>
              <a:rPr lang="en-US" dirty="0" smtClean="0"/>
              <a:t> 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9" y="2364690"/>
            <a:ext cx="6706181" cy="115072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9" y="3515410"/>
            <a:ext cx="5136325" cy="11278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0" y="4696468"/>
            <a:ext cx="4196807" cy="7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WebMethod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" y="3123983"/>
            <a:ext cx="9761092" cy="2343546"/>
          </a:xfrm>
        </p:spPr>
      </p:pic>
    </p:spTree>
    <p:extLst>
      <p:ext uri="{BB962C8B-B14F-4D97-AF65-F5344CB8AC3E}">
        <p14:creationId xmlns:p14="http://schemas.microsoft.com/office/powerpoint/2010/main" val="6185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</a:t>
            </a:r>
            <a:r>
              <a:rPr lang="en-US" dirty="0" smtClean="0"/>
              <a:t> a Web Service </a:t>
            </a:r>
            <a:r>
              <a:rPr lang="en-US" dirty="0" err="1" smtClean="0"/>
              <a:t>desde</a:t>
            </a:r>
            <a:r>
              <a:rPr lang="en-US" dirty="0" smtClean="0"/>
              <a:t> App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13" y="2482730"/>
            <a:ext cx="3641385" cy="34163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90" y="2648309"/>
            <a:ext cx="4889647" cy="39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Consumo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App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78" y="4404374"/>
            <a:ext cx="6565669" cy="32290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93" y="2955300"/>
            <a:ext cx="3698038" cy="9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28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Sala de reuniones Ion</vt:lpstr>
      <vt:lpstr>Web Service</vt:lpstr>
      <vt:lpstr>Crear Proyecto y Agregar WService</vt:lpstr>
      <vt:lpstr>Web Service Creado con Hello World</vt:lpstr>
      <vt:lpstr>Web Service Compilado </vt:lpstr>
      <vt:lpstr>WebMethod Implementado</vt:lpstr>
      <vt:lpstr>Referencia a Web Service desde App</vt:lpstr>
      <vt:lpstr>Consumo desde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randy fernando juarez najarro</dc:creator>
  <cp:lastModifiedBy>randy fernando juarez najarro</cp:lastModifiedBy>
  <cp:revision>2</cp:revision>
  <dcterms:created xsi:type="dcterms:W3CDTF">2015-06-16T05:14:20Z</dcterms:created>
  <dcterms:modified xsi:type="dcterms:W3CDTF">2015-06-16T05:24:13Z</dcterms:modified>
</cp:coreProperties>
</file>