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Manual </a:t>
            </a:r>
            <a:r>
              <a:rPr lang="es-GT" dirty="0" err="1" smtClean="0"/>
              <a:t>Crystal</a:t>
            </a:r>
            <a:r>
              <a:rPr lang="es-GT" dirty="0" smtClean="0"/>
              <a:t> </a:t>
            </a:r>
            <a:r>
              <a:rPr lang="es-GT" dirty="0" err="1" smtClean="0"/>
              <a:t>Reports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55845" cy="1100906"/>
          </a:xfrm>
        </p:spPr>
        <p:txBody>
          <a:bodyPr>
            <a:normAutofit fontScale="92500" lnSpcReduction="10000"/>
          </a:bodyPr>
          <a:lstStyle/>
          <a:p>
            <a:r>
              <a:rPr lang="es-GT" dirty="0" smtClean="0"/>
              <a:t>Paso a paso reportes 1 y 3 </a:t>
            </a:r>
            <a:r>
              <a:rPr lang="es-GT" dirty="0" smtClean="0"/>
              <a:t>con </a:t>
            </a:r>
            <a:r>
              <a:rPr lang="es-GT" dirty="0" smtClean="0"/>
              <a:t>cristal </a:t>
            </a:r>
            <a:r>
              <a:rPr lang="es-GT" dirty="0" err="1" smtClean="0"/>
              <a:t>reports</a:t>
            </a:r>
            <a:endParaRPr lang="es-GT" dirty="0" smtClean="0"/>
          </a:p>
          <a:p>
            <a:r>
              <a:rPr lang="es-GT" dirty="0" smtClean="0"/>
              <a:t>(</a:t>
            </a:r>
            <a:r>
              <a:rPr lang="es-GT" dirty="0" smtClean="0"/>
              <a:t>paquetes por Impuesto y empleados por sucursal)</a:t>
            </a:r>
          </a:p>
          <a:p>
            <a:r>
              <a:rPr lang="es-GT" sz="2200" i="1" u="sng" dirty="0" smtClean="0"/>
              <a:t>Randy Fernando juarez najarro 201404211</a:t>
            </a:r>
            <a:endParaRPr lang="es-GT" sz="2200" i="1" u="sng" dirty="0"/>
          </a:p>
        </p:txBody>
      </p:sp>
    </p:spTree>
    <p:extLst>
      <p:ext uri="{BB962C8B-B14F-4D97-AF65-F5344CB8AC3E}">
        <p14:creationId xmlns:p14="http://schemas.microsoft.com/office/powerpoint/2010/main" val="17823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Buscar BD SQL Server NC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84" y="2255718"/>
            <a:ext cx="5888946" cy="4111864"/>
          </a:xfrm>
        </p:spPr>
      </p:pic>
    </p:spTree>
    <p:extLst>
      <p:ext uri="{BB962C8B-B14F-4D97-AF65-F5344CB8AC3E}">
        <p14:creationId xmlns:p14="http://schemas.microsoft.com/office/powerpoint/2010/main" val="33953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Servidor y BD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07" y="2707501"/>
            <a:ext cx="4831499" cy="3208298"/>
          </a:xfrm>
        </p:spPr>
      </p:pic>
      <p:sp>
        <p:nvSpPr>
          <p:cNvPr id="5" name="Rectángulo 4"/>
          <p:cNvSpPr/>
          <p:nvPr/>
        </p:nvSpPr>
        <p:spPr>
          <a:xfrm>
            <a:off x="7978170" y="3032648"/>
            <a:ext cx="38763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Agregar Credenciales de ser necesario</a:t>
            </a:r>
            <a:endParaRPr lang="es-E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76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Procedimiento a Utilizar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55" y="2514288"/>
            <a:ext cx="7260546" cy="4204324"/>
          </a:xfrm>
        </p:spPr>
      </p:pic>
    </p:spTree>
    <p:extLst>
      <p:ext uri="{BB962C8B-B14F-4D97-AF65-F5344CB8AC3E}">
        <p14:creationId xmlns:p14="http://schemas.microsoft.com/office/powerpoint/2010/main" val="63316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8503" cy="706964"/>
          </a:xfrm>
        </p:spPr>
        <p:txBody>
          <a:bodyPr/>
          <a:lstStyle/>
          <a:p>
            <a:r>
              <a:rPr lang="es-GT" dirty="0" smtClean="0"/>
              <a:t>Se Agregan los Campos de la Consulta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42" y="2393814"/>
            <a:ext cx="2710316" cy="4358186"/>
          </a:xfrm>
        </p:spPr>
      </p:pic>
    </p:spTree>
    <p:extLst>
      <p:ext uri="{BB962C8B-B14F-4D97-AF65-F5344CB8AC3E}">
        <p14:creationId xmlns:p14="http://schemas.microsoft.com/office/powerpoint/2010/main" val="156810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Campos en Sección Detalles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77672"/>
            <a:ext cx="9730504" cy="3155042"/>
          </a:xfrm>
        </p:spPr>
      </p:pic>
    </p:spTree>
    <p:extLst>
      <p:ext uri="{BB962C8B-B14F-4D97-AF65-F5344CB8AC3E}">
        <p14:creationId xmlns:p14="http://schemas.microsoft.com/office/powerpoint/2010/main" val="422678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Titulo en Encabezado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27" y="2407086"/>
            <a:ext cx="9241746" cy="4005070"/>
          </a:xfrm>
        </p:spPr>
      </p:pic>
    </p:spTree>
    <p:extLst>
      <p:ext uri="{BB962C8B-B14F-4D97-AF65-F5344CB8AC3E}">
        <p14:creationId xmlns:p14="http://schemas.microsoft.com/office/powerpoint/2010/main" val="21739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Insertar Imagen a Reporte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41" y="2603500"/>
            <a:ext cx="6131631" cy="3416300"/>
          </a:xfrm>
        </p:spPr>
      </p:pic>
    </p:spTree>
    <p:extLst>
      <p:ext uri="{BB962C8B-B14F-4D97-AF65-F5344CB8AC3E}">
        <p14:creationId xmlns:p14="http://schemas.microsoft.com/office/powerpoint/2010/main" val="315724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Esquema Final de Reporte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2" y="2669397"/>
            <a:ext cx="7483488" cy="3284505"/>
          </a:xfrm>
        </p:spPr>
      </p:pic>
    </p:spTree>
    <p:extLst>
      <p:ext uri="{BB962C8B-B14F-4D97-AF65-F5344CB8AC3E}">
        <p14:creationId xmlns:p14="http://schemas.microsoft.com/office/powerpoint/2010/main" val="310832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Método para crear tabla con datos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8001"/>
            <a:ext cx="12078153" cy="2948656"/>
          </a:xfrm>
        </p:spPr>
      </p:pic>
      <p:sp>
        <p:nvSpPr>
          <p:cNvPr id="7" name="Rectángulo 6"/>
          <p:cNvSpPr/>
          <p:nvPr/>
        </p:nvSpPr>
        <p:spPr>
          <a:xfrm>
            <a:off x="494667" y="5366657"/>
            <a:ext cx="1044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Reporte Paquete po</a:t>
            </a:r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 Impuesto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45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Método para crear tabla con datos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4" y="2319787"/>
            <a:ext cx="11945916" cy="3297241"/>
          </a:xfrm>
        </p:spPr>
      </p:pic>
      <p:sp>
        <p:nvSpPr>
          <p:cNvPr id="4" name="Rectángulo 3"/>
          <p:cNvSpPr/>
          <p:nvPr/>
        </p:nvSpPr>
        <p:spPr>
          <a:xfrm>
            <a:off x="752372" y="5934670"/>
            <a:ext cx="1073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Reporte Empleado por Sucursal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7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Instalar </a:t>
            </a:r>
            <a:r>
              <a:rPr lang="es-GT" dirty="0" err="1" smtClean="0"/>
              <a:t>Crystal</a:t>
            </a:r>
            <a:r>
              <a:rPr lang="es-GT" dirty="0" smtClean="0"/>
              <a:t> </a:t>
            </a:r>
            <a:r>
              <a:rPr lang="es-GT" dirty="0" err="1" smtClean="0"/>
              <a:t>Reports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40" y="2295828"/>
            <a:ext cx="4719038" cy="4484534"/>
          </a:xfrm>
        </p:spPr>
      </p:pic>
    </p:spTree>
    <p:extLst>
      <p:ext uri="{BB962C8B-B14F-4D97-AF65-F5344CB8AC3E}">
        <p14:creationId xmlns:p14="http://schemas.microsoft.com/office/powerpoint/2010/main" val="289770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Método para Crear PDF y Descargar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9" y="3309258"/>
            <a:ext cx="11102540" cy="224427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9" y="2655562"/>
            <a:ext cx="11052947" cy="2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2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Reporte Final PDF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8" y="2418442"/>
            <a:ext cx="10927238" cy="3786416"/>
          </a:xfrm>
        </p:spPr>
      </p:pic>
    </p:spTree>
    <p:extLst>
      <p:ext uri="{BB962C8B-B14F-4D97-AF65-F5344CB8AC3E}">
        <p14:creationId xmlns:p14="http://schemas.microsoft.com/office/powerpoint/2010/main" val="199061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Reporte Final PDF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1" y="2440214"/>
            <a:ext cx="10699732" cy="3742872"/>
          </a:xfrm>
        </p:spPr>
      </p:pic>
    </p:spTree>
    <p:extLst>
      <p:ext uri="{BB962C8B-B14F-4D97-AF65-F5344CB8AC3E}">
        <p14:creationId xmlns:p14="http://schemas.microsoft.com/office/powerpoint/2010/main" val="271233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Reporte A Solución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329038"/>
            <a:ext cx="6281284" cy="4335340"/>
          </a:xfrm>
        </p:spPr>
      </p:pic>
    </p:spTree>
    <p:extLst>
      <p:ext uri="{BB962C8B-B14F-4D97-AF65-F5344CB8AC3E}">
        <p14:creationId xmlns:p14="http://schemas.microsoft.com/office/powerpoint/2010/main" val="352124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informe en blanco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42" y="2067242"/>
            <a:ext cx="3537630" cy="4488816"/>
          </a:xfrm>
        </p:spPr>
      </p:pic>
    </p:spTree>
    <p:extLst>
      <p:ext uri="{BB962C8B-B14F-4D97-AF65-F5344CB8AC3E}">
        <p14:creationId xmlns:p14="http://schemas.microsoft.com/office/powerpoint/2010/main" val="222060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Reporte en Blanco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4" b="49981"/>
          <a:stretch/>
        </p:blipFill>
        <p:spPr>
          <a:xfrm>
            <a:off x="954776" y="2690586"/>
            <a:ext cx="9918588" cy="3438072"/>
          </a:xfrm>
        </p:spPr>
      </p:pic>
    </p:spTree>
    <p:extLst>
      <p:ext uri="{BB962C8B-B14F-4D97-AF65-F5344CB8AC3E}">
        <p14:creationId xmlns:p14="http://schemas.microsoft.com/office/powerpoint/2010/main" val="3517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926" y="973668"/>
            <a:ext cx="9371642" cy="706964"/>
          </a:xfrm>
        </p:spPr>
        <p:txBody>
          <a:bodyPr/>
          <a:lstStyle/>
          <a:p>
            <a:r>
              <a:rPr lang="es-GT" dirty="0"/>
              <a:t>Crear Procedimiento </a:t>
            </a:r>
            <a:r>
              <a:rPr lang="es-GT" dirty="0" smtClean="0"/>
              <a:t>Almacenado en BD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" y="3419927"/>
            <a:ext cx="10536492" cy="3285674"/>
          </a:xfrm>
        </p:spPr>
      </p:pic>
      <p:sp>
        <p:nvSpPr>
          <p:cNvPr id="5" name="Rectángulo 4"/>
          <p:cNvSpPr/>
          <p:nvPr/>
        </p:nvSpPr>
        <p:spPr>
          <a:xfrm>
            <a:off x="132416" y="2270649"/>
            <a:ext cx="1184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Reporte de Paquetes po</a:t>
            </a:r>
            <a:r>
              <a:rPr lang="es-E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 Impuesto</a:t>
            </a:r>
            <a:endParaRPr lang="es-E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29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9" y="3604984"/>
            <a:ext cx="10274968" cy="2741388"/>
          </a:xfrm>
        </p:spPr>
      </p:pic>
      <p:sp>
        <p:nvSpPr>
          <p:cNvPr id="5" name="Rectángulo 4"/>
          <p:cNvSpPr/>
          <p:nvPr/>
        </p:nvSpPr>
        <p:spPr>
          <a:xfrm>
            <a:off x="-12656" y="2270649"/>
            <a:ext cx="12130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Reporte de Empleados por Sucursal</a:t>
            </a:r>
            <a:endParaRPr lang="es-E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620926" y="973668"/>
            <a:ext cx="9371642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mtClean="0"/>
              <a:t>Crear Procedimiento Almacenado en BD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706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Abrir el Asistente de BD 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38" y="2603500"/>
            <a:ext cx="3662837" cy="3416300"/>
          </a:xfrm>
        </p:spPr>
      </p:pic>
    </p:spTree>
    <p:extLst>
      <p:ext uri="{BB962C8B-B14F-4D97-AF65-F5344CB8AC3E}">
        <p14:creationId xmlns:p14="http://schemas.microsoft.com/office/powerpoint/2010/main" val="12073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Establecer Nueva Conexión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98" y="2720049"/>
            <a:ext cx="6825116" cy="3183202"/>
          </a:xfrm>
        </p:spPr>
      </p:pic>
    </p:spTree>
    <p:extLst>
      <p:ext uri="{BB962C8B-B14F-4D97-AF65-F5344CB8AC3E}">
        <p14:creationId xmlns:p14="http://schemas.microsoft.com/office/powerpoint/2010/main" val="185479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</TotalTime>
  <Words>143</Words>
  <Application>Microsoft Office PowerPoint</Application>
  <PresentationFormat>Panorámica</PresentationFormat>
  <Paragraphs>30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Sala de reuniones Ion</vt:lpstr>
      <vt:lpstr>Manual Crystal Reports</vt:lpstr>
      <vt:lpstr>Instalar Crystal Reports</vt:lpstr>
      <vt:lpstr>Agregar Reporte A Solución</vt:lpstr>
      <vt:lpstr>Agregar informe en blanco</vt:lpstr>
      <vt:lpstr>Reporte en Blanco</vt:lpstr>
      <vt:lpstr>Crear Procedimiento Almacenado en BD</vt:lpstr>
      <vt:lpstr>Presentación de PowerPoint</vt:lpstr>
      <vt:lpstr>Abrir el Asistente de BD </vt:lpstr>
      <vt:lpstr>Establecer Nueva Conexión</vt:lpstr>
      <vt:lpstr>Buscar BD SQL Server NC</vt:lpstr>
      <vt:lpstr>Agregar Servidor y BD</vt:lpstr>
      <vt:lpstr>Agregar Procedimiento a Utilizar</vt:lpstr>
      <vt:lpstr>Se Agregan los Campos de la Consulta</vt:lpstr>
      <vt:lpstr>Agregar Campos en Sección Detalles</vt:lpstr>
      <vt:lpstr>Agregar Titulo en Encabezado</vt:lpstr>
      <vt:lpstr>Insertar Imagen a Reporte</vt:lpstr>
      <vt:lpstr>Esquema Final de Reporte</vt:lpstr>
      <vt:lpstr>Método para crear tabla con datos</vt:lpstr>
      <vt:lpstr>Método para crear tabla con datos</vt:lpstr>
      <vt:lpstr>Método para Crear PDF y Descargar</vt:lpstr>
      <vt:lpstr>Reporte Final PDF</vt:lpstr>
      <vt:lpstr>Reporte Final PDF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Crystal Reports</dc:title>
  <dc:creator>randy fernando juarez najarro</dc:creator>
  <cp:lastModifiedBy>randy fernando juarez najarro</cp:lastModifiedBy>
  <cp:revision>10</cp:revision>
  <dcterms:created xsi:type="dcterms:W3CDTF">2015-07-06T23:35:32Z</dcterms:created>
  <dcterms:modified xsi:type="dcterms:W3CDTF">2015-07-07T04:27:44Z</dcterms:modified>
</cp:coreProperties>
</file>