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Practica</a:t>
            </a:r>
            <a:r>
              <a:rPr lang="en-US" dirty="0" smtClean="0"/>
              <a:t> 1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441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Libros</a:t>
            </a:r>
            <a:r>
              <a:rPr lang="en-US" dirty="0" smtClean="0"/>
              <a:t> y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/>
              <a:t>Nuevos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23" y="1287041"/>
            <a:ext cx="6642341" cy="418449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552846"/>
            <a:ext cx="3848433" cy="9906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07" y="5560467"/>
            <a:ext cx="580694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3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Libro</a:t>
            </a:r>
            <a:r>
              <a:rPr lang="en-US" dirty="0" smtClean="0"/>
              <a:t> y </a:t>
            </a:r>
            <a:r>
              <a:rPr lang="en-US" dirty="0" err="1" smtClean="0"/>
              <a:t>Reserva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6" y="1375849"/>
            <a:ext cx="7064352" cy="2598645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0" y="4060758"/>
            <a:ext cx="6689363" cy="27298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06" y="5136094"/>
            <a:ext cx="267485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1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Prestamo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25" y="2064344"/>
            <a:ext cx="6369008" cy="204182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64" y="4317269"/>
            <a:ext cx="6332769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197" y="202707"/>
            <a:ext cx="9404723" cy="1400530"/>
          </a:xfrm>
        </p:spPr>
        <p:txBody>
          <a:bodyPr/>
          <a:lstStyle/>
          <a:p>
            <a:r>
              <a:rPr lang="en-US" dirty="0" err="1" smtClean="0"/>
              <a:t>Devolucion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20" y="1922259"/>
            <a:ext cx="5143946" cy="185944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66" y="4035606"/>
            <a:ext cx="3810330" cy="9754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43" y="5682252"/>
            <a:ext cx="4831499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Miembro</a:t>
            </a:r>
            <a:r>
              <a:rPr lang="en-US" dirty="0" smtClean="0"/>
              <a:t/>
            </a:r>
            <a:br>
              <a:rPr lang="en-US" dirty="0" smtClean="0"/>
            </a:b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31" y="1921922"/>
            <a:ext cx="5235394" cy="243861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14" y="4845669"/>
            <a:ext cx="2370025" cy="10897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21" y="4265274"/>
            <a:ext cx="3985605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0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Reporte</a:t>
            </a:r>
            <a:r>
              <a:rPr lang="en-US" dirty="0" smtClean="0"/>
              <a:t> Mas </a:t>
            </a:r>
            <a:r>
              <a:rPr lang="en-US" dirty="0" err="1" smtClean="0"/>
              <a:t>Prestado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36" y="2052638"/>
            <a:ext cx="6190903" cy="4195762"/>
          </a:xfrm>
        </p:spPr>
      </p:pic>
    </p:spTree>
    <p:extLst>
      <p:ext uri="{BB962C8B-B14F-4D97-AF65-F5344CB8AC3E}">
        <p14:creationId xmlns:p14="http://schemas.microsoft.com/office/powerpoint/2010/main" val="267236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Concluciones</a:t>
            </a:r>
            <a:r>
              <a:rPr lang="en-US" dirty="0" smtClean="0"/>
              <a:t/>
            </a:r>
            <a:br>
              <a:rPr lang="en-US" dirty="0" smtClean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Ventajas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r>
              <a:rPr lang="en-US" dirty="0" smtClean="0"/>
              <a:t> de </a:t>
            </a:r>
            <a:r>
              <a:rPr lang="en-US" dirty="0" err="1" smtClean="0"/>
              <a:t>separa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y la </a:t>
            </a:r>
            <a:r>
              <a:rPr lang="en-US" dirty="0" err="1" smtClean="0"/>
              <a:t>logica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mas </a:t>
            </a:r>
            <a:r>
              <a:rPr lang="en-US" dirty="0" err="1" smtClean="0"/>
              <a:t>practico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s-GT" dirty="0" smtClean="0"/>
              <a:t>proceso de </a:t>
            </a:r>
            <a:r>
              <a:rPr lang="es-GT" dirty="0" err="1" smtClean="0"/>
              <a:t>Debug</a:t>
            </a:r>
            <a:r>
              <a:rPr lang="es-GT" dirty="0" smtClean="0"/>
              <a:t>.</a:t>
            </a:r>
          </a:p>
          <a:p>
            <a:r>
              <a:rPr lang="en-US" dirty="0" err="1" smtClean="0"/>
              <a:t>Desventaja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Toma</a:t>
            </a:r>
            <a:r>
              <a:rPr lang="en-US" dirty="0" smtClean="0"/>
              <a:t> mas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Comentario</a:t>
            </a:r>
            <a:r>
              <a:rPr lang="en-US" dirty="0" smtClean="0"/>
              <a:t>: </a:t>
            </a:r>
            <a:r>
              <a:rPr lang="en-US" dirty="0" err="1" smtClean="0"/>
              <a:t>Creo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un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WebService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manera</a:t>
            </a:r>
            <a:r>
              <a:rPr lang="en-US" dirty="0" smtClean="0"/>
              <a:t> de </a:t>
            </a:r>
            <a:r>
              <a:rPr lang="en-US" dirty="0" err="1" smtClean="0"/>
              <a:t>globalizar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realizando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con </a:t>
            </a:r>
            <a:r>
              <a:rPr lang="en-US" dirty="0" err="1" smtClean="0"/>
              <a:t>documentacion</a:t>
            </a:r>
            <a:r>
              <a:rPr lang="en-US" dirty="0" smtClean="0"/>
              <a:t> </a:t>
            </a:r>
            <a:r>
              <a:rPr lang="en-US" dirty="0" err="1" smtClean="0"/>
              <a:t>publica</a:t>
            </a:r>
            <a:r>
              <a:rPr lang="en-US" dirty="0" smtClean="0"/>
              <a:t>.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construer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inteligente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alimente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7711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> QR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Carnet: 201404211</a:t>
            </a:r>
            <a:endParaRPr lang="es-GT" dirty="0"/>
          </a:p>
        </p:txBody>
      </p:sp>
      <p:pic>
        <p:nvPicPr>
          <p:cNvPr id="1026" name="Picture 2" descr="http://control-codeghost.rhcloud.com/QR/QRCode?qrText=8480954-16961908-757980-3826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72" y="28380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7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103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Manual Practica 1</vt:lpstr>
      <vt:lpstr>Libros y Autores Nuevos</vt:lpstr>
      <vt:lpstr>Consulta De Libro y Reserva</vt:lpstr>
      <vt:lpstr>Prestamo</vt:lpstr>
      <vt:lpstr>Devolucion</vt:lpstr>
      <vt:lpstr>Registro Miembro </vt:lpstr>
      <vt:lpstr>Reporte Mas Prestado</vt:lpstr>
      <vt:lpstr>Concluciones </vt:lpstr>
      <vt:lpstr>Codigo QR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Practica 1</dc:title>
  <dc:creator>randy fernando juarez najarro</dc:creator>
  <cp:lastModifiedBy>randy fernando juarez najarro</cp:lastModifiedBy>
  <cp:revision>5</cp:revision>
  <dcterms:created xsi:type="dcterms:W3CDTF">2015-06-16T05:25:08Z</dcterms:created>
  <dcterms:modified xsi:type="dcterms:W3CDTF">2015-06-16T05:54:33Z</dcterms:modified>
</cp:coreProperties>
</file>