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0DE9-E023-5F55-4A9C-55F71397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236820" y="2100868"/>
            <a:ext cx="7532326" cy="248668"/>
          </a:xfrm>
        </p:spPr>
        <p:txBody>
          <a:bodyPr/>
          <a:lstStyle/>
          <a:p>
            <a:r>
              <a:rPr lang="en-IN" dirty="0"/>
              <a:t>Student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8296-190B-4C17-FF7C-738AAA320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599" y="2520280"/>
            <a:ext cx="8259014" cy="3833664"/>
          </a:xfrm>
        </p:spPr>
        <p:txBody>
          <a:bodyPr>
            <a:normAutofit lnSpcReduction="10000"/>
          </a:bodyPr>
          <a:lstStyle/>
          <a:p>
            <a:r>
              <a:rPr lang="en-IN" i="1" dirty="0"/>
              <a:t>Student information </a:t>
            </a:r>
          </a:p>
          <a:p>
            <a:r>
              <a:rPr lang="en-IN" i="1" dirty="0"/>
              <a:t>About me </a:t>
            </a:r>
          </a:p>
          <a:p>
            <a:r>
              <a:rPr lang="en-IN" i="1" dirty="0"/>
              <a:t>Academic year </a:t>
            </a:r>
          </a:p>
          <a:p>
            <a:r>
              <a:rPr lang="en-IN" i="1" dirty="0"/>
              <a:t>Skills </a:t>
            </a:r>
          </a:p>
          <a:p>
            <a:r>
              <a:rPr lang="en-IN" i="1" dirty="0"/>
              <a:t>Technical skills </a:t>
            </a:r>
          </a:p>
          <a:p>
            <a:r>
              <a:rPr lang="en-IN" i="1" dirty="0"/>
              <a:t>Soft skills </a:t>
            </a:r>
          </a:p>
          <a:p>
            <a:r>
              <a:rPr lang="en-IN" i="1" dirty="0"/>
              <a:t>Portfolio website </a:t>
            </a:r>
          </a:p>
          <a:p>
            <a:r>
              <a:rPr lang="en-IN" i="1" dirty="0" err="1"/>
              <a:t>Achivement</a:t>
            </a:r>
            <a:endParaRPr lang="en-IN" i="1" dirty="0"/>
          </a:p>
          <a:p>
            <a:r>
              <a:rPr lang="en-IN" i="1" dirty="0"/>
              <a:t>Extracurricular activities </a:t>
            </a:r>
          </a:p>
          <a:p>
            <a:r>
              <a:rPr lang="en-IN" i="1" dirty="0"/>
              <a:t>Personal details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493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72CD-1CEF-BFF2-1752-074642D5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5B62-D72C-A2C0-43E8-D74BC10B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https://github.com/ranjuranju99431-coder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9FD0-01BC-2B5A-C466-A4D315B5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information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3D43-D496-CD8D-6153-2CBDB3D5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 </a:t>
            </a:r>
            <a:r>
              <a:rPr lang="en-IN" i="1" dirty="0"/>
              <a:t>p. </a:t>
            </a:r>
            <a:r>
              <a:rPr lang="en-IN" i="1" dirty="0" err="1"/>
              <a:t>Sivaranjani</a:t>
            </a:r>
            <a:r>
              <a:rPr lang="en-IN" i="1" dirty="0"/>
              <a:t> </a:t>
            </a:r>
          </a:p>
          <a:p>
            <a:r>
              <a:rPr lang="en-IN" dirty="0"/>
              <a:t>Course:</a:t>
            </a:r>
            <a:r>
              <a:rPr lang="en-IN" i="1" dirty="0"/>
              <a:t> </a:t>
            </a:r>
            <a:r>
              <a:rPr lang="en-IN" i="1" dirty="0" err="1"/>
              <a:t>Bsc</a:t>
            </a:r>
            <a:r>
              <a:rPr lang="en-IN" i="1" dirty="0"/>
              <a:t> (computer science)2</a:t>
            </a:r>
            <a:r>
              <a:rPr lang="en-IN" i="1" baseline="30000" dirty="0"/>
              <a:t>nd</a:t>
            </a:r>
            <a:r>
              <a:rPr lang="en-IN" i="1" dirty="0"/>
              <a:t> year </a:t>
            </a:r>
          </a:p>
          <a:p>
            <a:r>
              <a:rPr lang="en-IN" i="1" dirty="0"/>
              <a:t>College: </a:t>
            </a:r>
            <a:r>
              <a:rPr lang="en-IN" i="1" dirty="0" err="1"/>
              <a:t>Valliammai</a:t>
            </a:r>
            <a:r>
              <a:rPr lang="en-IN" i="1" dirty="0"/>
              <a:t> women’s college of arts and sciences </a:t>
            </a:r>
          </a:p>
          <a:p>
            <a:r>
              <a:rPr lang="en-IN" i="1" dirty="0"/>
              <a:t>Email ID: ranjuranju99431 @gmail.com</a:t>
            </a:r>
          </a:p>
          <a:p>
            <a:r>
              <a:rPr lang="en-IN" i="1" dirty="0"/>
              <a:t>Phone number: 9943146231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0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D161-5406-2B6A-EEF6-59E50704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5D9B-00E1-E61F-47E8-5F677796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solidFill>
                  <a:schemeClr val="accent3"/>
                </a:solidFill>
              </a:rPr>
              <a:t>I am a 2</a:t>
            </a:r>
            <a:r>
              <a:rPr lang="en-IN" i="1" baseline="30000" dirty="0">
                <a:solidFill>
                  <a:schemeClr val="accent3"/>
                </a:solidFill>
              </a:rPr>
              <a:t>nd</a:t>
            </a:r>
            <a:r>
              <a:rPr lang="en-IN" i="1" dirty="0">
                <a:solidFill>
                  <a:schemeClr val="accent3"/>
                </a:solidFill>
              </a:rPr>
              <a:t> year bachelor of computer science students with a passion for software engineer , problem solving and data analysis my academic journey has helped me develop strong technical and analytical.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6665-DB21-574C-6304-BFFEFF5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Academic information: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F935-590D-1E65-264D-280FD052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Degree/course: </a:t>
            </a:r>
            <a:r>
              <a:rPr lang="en-IN" dirty="0" err="1"/>
              <a:t>Bsc</a:t>
            </a:r>
            <a:r>
              <a:rPr lang="en-IN" dirty="0"/>
              <a:t> computer science </a:t>
            </a:r>
          </a:p>
          <a:p>
            <a:r>
              <a:rPr lang="en-IN" dirty="0"/>
              <a:t>Institute: </a:t>
            </a:r>
            <a:r>
              <a:rPr lang="en-IN" dirty="0" err="1"/>
              <a:t>Valliammai</a:t>
            </a:r>
            <a:r>
              <a:rPr lang="en-IN" dirty="0"/>
              <a:t> women’s college of arts and science </a:t>
            </a:r>
          </a:p>
          <a:p>
            <a:r>
              <a:rPr lang="en-IN" dirty="0"/>
              <a:t>Year: 2023-2027</a:t>
            </a:r>
          </a:p>
          <a:p>
            <a:r>
              <a:rPr lang="en-IN" dirty="0"/>
              <a:t>Grade: 75 percentage.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2B81-448A-3777-EB84-C1FA4BCF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3645-3160-CDA7-B0D3-A672BAD7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Technical skills :</a:t>
            </a:r>
          </a:p>
          <a:p>
            <a:r>
              <a:rPr lang="en-IN" dirty="0"/>
              <a:t>        </a:t>
            </a:r>
            <a:r>
              <a:rPr lang="en-IN" i="1" dirty="0"/>
              <a:t>Python, DSA, </a:t>
            </a:r>
            <a:r>
              <a:rPr lang="en-IN" i="1" dirty="0" err="1"/>
              <a:t>HTML,c</a:t>
            </a:r>
            <a:r>
              <a:rPr lang="en-IN" i="1" dirty="0"/>
              <a:t>++,</a:t>
            </a:r>
            <a:r>
              <a:rPr lang="en-IN" i="1" dirty="0" err="1"/>
              <a:t>css</a:t>
            </a:r>
            <a:r>
              <a:rPr lang="en-IN" i="1" dirty="0"/>
              <a:t>, </a:t>
            </a:r>
            <a:r>
              <a:rPr lang="en-IN" i="1" dirty="0" err="1"/>
              <a:t>JavaScript,Java</a:t>
            </a:r>
            <a:endParaRPr lang="en-IN" i="1" dirty="0"/>
          </a:p>
          <a:p>
            <a:r>
              <a:rPr lang="en-IN" i="1" dirty="0"/>
              <a:t>Soft skills :</a:t>
            </a:r>
          </a:p>
          <a:p>
            <a:r>
              <a:rPr lang="en-IN" i="1" dirty="0"/>
              <a:t>        Communication, teamwork, problem solving, leadership.</a:t>
            </a:r>
          </a:p>
        </p:txBody>
      </p:sp>
    </p:spTree>
    <p:extLst>
      <p:ext uri="{BB962C8B-B14F-4D97-AF65-F5344CB8AC3E}">
        <p14:creationId xmlns:p14="http://schemas.microsoft.com/office/powerpoint/2010/main" val="197828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6259-CA08-3F77-E574-C6F7EC46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website: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505-7FAF-4606-A588-EF454522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personal  webs</a:t>
            </a:r>
          </a:p>
          <a:p>
            <a:r>
              <a:rPr lang="en-IN" dirty="0" err="1"/>
              <a:t>ite</a:t>
            </a:r>
            <a:r>
              <a:rPr lang="en-IN" dirty="0"/>
              <a:t> using </a:t>
            </a:r>
            <a:r>
              <a:rPr lang="en-IN" dirty="0" err="1"/>
              <a:t>html,css</a:t>
            </a:r>
            <a:r>
              <a:rPr lang="en-IN" dirty="0"/>
              <a:t>, and </a:t>
            </a:r>
            <a:r>
              <a:rPr lang="en-IN" dirty="0" err="1"/>
              <a:t>javascript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4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1B07-8CC2-9C20-3BA9-33A757F9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5E22-564D-4123-0948-E5113A53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Secured 1</a:t>
            </a:r>
            <a:r>
              <a:rPr lang="en-IN" baseline="30000" dirty="0"/>
              <a:t>st</a:t>
            </a:r>
            <a:r>
              <a:rPr lang="en-IN" dirty="0"/>
              <a:t> place in coding. Won best paper presentation on artificial intelligence consistently ranked among top 10 students in college.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C0-F180-F0D3-C732-16F2EDE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Extracurricular activities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9DFE-E10B-FC6C-1A6B-F357F3BE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Hobbies and interests: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Drawing , reading stories daily and writing daily </a:t>
            </a:r>
            <a:r>
              <a:rPr lang="en-IN" dirty="0" err="1">
                <a:solidFill>
                  <a:schemeClr val="accent1"/>
                </a:solidFill>
              </a:rPr>
              <a:t>daily</a:t>
            </a:r>
            <a:r>
              <a:rPr lang="en-IN" dirty="0">
                <a:solidFill>
                  <a:schemeClr val="accent1"/>
                </a:solidFill>
              </a:rPr>
              <a:t>, story writer also.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  Member of the computer science club active participant in inter College cultural event </a:t>
            </a:r>
          </a:p>
          <a:p>
            <a:r>
              <a:rPr lang="en-IN" i="1" dirty="0">
                <a:solidFill>
                  <a:schemeClr val="tx1"/>
                </a:solidFill>
              </a:rPr>
              <a:t>Personal details :</a:t>
            </a:r>
          </a:p>
          <a:p>
            <a:r>
              <a:rPr lang="en-IN" i="1" dirty="0">
                <a:solidFill>
                  <a:schemeClr val="tx1"/>
                </a:solidFill>
              </a:rPr>
              <a:t>   Date of birth: </a:t>
            </a:r>
            <a:r>
              <a:rPr lang="en-IN" i="1" dirty="0">
                <a:solidFill>
                  <a:schemeClr val="accent1"/>
                </a:solidFill>
              </a:rPr>
              <a:t>08.04.2004</a:t>
            </a:r>
            <a:endParaRPr lang="en-IN" i="1" dirty="0">
              <a:solidFill>
                <a:schemeClr val="tx1"/>
              </a:solidFill>
            </a:endParaRPr>
          </a:p>
          <a:p>
            <a:r>
              <a:rPr lang="en-IN" i="1" dirty="0">
                <a:solidFill>
                  <a:schemeClr val="tx1"/>
                </a:solidFill>
              </a:rPr>
              <a:t>     Language known:</a:t>
            </a:r>
            <a:r>
              <a:rPr lang="en-IN" i="1" dirty="0">
                <a:solidFill>
                  <a:schemeClr val="accent1"/>
                </a:solidFill>
              </a:rPr>
              <a:t> Tamil, English </a:t>
            </a:r>
            <a:endParaRPr lang="en-IN" i="1" dirty="0">
              <a:solidFill>
                <a:schemeClr val="tx1"/>
              </a:solidFill>
            </a:endParaRPr>
          </a:p>
          <a:p>
            <a:r>
              <a:rPr lang="en-IN" i="1" dirty="0">
                <a:solidFill>
                  <a:schemeClr val="tx1"/>
                </a:solidFill>
              </a:rPr>
              <a:t>     </a:t>
            </a:r>
            <a:r>
              <a:rPr lang="en-IN" i="1" dirty="0" err="1">
                <a:solidFill>
                  <a:schemeClr val="tx1"/>
                </a:solidFill>
              </a:rPr>
              <a:t>Intrest</a:t>
            </a:r>
            <a:r>
              <a:rPr lang="en-IN" i="1" dirty="0">
                <a:solidFill>
                  <a:schemeClr val="tx1"/>
                </a:solidFill>
              </a:rPr>
              <a:t>:  </a:t>
            </a:r>
            <a:r>
              <a:rPr lang="en-IN" i="1" dirty="0">
                <a:solidFill>
                  <a:schemeClr val="accent1"/>
                </a:solidFill>
              </a:rPr>
              <a:t>drawing, story book reading, story writer.</a:t>
            </a:r>
          </a:p>
        </p:txBody>
      </p:sp>
    </p:spTree>
    <p:extLst>
      <p:ext uri="{BB962C8B-B14F-4D97-AF65-F5344CB8AC3E}">
        <p14:creationId xmlns:p14="http://schemas.microsoft.com/office/powerpoint/2010/main" val="98042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97C-9D4C-53EC-78A3-A2CDC762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29FC91-9424-0D9D-4C83-2BB05CEEC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78292"/>
            <a:ext cx="9650763" cy="44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Student portfolio </vt:lpstr>
      <vt:lpstr>Student information </vt:lpstr>
      <vt:lpstr>About me :</vt:lpstr>
      <vt:lpstr>Academic information: </vt:lpstr>
      <vt:lpstr>Skills :</vt:lpstr>
      <vt:lpstr>Portfolio website:</vt:lpstr>
      <vt:lpstr>Achievement:</vt:lpstr>
      <vt:lpstr>Extracurricular activities :</vt:lpstr>
      <vt:lpstr>PowerPoint Presentation</vt:lpstr>
      <vt:lpstr>GitHub: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portfolio </dc:title>
  <dc:creator>Ranju Ranju</dc:creator>
  <cp:lastModifiedBy>Ranju Ranju</cp:lastModifiedBy>
  <cp:revision>8</cp:revision>
  <dcterms:created xsi:type="dcterms:W3CDTF">2025-08-28T17:22:25Z</dcterms:created>
  <dcterms:modified xsi:type="dcterms:W3CDTF">2025-08-29T12:45:25Z</dcterms:modified>
</cp:coreProperties>
</file>