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 id="2147483652" r:id="rId5"/>
    <p:sldMasterId id="2147483653" r:id="rId6"/>
    <p:sldMasterId id="2147483655" r:id="rId7"/>
    <p:sldMasterId id="2147483656" r:id="rId8"/>
    <p:sldMasterId id="2147483723" r:id="rId9"/>
  </p:sldMasterIdLst>
  <p:notesMasterIdLst>
    <p:notesMasterId r:id="rId22"/>
  </p:notesMasterIdLst>
  <p:sldIdLst>
    <p:sldId id="256" r:id="rId10"/>
    <p:sldId id="302" r:id="rId11"/>
    <p:sldId id="298" r:id="rId12"/>
    <p:sldId id="297" r:id="rId13"/>
    <p:sldId id="278" r:id="rId14"/>
    <p:sldId id="289" r:id="rId15"/>
    <p:sldId id="277" r:id="rId16"/>
    <p:sldId id="287" r:id="rId17"/>
    <p:sldId id="292" r:id="rId18"/>
    <p:sldId id="296" r:id="rId19"/>
    <p:sldId id="299" r:id="rId20"/>
    <p:sldId id="303"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94660"/>
  </p:normalViewPr>
  <p:slideViewPr>
    <p:cSldViewPr>
      <p:cViewPr varScale="1">
        <p:scale>
          <a:sx n="74" d="100"/>
          <a:sy n="74" d="100"/>
        </p:scale>
        <p:origin x="-10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184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184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E3E8FC8-F4D7-4C1C-8B76-B9C981E21F6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600200"/>
            <a:ext cx="211455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6191250" cy="4876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5455170C-65DE-48A5-A57F-6DC340C531BB}" type="slidenum">
              <a:rPr lang="en-US"/>
              <a:pPr>
                <a:defRPr/>
              </a:pPr>
              <a:t>‹#›</a:t>
            </a:fld>
            <a:endParaRPr lang="en-US"/>
          </a:p>
        </p:txBody>
      </p:sp>
      <p:sp>
        <p:nvSpPr>
          <p:cNvPr id="6" name="Rectangle 10"/>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049EEC42-C70C-43CE-906B-32EEB301FBA4}" type="slidenum">
              <a:rPr lang="en-US"/>
              <a:pPr>
                <a:defRPr/>
              </a:pPr>
              <a:t>‹#›</a:t>
            </a:fld>
            <a:endParaRPr lang="en-US"/>
          </a:p>
        </p:txBody>
      </p:sp>
      <p:sp>
        <p:nvSpPr>
          <p:cNvPr id="6" name="Rectangle 10"/>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45C64601-A263-487A-9126-D706E01F1CF6}" type="slidenum">
              <a:rPr lang="en-US"/>
              <a:pPr>
                <a:defRPr/>
              </a:pPr>
              <a:t>‹#›</a:t>
            </a:fld>
            <a:endParaRPr lang="en-US"/>
          </a:p>
        </p:txBody>
      </p:sp>
      <p:sp>
        <p:nvSpPr>
          <p:cNvPr id="6" name="Rectangle 10"/>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sldNum" sz="quarter" idx="11"/>
          </p:nvPr>
        </p:nvSpPr>
        <p:spPr>
          <a:ln/>
        </p:spPr>
        <p:txBody>
          <a:bodyPr/>
          <a:lstStyle>
            <a:lvl1pPr>
              <a:defRPr/>
            </a:lvl1pPr>
          </a:lstStyle>
          <a:p>
            <a:pPr>
              <a:defRPr/>
            </a:pPr>
            <a:fld id="{1290A912-4364-4A49-B513-7DE969D1F4D6}" type="slidenum">
              <a:rPr lang="en-US"/>
              <a:pPr>
                <a:defRPr/>
              </a:pPr>
              <a:t>‹#›</a:t>
            </a:fld>
            <a:endParaRPr lang="en-US"/>
          </a:p>
        </p:txBody>
      </p:sp>
      <p:sp>
        <p:nvSpPr>
          <p:cNvPr id="7" name="Rectangle 10"/>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sldNum" sz="quarter" idx="11"/>
          </p:nvPr>
        </p:nvSpPr>
        <p:spPr>
          <a:ln/>
        </p:spPr>
        <p:txBody>
          <a:bodyPr/>
          <a:lstStyle>
            <a:lvl1pPr>
              <a:defRPr/>
            </a:lvl1pPr>
          </a:lstStyle>
          <a:p>
            <a:pPr>
              <a:defRPr/>
            </a:pPr>
            <a:fld id="{2F865DA9-FBAF-4F45-B4B7-1029D7153708}" type="slidenum">
              <a:rPr lang="en-US"/>
              <a:pPr>
                <a:defRPr/>
              </a:pPr>
              <a:t>‹#›</a:t>
            </a:fld>
            <a:endParaRPr lang="en-US"/>
          </a:p>
        </p:txBody>
      </p:sp>
      <p:sp>
        <p:nvSpPr>
          <p:cNvPr id="9" name="Rectangle 10"/>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sldNum" sz="quarter" idx="11"/>
          </p:nvPr>
        </p:nvSpPr>
        <p:spPr>
          <a:ln/>
        </p:spPr>
        <p:txBody>
          <a:bodyPr/>
          <a:lstStyle>
            <a:lvl1pPr>
              <a:defRPr/>
            </a:lvl1pPr>
          </a:lstStyle>
          <a:p>
            <a:pPr>
              <a:defRPr/>
            </a:pPr>
            <a:fld id="{C8E33E61-2866-4C92-AB45-BE4C122C6D13}" type="slidenum">
              <a:rPr lang="en-US"/>
              <a:pPr>
                <a:defRPr/>
              </a:pPr>
              <a:t>‹#›</a:t>
            </a:fld>
            <a:endParaRPr lang="en-US"/>
          </a:p>
        </p:txBody>
      </p:sp>
      <p:sp>
        <p:nvSpPr>
          <p:cNvPr id="5" name="Rectangle 10"/>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sldNum" sz="quarter" idx="11"/>
          </p:nvPr>
        </p:nvSpPr>
        <p:spPr>
          <a:ln/>
        </p:spPr>
        <p:txBody>
          <a:bodyPr/>
          <a:lstStyle>
            <a:lvl1pPr>
              <a:defRPr/>
            </a:lvl1pPr>
          </a:lstStyle>
          <a:p>
            <a:pPr>
              <a:defRPr/>
            </a:pPr>
            <a:fld id="{082E7BF0-4C57-4AB7-B253-C07C6D422CA0}" type="slidenum">
              <a:rPr lang="en-US"/>
              <a:pPr>
                <a:defRPr/>
              </a:pPr>
              <a:t>‹#›</a:t>
            </a:fld>
            <a:endParaRPr lang="en-US"/>
          </a:p>
        </p:txBody>
      </p:sp>
      <p:sp>
        <p:nvSpPr>
          <p:cNvPr id="4" name="Rectangle 10"/>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sldNum" sz="quarter" idx="11"/>
          </p:nvPr>
        </p:nvSpPr>
        <p:spPr>
          <a:ln/>
        </p:spPr>
        <p:txBody>
          <a:bodyPr/>
          <a:lstStyle>
            <a:lvl1pPr>
              <a:defRPr/>
            </a:lvl1pPr>
          </a:lstStyle>
          <a:p>
            <a:pPr>
              <a:defRPr/>
            </a:pPr>
            <a:fld id="{E9AB28E5-CAA5-4B31-AC33-1DCCBE38F07F}" type="slidenum">
              <a:rPr lang="en-US"/>
              <a:pPr>
                <a:defRPr/>
              </a:pPr>
              <a:t>‹#›</a:t>
            </a:fld>
            <a:endParaRPr lang="en-US"/>
          </a:p>
        </p:txBody>
      </p:sp>
      <p:sp>
        <p:nvSpPr>
          <p:cNvPr id="7" name="Rectangle 10"/>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sldNum" sz="quarter" idx="11"/>
          </p:nvPr>
        </p:nvSpPr>
        <p:spPr>
          <a:ln/>
        </p:spPr>
        <p:txBody>
          <a:bodyPr/>
          <a:lstStyle>
            <a:lvl1pPr>
              <a:defRPr/>
            </a:lvl1pPr>
          </a:lstStyle>
          <a:p>
            <a:pPr>
              <a:defRPr/>
            </a:pPr>
            <a:fld id="{A6AB9C4E-D045-4B75-991D-2EE7E8803C4C}" type="slidenum">
              <a:rPr lang="en-US"/>
              <a:pPr>
                <a:defRPr/>
              </a:pPr>
              <a:t>‹#›</a:t>
            </a:fld>
            <a:endParaRPr lang="en-US"/>
          </a:p>
        </p:txBody>
      </p:sp>
      <p:sp>
        <p:nvSpPr>
          <p:cNvPr id="7" name="Rectangle 10"/>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AF512F76-5271-4CE3-8C20-D33C4E6CD7C5}" type="slidenum">
              <a:rPr lang="en-US"/>
              <a:pPr>
                <a:defRPr/>
              </a:pPr>
              <a:t>‹#›</a:t>
            </a:fld>
            <a:endParaRPr lang="en-US"/>
          </a:p>
        </p:txBody>
      </p:sp>
      <p:sp>
        <p:nvSpPr>
          <p:cNvPr id="6" name="Rectangle 10"/>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600200"/>
            <a:ext cx="2133600" cy="4525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600200"/>
            <a:ext cx="6248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9412CDCA-5C85-47F6-B60C-E63684FC67F6}" type="slidenum">
              <a:rPr lang="en-US"/>
              <a:pPr>
                <a:defRPr/>
              </a:pPr>
              <a:t>‹#›</a:t>
            </a:fld>
            <a:endParaRPr lang="en-US"/>
          </a:p>
        </p:txBody>
      </p:sp>
      <p:sp>
        <p:nvSpPr>
          <p:cNvPr id="6" name="Rectangle 10"/>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sldNum" sz="quarter" idx="11"/>
          </p:nvPr>
        </p:nvSpPr>
        <p:spPr>
          <a:ln/>
        </p:spPr>
        <p:txBody>
          <a:bodyPr/>
          <a:lstStyle>
            <a:lvl1pPr>
              <a:defRPr/>
            </a:lvl1pPr>
          </a:lstStyle>
          <a:p>
            <a:pPr>
              <a:defRPr/>
            </a:pPr>
            <a:fld id="{590D945F-53DB-4AD4-B86B-3CC87DCD72AB}" type="slidenum">
              <a:rPr lang="en-US"/>
              <a:pPr>
                <a:defRPr/>
              </a:pPr>
              <a:t>‹#›</a:t>
            </a:fld>
            <a:endParaRPr lang="en-US"/>
          </a:p>
        </p:txBody>
      </p:sp>
      <p:sp>
        <p:nvSpPr>
          <p:cNvPr id="6" name="Rectangle 11"/>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sldNum" sz="quarter" idx="11"/>
          </p:nvPr>
        </p:nvSpPr>
        <p:spPr>
          <a:ln/>
        </p:spPr>
        <p:txBody>
          <a:bodyPr/>
          <a:lstStyle>
            <a:lvl1pPr>
              <a:defRPr/>
            </a:lvl1pPr>
          </a:lstStyle>
          <a:p>
            <a:pPr>
              <a:defRPr/>
            </a:pPr>
            <a:fld id="{BD872753-0DBD-4385-B80C-9CA45B00DF87}" type="slidenum">
              <a:rPr lang="en-US"/>
              <a:pPr>
                <a:defRPr/>
              </a:pPr>
              <a:t>‹#›</a:t>
            </a:fld>
            <a:endParaRPr lang="en-US"/>
          </a:p>
        </p:txBody>
      </p:sp>
      <p:sp>
        <p:nvSpPr>
          <p:cNvPr id="6" name="Rectangle 11"/>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sldNum" sz="quarter" idx="11"/>
          </p:nvPr>
        </p:nvSpPr>
        <p:spPr>
          <a:ln/>
        </p:spPr>
        <p:txBody>
          <a:bodyPr/>
          <a:lstStyle>
            <a:lvl1pPr>
              <a:defRPr/>
            </a:lvl1pPr>
          </a:lstStyle>
          <a:p>
            <a:pPr>
              <a:defRPr/>
            </a:pPr>
            <a:fld id="{3E1B5D99-F38E-42D8-9264-53ED67756D74}" type="slidenum">
              <a:rPr lang="en-US"/>
              <a:pPr>
                <a:defRPr/>
              </a:pPr>
              <a:t>‹#›</a:t>
            </a:fld>
            <a:endParaRPr lang="en-US"/>
          </a:p>
        </p:txBody>
      </p:sp>
      <p:sp>
        <p:nvSpPr>
          <p:cNvPr id="6" name="Rectangle 11"/>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43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143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sldNum" sz="quarter" idx="11"/>
          </p:nvPr>
        </p:nvSpPr>
        <p:spPr>
          <a:ln/>
        </p:spPr>
        <p:txBody>
          <a:bodyPr/>
          <a:lstStyle>
            <a:lvl1pPr>
              <a:defRPr/>
            </a:lvl1pPr>
          </a:lstStyle>
          <a:p>
            <a:pPr>
              <a:defRPr/>
            </a:pPr>
            <a:fld id="{E44CCA9E-6CDA-475B-8EF1-FA601EA414BC}" type="slidenum">
              <a:rPr lang="en-US"/>
              <a:pPr>
                <a:defRPr/>
              </a:pPr>
              <a:t>‹#›</a:t>
            </a:fld>
            <a:endParaRPr lang="en-US"/>
          </a:p>
        </p:txBody>
      </p:sp>
      <p:sp>
        <p:nvSpPr>
          <p:cNvPr id="7" name="Rectangle 11"/>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sldNum" sz="quarter" idx="11"/>
          </p:nvPr>
        </p:nvSpPr>
        <p:spPr>
          <a:ln/>
        </p:spPr>
        <p:txBody>
          <a:bodyPr/>
          <a:lstStyle>
            <a:lvl1pPr>
              <a:defRPr/>
            </a:lvl1pPr>
          </a:lstStyle>
          <a:p>
            <a:pPr>
              <a:defRPr/>
            </a:pPr>
            <a:fld id="{3001C68E-3DE2-402C-A056-8B9A4F2C1C0C}" type="slidenum">
              <a:rPr lang="en-US"/>
              <a:pPr>
                <a:defRPr/>
              </a:pPr>
              <a:t>‹#›</a:t>
            </a:fld>
            <a:endParaRPr lang="en-US"/>
          </a:p>
        </p:txBody>
      </p:sp>
      <p:sp>
        <p:nvSpPr>
          <p:cNvPr id="9" name="Rectangle 11"/>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sldNum" sz="quarter" idx="11"/>
          </p:nvPr>
        </p:nvSpPr>
        <p:spPr>
          <a:ln/>
        </p:spPr>
        <p:txBody>
          <a:bodyPr/>
          <a:lstStyle>
            <a:lvl1pPr>
              <a:defRPr/>
            </a:lvl1pPr>
          </a:lstStyle>
          <a:p>
            <a:pPr>
              <a:defRPr/>
            </a:pPr>
            <a:fld id="{AC351CFF-7720-4FC5-9A2F-7CBAA2CD0E13}" type="slidenum">
              <a:rPr lang="en-US"/>
              <a:pPr>
                <a:defRPr/>
              </a:pPr>
              <a:t>‹#›</a:t>
            </a:fld>
            <a:endParaRPr lang="en-US"/>
          </a:p>
        </p:txBody>
      </p:sp>
      <p:sp>
        <p:nvSpPr>
          <p:cNvPr id="5" name="Rectangle 11"/>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sldNum" sz="quarter" idx="11"/>
          </p:nvPr>
        </p:nvSpPr>
        <p:spPr>
          <a:ln/>
        </p:spPr>
        <p:txBody>
          <a:bodyPr/>
          <a:lstStyle>
            <a:lvl1pPr>
              <a:defRPr/>
            </a:lvl1pPr>
          </a:lstStyle>
          <a:p>
            <a:pPr>
              <a:defRPr/>
            </a:pPr>
            <a:fld id="{AA17A523-A55C-44C7-8565-66106E735956}" type="slidenum">
              <a:rPr lang="en-US"/>
              <a:pPr>
                <a:defRPr/>
              </a:pPr>
              <a:t>‹#›</a:t>
            </a:fld>
            <a:endParaRPr lang="en-US"/>
          </a:p>
        </p:txBody>
      </p:sp>
      <p:sp>
        <p:nvSpPr>
          <p:cNvPr id="4" name="Rectangle 11"/>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sldNum" sz="quarter" idx="11"/>
          </p:nvPr>
        </p:nvSpPr>
        <p:spPr>
          <a:ln/>
        </p:spPr>
        <p:txBody>
          <a:bodyPr/>
          <a:lstStyle>
            <a:lvl1pPr>
              <a:defRPr/>
            </a:lvl1pPr>
          </a:lstStyle>
          <a:p>
            <a:pPr>
              <a:defRPr/>
            </a:pPr>
            <a:fld id="{9E72F815-5B67-42BA-9500-1A6AE9F93DBD}" type="slidenum">
              <a:rPr lang="en-US"/>
              <a:pPr>
                <a:defRPr/>
              </a:pPr>
              <a:t>‹#›</a:t>
            </a:fld>
            <a:endParaRPr lang="en-US"/>
          </a:p>
        </p:txBody>
      </p:sp>
      <p:sp>
        <p:nvSpPr>
          <p:cNvPr id="7" name="Rectangle 11"/>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sldNum" sz="quarter" idx="11"/>
          </p:nvPr>
        </p:nvSpPr>
        <p:spPr>
          <a:ln/>
        </p:spPr>
        <p:txBody>
          <a:bodyPr/>
          <a:lstStyle>
            <a:lvl1pPr>
              <a:defRPr/>
            </a:lvl1pPr>
          </a:lstStyle>
          <a:p>
            <a:pPr>
              <a:defRPr/>
            </a:pPr>
            <a:fld id="{FB5841AB-FBCA-4C70-881F-7D2901335A1F}" type="slidenum">
              <a:rPr lang="en-US"/>
              <a:pPr>
                <a:defRPr/>
              </a:pPr>
              <a:t>‹#›</a:t>
            </a:fld>
            <a:endParaRPr lang="en-US"/>
          </a:p>
        </p:txBody>
      </p:sp>
      <p:sp>
        <p:nvSpPr>
          <p:cNvPr id="7" name="Rectangle 11"/>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sldNum" sz="quarter" idx="11"/>
          </p:nvPr>
        </p:nvSpPr>
        <p:spPr>
          <a:ln/>
        </p:spPr>
        <p:txBody>
          <a:bodyPr/>
          <a:lstStyle>
            <a:lvl1pPr>
              <a:defRPr/>
            </a:lvl1pPr>
          </a:lstStyle>
          <a:p>
            <a:pPr>
              <a:defRPr/>
            </a:pPr>
            <a:fld id="{57450673-F8BF-48AD-8221-884A69DE7265}" type="slidenum">
              <a:rPr lang="en-US"/>
              <a:pPr>
                <a:defRPr/>
              </a:pPr>
              <a:t>‹#›</a:t>
            </a:fld>
            <a:endParaRPr lang="en-US"/>
          </a:p>
        </p:txBody>
      </p:sp>
      <p:sp>
        <p:nvSpPr>
          <p:cNvPr id="6" name="Rectangle 11"/>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21717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228600"/>
            <a:ext cx="63627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sldNum" sz="quarter" idx="11"/>
          </p:nvPr>
        </p:nvSpPr>
        <p:spPr>
          <a:ln/>
        </p:spPr>
        <p:txBody>
          <a:bodyPr/>
          <a:lstStyle>
            <a:lvl1pPr>
              <a:defRPr/>
            </a:lvl1pPr>
          </a:lstStyle>
          <a:p>
            <a:pPr>
              <a:defRPr/>
            </a:pPr>
            <a:fld id="{9CB3FD50-EA39-4C67-A579-D56787326B9F}" type="slidenum">
              <a:rPr lang="en-US"/>
              <a:pPr>
                <a:defRPr/>
              </a:pPr>
              <a:t>‹#›</a:t>
            </a:fld>
            <a:endParaRPr lang="en-US"/>
          </a:p>
        </p:txBody>
      </p:sp>
      <p:sp>
        <p:nvSpPr>
          <p:cNvPr id="6" name="Rectangle 11"/>
          <p:cNvSpPr>
            <a:spLocks noGrp="1" noChangeArrowheads="1"/>
          </p:cNvSpPr>
          <p:nvPr>
            <p:ph type="ftr" sz="quarter" idx="12"/>
          </p:nvPr>
        </p:nvSpPr>
        <p:spPr>
          <a:ln/>
        </p:spPr>
        <p:txBody>
          <a:bodyPr/>
          <a:lstStyle>
            <a:lvl1pPr>
              <a:defRPr/>
            </a:lvl1pPr>
          </a:lstStyle>
          <a:p>
            <a:pPr>
              <a:defRPr/>
            </a:pPr>
            <a:r>
              <a:rPr lang="en-US"/>
              <a:t>integration * intelligence * insight</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6D2347A-55C3-4B2D-83BD-305637ECA3D0}" type="datetimeFigureOut">
              <a:rPr lang="en-US"/>
              <a:pPr>
                <a:defRPr/>
              </a:pPr>
              <a:t>5/3/2010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B6110A-D8FF-4DB6-AE49-15473BBFCFA5}"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C0A3584-0F55-4F8A-8CAF-8A6DEDBF3A6B}" type="datetimeFigureOut">
              <a:rPr lang="en-US"/>
              <a:pPr>
                <a:defRPr/>
              </a:pPr>
              <a:t>5/3/2010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E17D98-3D38-4D6B-80E8-69FC9E084582}"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0A5006-1905-4087-B4A1-071A5F6BBBCE}" type="datetimeFigureOut">
              <a:rPr lang="en-US"/>
              <a:pPr>
                <a:defRPr/>
              </a:pPr>
              <a:t>5/3/2010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377EFA-CE22-49B8-981A-7EBA3E1C119A}"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DBFD8C-4223-42FF-8912-BD297C41012E}" type="datetimeFigureOut">
              <a:rPr lang="en-US"/>
              <a:pPr>
                <a:defRPr/>
              </a:pPr>
              <a:t>5/3/2010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6E5CAB3-651F-4940-826C-E61A4830B3E0}"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09D95F9-90C7-4803-8374-AACB490FFB66}" type="datetimeFigureOut">
              <a:rPr lang="en-US"/>
              <a:pPr>
                <a:defRPr/>
              </a:pPr>
              <a:t>5/3/2010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1DD6830-8C11-4AAB-BEE5-1471C95D93FC}"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D873ED9-AE24-4F10-98D3-8878907E2D04}" type="datetimeFigureOut">
              <a:rPr lang="en-US"/>
              <a:pPr>
                <a:defRPr/>
              </a:pPr>
              <a:t>5/3/2010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0811328-43B3-4AB0-8E3E-4ADB6F67F1A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7370187-07AD-4FD5-AE61-B9BE0AA8914B}" type="datetimeFigureOut">
              <a:rPr lang="en-US"/>
              <a:pPr>
                <a:defRPr/>
              </a:pPr>
              <a:t>5/3/2010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134E22A-9D27-459A-B043-270F7CE4B245}"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B1C98ED-B8B9-4243-9DD6-EEA071DFBDB6}" type="datetimeFigureOut">
              <a:rPr lang="en-US"/>
              <a:pPr>
                <a:defRPr/>
              </a:pPr>
              <a:t>5/3/2010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4ACC13A-EE87-496D-9B0A-E8661368AE18}"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C76C8C-8D7C-4924-B6F2-2826B9C2D72D}" type="datetimeFigureOut">
              <a:rPr lang="en-US"/>
              <a:pPr>
                <a:defRPr/>
              </a:pPr>
              <a:t>5/3/2010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456CF09-5D58-4BFB-8B33-02823DD9E058}"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44C7F88-C526-4F2A-BB81-767EAA1057B7}" type="datetimeFigureOut">
              <a:rPr lang="en-US"/>
              <a:pPr>
                <a:defRPr/>
              </a:pPr>
              <a:t>5/3/2010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139908F-3A7F-46B9-9117-AED9156170B4}"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32D1BCF-E541-4096-BDE6-38D3F70B6515}" type="datetimeFigureOut">
              <a:rPr lang="en-US"/>
              <a:pPr>
                <a:defRPr/>
              </a:pPr>
              <a:t>5/3/2010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596165-E00B-40FE-AACD-477B3DF5BCBE}"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B5B898A-E75D-4020-B4EE-7CC97B1ED8D2}" type="datetimeFigureOut">
              <a:rPr lang="en-US"/>
              <a:pPr>
                <a:defRPr/>
              </a:pPr>
              <a:t>5/3/2010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AD551FB-463A-4377-AA10-C2A1A08B551D}" type="slidenum">
              <a:rPr lang="en-US"/>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C4E18C9-E310-4DBD-9FED-CD97BB0EB257}" type="datetimeFigureOut">
              <a:rPr lang="en-US"/>
              <a:pPr>
                <a:defRPr/>
              </a:pPr>
              <a:t>5/3/2010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83B734-48BE-4243-91E6-6FBF569CC3E8}" type="slidenum">
              <a:rPr lang="en-US"/>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2F93AA8-3EC0-4446-850B-35F7037FF408}" type="datetimeFigureOut">
              <a:rPr lang="en-US"/>
              <a:pPr>
                <a:defRPr/>
              </a:pPr>
              <a:t>5/3/2010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891F33-416A-4809-9664-F2F6F5F45EFC}"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3D04115-4FDC-4B07-9617-A93E09ACA3C0}" type="datetimeFigureOut">
              <a:rPr lang="en-US"/>
              <a:pPr>
                <a:defRPr/>
              </a:pPr>
              <a:t>5/3/2010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AA0850E-327C-45E5-8720-45D264C46F04}"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BA9D127-381F-4983-9535-3F666E2A0F17}" type="datetimeFigureOut">
              <a:rPr lang="en-US"/>
              <a:pPr>
                <a:defRPr/>
              </a:pPr>
              <a:t>5/3/2010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8B12C57-6A53-4F99-9B3E-3DF5F5C914B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AFCF9BB-55A4-42B1-AFC7-43910308E9A1}" type="datetimeFigureOut">
              <a:rPr lang="en-US"/>
              <a:pPr>
                <a:defRPr/>
              </a:pPr>
              <a:t>5/3/2010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65B7E73-1C8E-4588-8556-F22BBC8FFD38}"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591AE25-0655-463B-A78A-8F73FC62CCBD}" type="datetimeFigureOut">
              <a:rPr lang="en-US"/>
              <a:pPr>
                <a:defRPr/>
              </a:pPr>
              <a:t>5/3/2010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7951709-511A-4F30-9575-A20798519757}"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99524C3-D52F-43B4-A844-995795690FB2}" type="datetimeFigureOut">
              <a:rPr lang="en-US"/>
              <a:pPr>
                <a:defRPr/>
              </a:pPr>
              <a:t>5/3/2010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B1B41E-A83E-483D-9D5F-ED94B538F9DC}"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D60DAF3-E513-4B66-9DEB-5F38F105AD53}" type="datetimeFigureOut">
              <a:rPr lang="en-US"/>
              <a:pPr>
                <a:defRPr/>
              </a:pPr>
              <a:t>5/3/2010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886DCDA-9831-44B0-9ECC-FA50BB73BC6C}"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C9765EF-5D05-45CC-8DF5-6313087FEC59}" type="datetimeFigureOut">
              <a:rPr lang="en-US"/>
              <a:pPr>
                <a:defRPr/>
              </a:pPr>
              <a:t>5/3/2010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1B91DB-3231-4F81-94B0-A47E65ACBA30}"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008EC95-490E-4A2D-8721-B0F73B74F03B}" type="datetimeFigureOut">
              <a:rPr lang="en-US"/>
              <a:pPr>
                <a:defRPr/>
              </a:pPr>
              <a:t>5/3/2010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58C045-1C92-4675-A06D-FAC155DF725B}"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7" descr="PPT.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extBox 20"/>
          <p:cNvSpPr txBox="1">
            <a:spLocks noChangeArrowheads="1"/>
          </p:cNvSpPr>
          <p:nvPr/>
        </p:nvSpPr>
        <p:spPr bwMode="auto">
          <a:xfrm>
            <a:off x="304800" y="6662738"/>
            <a:ext cx="714375" cy="123825"/>
          </a:xfrm>
          <a:prstGeom prst="rect">
            <a:avLst/>
          </a:prstGeom>
          <a:noFill/>
          <a:ln w="9525">
            <a:noFill/>
            <a:miter lim="800000"/>
            <a:headEnd/>
            <a:tailEnd/>
          </a:ln>
        </p:spPr>
        <p:txBody>
          <a:bodyPr lIns="0" tIns="0" rIns="0" bIns="0">
            <a:spAutoFit/>
          </a:bodyPr>
          <a:lstStyle/>
          <a:p>
            <a:pPr>
              <a:defRPr/>
            </a:pPr>
            <a:r>
              <a:rPr lang="en-US" sz="800" dirty="0">
                <a:solidFill>
                  <a:schemeClr val="bg2"/>
                </a:solidFill>
                <a:latin typeface="+mn-lt"/>
              </a:rPr>
              <a:t>© Satyam 2009</a:t>
            </a:r>
          </a:p>
        </p:txBody>
      </p:sp>
      <p:sp>
        <p:nvSpPr>
          <p:cNvPr id="3" name="Subtitle 2"/>
          <p:cNvSpPr>
            <a:spLocks noGrp="1"/>
          </p:cNvSpPr>
          <p:nvPr>
            <p:ph type="subTitle" idx="1"/>
          </p:nvPr>
        </p:nvSpPr>
        <p:spPr>
          <a:xfrm>
            <a:off x="1366839" y="4580751"/>
            <a:ext cx="5341936" cy="276999"/>
          </a:xfrm>
        </p:spPr>
        <p:txBody>
          <a:bodyPr anchor="b">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a:xfrm>
            <a:off x="1366839" y="2214563"/>
            <a:ext cx="5341936" cy="1231106"/>
          </a:xfrm>
        </p:spPr>
        <p:txBody>
          <a:bodyPr/>
          <a:lstStyle>
            <a:lvl1pPr algn="l">
              <a:defRPr sz="4000">
                <a:solidFill>
                  <a:schemeClr val="tx2"/>
                </a:solidFill>
              </a:defRPr>
            </a:lvl1pPr>
          </a:lstStyle>
          <a:p>
            <a:r>
              <a:rPr lang="en-US" smtClean="0"/>
              <a:t>Click to edit Master title style</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1" y="1465507"/>
            <a:ext cx="8544207" cy="1938992"/>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pic>
        <p:nvPicPr>
          <p:cNvPr id="4" name="Picture 7" descr="PPT.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Subtitle 2"/>
          <p:cNvSpPr>
            <a:spLocks noGrp="1"/>
          </p:cNvSpPr>
          <p:nvPr>
            <p:ph type="subTitle" idx="1"/>
          </p:nvPr>
        </p:nvSpPr>
        <p:spPr>
          <a:xfrm>
            <a:off x="1366839" y="4580751"/>
            <a:ext cx="5341936" cy="276999"/>
          </a:xfrm>
        </p:spPr>
        <p:txBody>
          <a:bodyPr anchor="b">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a:xfrm>
            <a:off x="1366839" y="2214563"/>
            <a:ext cx="5341936" cy="1231106"/>
          </a:xfrm>
        </p:spPr>
        <p:txBody>
          <a:bodyPr/>
          <a:lstStyle>
            <a:lvl1pPr algn="l">
              <a:defRPr sz="4000">
                <a:solidFill>
                  <a:schemeClr val="tx2"/>
                </a:solidFill>
              </a:defRPr>
            </a:lvl1pPr>
          </a:lstStyle>
          <a:p>
            <a:r>
              <a:rPr lang="en-US" smtClean="0"/>
              <a:t>Click to edit Master title style</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1" y="960438"/>
            <a:ext cx="4170595" cy="5303838"/>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a:xfrm>
            <a:off x="4648200" y="960438"/>
            <a:ext cx="4170595" cy="5303838"/>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a:xfrm>
            <a:off x="302931" y="96043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a:xfrm>
            <a:off x="4648200" y="96043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p:nvPr>
        </p:nvSpPr>
        <p:spPr>
          <a:xfrm>
            <a:off x="302931"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
          <p:cNvSpPr>
            <a:spLocks noGrp="1"/>
          </p:cNvSpPr>
          <p:nvPr>
            <p:ph type="body" sz="quarter" idx="11"/>
          </p:nvPr>
        </p:nvSpPr>
        <p:spPr>
          <a:xfrm>
            <a:off x="4648200"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ext Placeholder 4"/>
          <p:cNvSpPr>
            <a:spLocks noGrp="1"/>
          </p:cNvSpPr>
          <p:nvPr>
            <p:ph type="body" sz="quarter" idx="12"/>
          </p:nvPr>
        </p:nvSpPr>
        <p:spPr>
          <a:xfrm>
            <a:off x="302931"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4" name="Text Placeholder 4"/>
          <p:cNvSpPr>
            <a:spLocks noGrp="1"/>
          </p:cNvSpPr>
          <p:nvPr>
            <p:ph type="body" sz="quarter" idx="13"/>
          </p:nvPr>
        </p:nvSpPr>
        <p:spPr>
          <a:xfrm>
            <a:off x="4648200"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5" name="Text Placeholder 4"/>
          <p:cNvSpPr>
            <a:spLocks noGrp="1"/>
          </p:cNvSpPr>
          <p:nvPr>
            <p:ph type="body" sz="quarter" idx="14"/>
          </p:nvPr>
        </p:nvSpPr>
        <p:spPr>
          <a:xfrm>
            <a:off x="302931"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Text Placeholder 4"/>
          <p:cNvSpPr>
            <a:spLocks noGrp="1"/>
          </p:cNvSpPr>
          <p:nvPr>
            <p:ph type="body" sz="quarter" idx="15"/>
          </p:nvPr>
        </p:nvSpPr>
        <p:spPr>
          <a:xfrm>
            <a:off x="4648200"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302931"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8" name="Text Placeholder 4"/>
          <p:cNvSpPr>
            <a:spLocks noGrp="1"/>
          </p:cNvSpPr>
          <p:nvPr>
            <p:ph type="body" sz="quarter" idx="17"/>
          </p:nvPr>
        </p:nvSpPr>
        <p:spPr>
          <a:xfrm>
            <a:off x="4648200"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3" name="TextBox 2"/>
          <p:cNvSpPr txBox="1">
            <a:spLocks noChangeArrowheads="1"/>
          </p:cNvSpPr>
          <p:nvPr/>
        </p:nvSpPr>
        <p:spPr bwMode="gray">
          <a:xfrm>
            <a:off x="1366838" y="3517900"/>
            <a:ext cx="1333500" cy="276225"/>
          </a:xfrm>
          <a:prstGeom prst="rect">
            <a:avLst/>
          </a:prstGeom>
          <a:noFill/>
          <a:ln w="9525">
            <a:noFill/>
            <a:miter lim="800000"/>
            <a:headEnd/>
            <a:tailEnd/>
          </a:ln>
        </p:spPr>
        <p:txBody>
          <a:bodyPr wrap="none" lIns="0" tIns="0" rIns="0" bIns="0" anchor="b">
            <a:spAutoFit/>
          </a:bodyPr>
          <a:lstStyle/>
          <a:p>
            <a:pPr>
              <a:defRPr/>
            </a:pPr>
            <a:r>
              <a:rPr lang="en-US" b="1" dirty="0">
                <a:solidFill>
                  <a:schemeClr val="bg2"/>
                </a:solidFill>
                <a:cs typeface="Arial" pitchFamily="34" charset="0"/>
              </a:rPr>
              <a:t>satyam.com</a:t>
            </a:r>
          </a:p>
        </p:txBody>
      </p:sp>
      <p:sp>
        <p:nvSpPr>
          <p:cNvPr id="4" name="TextBox 3"/>
          <p:cNvSpPr txBox="1">
            <a:spLocks noChangeArrowheads="1"/>
          </p:cNvSpPr>
          <p:nvPr/>
        </p:nvSpPr>
        <p:spPr bwMode="gray">
          <a:xfrm>
            <a:off x="1366838" y="4233863"/>
            <a:ext cx="6729412" cy="1184275"/>
          </a:xfrm>
          <a:prstGeom prst="rect">
            <a:avLst/>
          </a:prstGeom>
          <a:noFill/>
          <a:ln w="9525">
            <a:noFill/>
            <a:miter lim="800000"/>
            <a:headEnd/>
            <a:tailEnd/>
          </a:ln>
        </p:spPr>
        <p:txBody>
          <a:bodyPr lIns="0" tIns="0" rIns="0" bIns="0">
            <a:spAutoFit/>
          </a:bodyPr>
          <a:lstStyle/>
          <a:p>
            <a:pPr>
              <a:spcBef>
                <a:spcPts val="600"/>
              </a:spcBef>
              <a:defRPr/>
            </a:pPr>
            <a:r>
              <a:rPr lang="en-US" sz="900" b="1" dirty="0">
                <a:solidFill>
                  <a:schemeClr val="bg2"/>
                </a:solidFill>
                <a:latin typeface="Arial" charset="0"/>
              </a:rPr>
              <a:t>Safe Harbor</a:t>
            </a:r>
          </a:p>
          <a:p>
            <a:pPr>
              <a:spcBef>
                <a:spcPts val="600"/>
              </a:spcBef>
              <a:defRPr/>
            </a:pPr>
            <a:r>
              <a:rPr lang="en-US" sz="900" dirty="0">
                <a:solidFill>
                  <a:schemeClr val="bg2"/>
                </a:solidFill>
                <a:latin typeface="Arial" charset="0"/>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latin typeface="Arial" charset="0"/>
            </a:endParaRPr>
          </a:p>
        </p:txBody>
      </p:sp>
      <p:sp>
        <p:nvSpPr>
          <p:cNvPr id="2" name="Title 1"/>
          <p:cNvSpPr>
            <a:spLocks noGrp="1"/>
          </p:cNvSpPr>
          <p:nvPr>
            <p:ph type="title"/>
          </p:nvPr>
        </p:nvSpPr>
        <p:spPr>
          <a:xfrm>
            <a:off x="1366838" y="1367641"/>
            <a:ext cx="6729984" cy="338554"/>
          </a:xfrm>
        </p:spPr>
        <p:txBody>
          <a:bodyPr/>
          <a:lstStyle>
            <a:lvl1pPr algn="l">
              <a:defRPr/>
            </a:lvl1pPr>
          </a:lstStyle>
          <a:p>
            <a:r>
              <a:rPr lang="en-US" smtClean="0"/>
              <a:t>Click to edit Master title style</a:t>
            </a:r>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a:defRPr/>
            </a:pPr>
            <a:fld id="{B14DAB76-CC6F-42FF-B0A9-22F75716AD56}" type="datetimeFigureOut">
              <a:rPr lang="en-US"/>
              <a:pPr>
                <a:defRPr/>
              </a:pPr>
              <a:t>5/3/2010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atin typeface="Arial" charset="0"/>
              </a:defRPr>
            </a:lvl1pPr>
          </a:lstStyle>
          <a:p>
            <a:pPr>
              <a:defRPr/>
            </a:pPr>
            <a:fld id="{270B2BA6-4615-478F-B7C3-DBDADA82F8F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5.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4.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5" Type="http://schemas.openxmlformats.org/officeDocument/2006/relationships/slideLayout" Target="../slideLayouts/slideLayout60.xml"/><Relationship Id="rId10" Type="http://schemas.openxmlformats.org/officeDocument/2006/relationships/image" Target="../media/image7.jpeg"/><Relationship Id="rId4" Type="http://schemas.openxmlformats.org/officeDocument/2006/relationships/slideLayout" Target="../slideLayouts/slideLayout59.xml"/><Relationship Id="rId9"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654050" y="2801938"/>
            <a:ext cx="5948363" cy="638175"/>
          </a:xfrm>
          <a:prstGeom prst="rect">
            <a:avLst/>
          </a:prstGeom>
          <a:solidFill>
            <a:srgbClr val="FFFFFF"/>
          </a:solidFill>
          <a:ln w="9525">
            <a:solidFill>
              <a:srgbClr val="000000"/>
            </a:solidFill>
            <a:miter lim="800000"/>
            <a:headEnd/>
            <a:tailEnd/>
          </a:ln>
        </p:spPr>
        <p:txBody>
          <a:bodyPr/>
          <a:lstStyle/>
          <a:p>
            <a:pPr algn="ctr">
              <a:defRPr/>
            </a:pPr>
            <a:r>
              <a:rPr lang="en-US" sz="4400" b="1">
                <a:solidFill>
                  <a:schemeClr val="accent2"/>
                </a:solidFill>
                <a:effectLst>
                  <a:outerShdw blurRad="38100" dist="38100" dir="2700000" algn="tl">
                    <a:srgbClr val="C0C0C0"/>
                  </a:outerShdw>
                </a:effectLst>
                <a:latin typeface="Arial" charset="0"/>
              </a:rPr>
              <a:t>BusinessObjects XI</a:t>
            </a:r>
          </a:p>
        </p:txBody>
      </p:sp>
      <p:pic>
        <p:nvPicPr>
          <p:cNvPr id="1027" name="Picture 3" descr="new logo dw"/>
          <p:cNvPicPr>
            <a:picLocks noChangeAspect="1" noChangeArrowheads="1"/>
          </p:cNvPicPr>
          <p:nvPr/>
        </p:nvPicPr>
        <p:blipFill>
          <a:blip r:embed="rId13"/>
          <a:srcRect/>
          <a:stretch>
            <a:fillRect/>
          </a:stretch>
        </p:blipFill>
        <p:spPr bwMode="auto">
          <a:xfrm>
            <a:off x="152400" y="4800600"/>
            <a:ext cx="3962400" cy="1503363"/>
          </a:xfrm>
          <a:prstGeom prst="rect">
            <a:avLst/>
          </a:prstGeom>
          <a:noFill/>
          <a:ln w="9525">
            <a:noFill/>
            <a:miter lim="800000"/>
            <a:headEnd/>
            <a:tailEnd/>
          </a:ln>
        </p:spPr>
      </p:pic>
      <p:pic>
        <p:nvPicPr>
          <p:cNvPr id="1028" name="Picture 4" descr="Satyam logo-reverse"/>
          <p:cNvPicPr>
            <a:picLocks noChangeAspect="1" noChangeArrowheads="1"/>
          </p:cNvPicPr>
          <p:nvPr/>
        </p:nvPicPr>
        <p:blipFill>
          <a:blip r:embed="rId14">
            <a:clrChange>
              <a:clrFrom>
                <a:srgbClr val="000000"/>
              </a:clrFrom>
              <a:clrTo>
                <a:srgbClr val="000000">
                  <a:alpha val="0"/>
                </a:srgbClr>
              </a:clrTo>
            </a:clrChange>
          </a:blip>
          <a:srcRect/>
          <a:stretch>
            <a:fillRect/>
          </a:stretch>
        </p:blipFill>
        <p:spPr bwMode="auto">
          <a:xfrm>
            <a:off x="3898900" y="3048000"/>
            <a:ext cx="1282700" cy="1304925"/>
          </a:xfrm>
          <a:prstGeom prst="rect">
            <a:avLst/>
          </a:prstGeom>
          <a:noFill/>
          <a:ln w="9525">
            <a:noFill/>
            <a:miter lim="800000"/>
            <a:headEnd/>
            <a:tailEnd/>
          </a:ln>
        </p:spPr>
      </p:pic>
      <p:pic>
        <p:nvPicPr>
          <p:cNvPr id="1029" name="Picture 5" descr="BlueClouds1"/>
          <p:cNvPicPr>
            <a:picLocks noChangeAspect="1" noChangeArrowheads="1"/>
          </p:cNvPicPr>
          <p:nvPr/>
        </p:nvPicPr>
        <p:blipFill>
          <a:blip r:embed="rId15"/>
          <a:srcRect t="4947"/>
          <a:stretch>
            <a:fillRect/>
          </a:stretch>
        </p:blipFill>
        <p:spPr bwMode="auto">
          <a:xfrm>
            <a:off x="0" y="0"/>
            <a:ext cx="9144000" cy="4343400"/>
          </a:xfrm>
          <a:prstGeom prst="rect">
            <a:avLst/>
          </a:prstGeom>
          <a:noFill/>
          <a:ln w="9525">
            <a:noFill/>
            <a:miter lim="800000"/>
            <a:headEnd/>
            <a:tailEnd/>
          </a:ln>
        </p:spPr>
      </p:pic>
      <p:pic>
        <p:nvPicPr>
          <p:cNvPr id="1030" name="Picture 6" descr="Satyam logo-reverse"/>
          <p:cNvPicPr>
            <a:picLocks noChangeAspect="1" noChangeArrowheads="1"/>
          </p:cNvPicPr>
          <p:nvPr/>
        </p:nvPicPr>
        <p:blipFill>
          <a:blip r:embed="rId14">
            <a:clrChange>
              <a:clrFrom>
                <a:srgbClr val="000000"/>
              </a:clrFrom>
              <a:clrTo>
                <a:srgbClr val="000000">
                  <a:alpha val="0"/>
                </a:srgbClr>
              </a:clrTo>
            </a:clrChange>
          </a:blip>
          <a:srcRect/>
          <a:stretch>
            <a:fillRect/>
          </a:stretch>
        </p:blipFill>
        <p:spPr bwMode="auto">
          <a:xfrm>
            <a:off x="4038600" y="2971800"/>
            <a:ext cx="1282700" cy="1304925"/>
          </a:xfrm>
          <a:prstGeom prst="rect">
            <a:avLst/>
          </a:prstGeom>
          <a:noFill/>
          <a:ln w="9525">
            <a:noFill/>
            <a:miter lim="800000"/>
            <a:headEnd/>
            <a:tailEnd/>
          </a:ln>
        </p:spPr>
      </p:pic>
      <p:sp>
        <p:nvSpPr>
          <p:cNvPr id="111623" name="Text Box 7"/>
          <p:cNvSpPr txBox="1">
            <a:spLocks noChangeArrowheads="1"/>
          </p:cNvSpPr>
          <p:nvPr/>
        </p:nvSpPr>
        <p:spPr bwMode="auto">
          <a:xfrm>
            <a:off x="6629400" y="5943600"/>
            <a:ext cx="2362200" cy="366713"/>
          </a:xfrm>
          <a:prstGeom prst="rect">
            <a:avLst/>
          </a:prstGeom>
          <a:noFill/>
          <a:ln w="9525" algn="ctr">
            <a:noFill/>
            <a:miter lim="800000"/>
            <a:headEnd/>
            <a:tailEnd/>
          </a:ln>
          <a:effectLst/>
        </p:spPr>
        <p:txBody>
          <a:bodyPr>
            <a:spAutoFit/>
          </a:bodyPr>
          <a:lstStyle/>
          <a:p>
            <a:pPr algn="ctr" eaLnBrk="0" hangingPunct="0">
              <a:spcBef>
                <a:spcPct val="50000"/>
              </a:spcBef>
              <a:defRPr/>
            </a:pPr>
            <a:endParaRPr lang="en-US">
              <a:latin typeface="Arial" charset="0"/>
            </a:endParaRPr>
          </a:p>
        </p:txBody>
      </p:sp>
      <p:sp>
        <p:nvSpPr>
          <p:cNvPr id="1032" name="WordArt 8"/>
          <p:cNvSpPr>
            <a:spLocks noChangeArrowheads="1" noChangeShapeType="1" noTextEdit="1"/>
          </p:cNvSpPr>
          <p:nvPr/>
        </p:nvSpPr>
        <p:spPr bwMode="auto">
          <a:xfrm>
            <a:off x="4495800" y="4800600"/>
            <a:ext cx="3781425" cy="838200"/>
          </a:xfrm>
          <a:prstGeom prst="rect">
            <a:avLst/>
          </a:prstGeom>
        </p:spPr>
        <p:txBody>
          <a:bodyPr wrap="none" fromWordArt="1">
            <a:prstTxWarp prst="textPlain">
              <a:avLst>
                <a:gd name="adj" fmla="val 50000"/>
              </a:avLst>
            </a:prstTxWarp>
          </a:bodyPr>
          <a:lstStyle/>
          <a:p>
            <a:pPr algn="ctr"/>
            <a:endParaRPr lang="en-IN" sz="3600" kern="1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endParaRPr>
          </a:p>
        </p:txBody>
      </p:sp>
      <p:sp>
        <p:nvSpPr>
          <p:cNvPr id="111625" name="Rectangle 9"/>
          <p:cNvSpPr>
            <a:spLocks noGrp="1" noChangeArrowheads="1"/>
          </p:cNvSpPr>
          <p:nvPr>
            <p:ph type="title"/>
          </p:nvPr>
        </p:nvSpPr>
        <p:spPr bwMode="auto">
          <a:xfrm>
            <a:off x="4495800" y="4572000"/>
            <a:ext cx="4419600" cy="1905000"/>
          </a:xfrm>
          <a:prstGeom prst="rect">
            <a:avLst/>
          </a:prstGeom>
          <a:noFill/>
          <a:ln w="9525">
            <a:noFill/>
            <a:miter lim="800000"/>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ctr" rtl="0" eaLnBrk="0" fontAlgn="base" hangingPunct="0">
        <a:spcBef>
          <a:spcPct val="0"/>
        </a:spcBef>
        <a:spcAft>
          <a:spcPct val="0"/>
        </a:spcAft>
        <a:defRPr sz="44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accent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4400" b="1">
          <a:solidFill>
            <a:schemeClr val="accent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4400" b="1">
          <a:solidFill>
            <a:schemeClr val="accent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4400" b="1">
          <a:solidFill>
            <a:schemeClr val="accent2"/>
          </a:solidFill>
          <a:effectLst>
            <a:outerShdw blurRad="38100" dist="38100" dir="2700000" algn="tl">
              <a:srgbClr val="C0C0C0"/>
            </a:outerShdw>
          </a:effectLst>
          <a:latin typeface="Arial" charset="0"/>
        </a:defRPr>
      </a:lvl5pPr>
      <a:lvl6pPr marL="457200" algn="ctr" rtl="0" fontAlgn="base">
        <a:spcBef>
          <a:spcPct val="0"/>
        </a:spcBef>
        <a:spcAft>
          <a:spcPct val="0"/>
        </a:spcAft>
        <a:defRPr sz="4400" b="1">
          <a:solidFill>
            <a:schemeClr val="accent2"/>
          </a:solidFill>
          <a:effectLst>
            <a:outerShdw blurRad="38100" dist="38100" dir="2700000" algn="tl">
              <a:srgbClr val="C0C0C0"/>
            </a:outerShdw>
          </a:effectLst>
          <a:latin typeface="Arial" charset="0"/>
        </a:defRPr>
      </a:lvl6pPr>
      <a:lvl7pPr marL="914400" algn="ctr" rtl="0" fontAlgn="base">
        <a:spcBef>
          <a:spcPct val="0"/>
        </a:spcBef>
        <a:spcAft>
          <a:spcPct val="0"/>
        </a:spcAft>
        <a:defRPr sz="4400" b="1">
          <a:solidFill>
            <a:schemeClr val="accent2"/>
          </a:solidFill>
          <a:effectLst>
            <a:outerShdw blurRad="38100" dist="38100" dir="2700000" algn="tl">
              <a:srgbClr val="C0C0C0"/>
            </a:outerShdw>
          </a:effectLst>
          <a:latin typeface="Arial" charset="0"/>
        </a:defRPr>
      </a:lvl7pPr>
      <a:lvl8pPr marL="1371600" algn="ctr" rtl="0" fontAlgn="base">
        <a:spcBef>
          <a:spcPct val="0"/>
        </a:spcBef>
        <a:spcAft>
          <a:spcPct val="0"/>
        </a:spcAft>
        <a:defRPr sz="4400" b="1">
          <a:solidFill>
            <a:schemeClr val="accent2"/>
          </a:solidFill>
          <a:effectLst>
            <a:outerShdw blurRad="38100" dist="38100" dir="2700000" algn="tl">
              <a:srgbClr val="C0C0C0"/>
            </a:outerShdw>
          </a:effectLst>
          <a:latin typeface="Arial" charset="0"/>
        </a:defRPr>
      </a:lvl8pPr>
      <a:lvl9pPr marL="1828800" algn="ctr" rtl="0" fontAlgn="base">
        <a:spcBef>
          <a:spcPct val="0"/>
        </a:spcBef>
        <a:spcAft>
          <a:spcPct val="0"/>
        </a:spcAft>
        <a:defRPr sz="4400" b="1">
          <a:solidFill>
            <a:schemeClr val="accent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152400" y="152400"/>
            <a:ext cx="7273925" cy="831850"/>
            <a:chOff x="0" y="0"/>
            <a:chExt cx="4582" cy="524"/>
          </a:xfrm>
        </p:grpSpPr>
        <p:sp>
          <p:nvSpPr>
            <p:cNvPr id="113667" name="AutoShape 3"/>
            <p:cNvSpPr>
              <a:spLocks noChangeArrowheads="1"/>
            </p:cNvSpPr>
            <p:nvPr userDrawn="1"/>
          </p:nvSpPr>
          <p:spPr bwMode="auto">
            <a:xfrm rot="5400000">
              <a:off x="4021" y="-37"/>
              <a:ext cx="524" cy="598"/>
            </a:xfrm>
            <a:prstGeom prst="rtTriangle">
              <a:avLst/>
            </a:prstGeom>
            <a:solidFill>
              <a:srgbClr val="4A95E8"/>
            </a:solidFill>
            <a:ln w="9525">
              <a:solidFill>
                <a:srgbClr val="4A95E8"/>
              </a:solidFill>
              <a:miter lim="800000"/>
              <a:headEnd/>
              <a:tailEnd/>
            </a:ln>
            <a:effectLst/>
          </p:spPr>
          <p:txBody>
            <a:bodyPr wrap="none" anchor="ctr"/>
            <a:lstStyle/>
            <a:p>
              <a:pPr>
                <a:defRPr/>
              </a:pPr>
              <a:endParaRPr lang="en-US">
                <a:latin typeface="Arial" charset="0"/>
              </a:endParaRPr>
            </a:p>
          </p:txBody>
        </p:sp>
        <p:sp>
          <p:nvSpPr>
            <p:cNvPr id="113668" name="Rectangle 4"/>
            <p:cNvSpPr>
              <a:spLocks noChangeArrowheads="1"/>
            </p:cNvSpPr>
            <p:nvPr userDrawn="1"/>
          </p:nvSpPr>
          <p:spPr bwMode="auto">
            <a:xfrm>
              <a:off x="0" y="0"/>
              <a:ext cx="3984" cy="524"/>
            </a:xfrm>
            <a:prstGeom prst="rect">
              <a:avLst/>
            </a:prstGeom>
            <a:solidFill>
              <a:srgbClr val="4A95E8"/>
            </a:solidFill>
            <a:ln w="9525">
              <a:solidFill>
                <a:srgbClr val="4A95E8"/>
              </a:solidFill>
              <a:miter lim="800000"/>
              <a:headEnd/>
              <a:tailEnd/>
            </a:ln>
            <a:effectLst/>
          </p:spPr>
          <p:txBody>
            <a:bodyPr wrap="none" anchor="ctr"/>
            <a:lstStyle/>
            <a:p>
              <a:pPr>
                <a:defRPr/>
              </a:pPr>
              <a:endParaRPr lang="en-US">
                <a:latin typeface="Arial" charset="0"/>
              </a:endParaRPr>
            </a:p>
          </p:txBody>
        </p:sp>
      </p:grpSp>
      <p:sp>
        <p:nvSpPr>
          <p:cNvPr id="113669" name="Rectangle 5"/>
          <p:cNvSpPr>
            <a:spLocks noGrp="1" noChangeArrowheads="1"/>
          </p:cNvSpPr>
          <p:nvPr>
            <p:ph type="dt" sz="half" idx="2"/>
          </p:nvPr>
        </p:nvSpPr>
        <p:spPr bwMode="auto">
          <a:xfrm>
            <a:off x="609600" y="63976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grpSp>
        <p:nvGrpSpPr>
          <p:cNvPr id="2052" name="Group 6"/>
          <p:cNvGrpSpPr>
            <a:grpSpLocks/>
          </p:cNvGrpSpPr>
          <p:nvPr/>
        </p:nvGrpSpPr>
        <p:grpSpPr bwMode="auto">
          <a:xfrm>
            <a:off x="1066800" y="6553200"/>
            <a:ext cx="8077200" cy="304800"/>
            <a:chOff x="672" y="4128"/>
            <a:chExt cx="5088" cy="192"/>
          </a:xfrm>
        </p:grpSpPr>
        <p:sp>
          <p:nvSpPr>
            <p:cNvPr id="113671" name="AutoShape 7"/>
            <p:cNvSpPr>
              <a:spLocks noChangeArrowheads="1"/>
            </p:cNvSpPr>
            <p:nvPr userDrawn="1"/>
          </p:nvSpPr>
          <p:spPr bwMode="auto">
            <a:xfrm rot="5400000" flipH="1" flipV="1">
              <a:off x="805" y="3995"/>
              <a:ext cx="192" cy="457"/>
            </a:xfrm>
            <a:prstGeom prst="rtTriangle">
              <a:avLst/>
            </a:prstGeom>
            <a:solidFill>
              <a:srgbClr val="4A95E8"/>
            </a:solidFill>
            <a:ln w="9525">
              <a:noFill/>
              <a:miter lim="800000"/>
              <a:headEnd/>
              <a:tailEnd/>
            </a:ln>
            <a:effectLst/>
          </p:spPr>
          <p:txBody>
            <a:bodyPr wrap="none" anchor="ctr"/>
            <a:lstStyle/>
            <a:p>
              <a:pPr>
                <a:defRPr/>
              </a:pPr>
              <a:endParaRPr lang="en-US">
                <a:latin typeface="Arial" charset="0"/>
              </a:endParaRPr>
            </a:p>
          </p:txBody>
        </p:sp>
        <p:sp>
          <p:nvSpPr>
            <p:cNvPr id="113672" name="Rectangle 8"/>
            <p:cNvSpPr>
              <a:spLocks noChangeArrowheads="1"/>
            </p:cNvSpPr>
            <p:nvPr userDrawn="1"/>
          </p:nvSpPr>
          <p:spPr bwMode="auto">
            <a:xfrm flipH="1" flipV="1">
              <a:off x="1122" y="4130"/>
              <a:ext cx="4638" cy="190"/>
            </a:xfrm>
            <a:prstGeom prst="rect">
              <a:avLst/>
            </a:prstGeom>
            <a:solidFill>
              <a:srgbClr val="4A95E8"/>
            </a:solidFill>
            <a:ln w="9525">
              <a:noFill/>
              <a:miter lim="800000"/>
              <a:headEnd/>
              <a:tailEnd/>
            </a:ln>
            <a:effectLst/>
          </p:spPr>
          <p:txBody>
            <a:bodyPr wrap="none" anchor="ctr"/>
            <a:lstStyle/>
            <a:p>
              <a:pPr>
                <a:defRPr/>
              </a:pPr>
              <a:endParaRPr lang="en-US">
                <a:latin typeface="Arial" charset="0"/>
              </a:endParaRPr>
            </a:p>
          </p:txBody>
        </p:sp>
      </p:grpSp>
      <p:sp>
        <p:nvSpPr>
          <p:cNvPr id="113673" name="Rectangle 9"/>
          <p:cNvSpPr>
            <a:spLocks noGrp="1" noChangeArrowheads="1"/>
          </p:cNvSpPr>
          <p:nvPr>
            <p:ph type="sldNum" sz="quarter" idx="4"/>
          </p:nvPr>
        </p:nvSpPr>
        <p:spPr bwMode="auto">
          <a:xfrm>
            <a:off x="67818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bg1"/>
                </a:solidFill>
                <a:latin typeface="Arial" charset="0"/>
              </a:defRPr>
            </a:lvl1pPr>
          </a:lstStyle>
          <a:p>
            <a:pPr>
              <a:defRPr/>
            </a:pPr>
            <a:fld id="{B5ED5CDE-32CE-41CC-9E42-FDDFDB473266}" type="slidenum">
              <a:rPr lang="en-US"/>
              <a:pPr>
                <a:defRPr/>
              </a:pPr>
              <a:t>‹#›</a:t>
            </a:fld>
            <a:endParaRPr lang="en-US"/>
          </a:p>
        </p:txBody>
      </p:sp>
      <p:sp>
        <p:nvSpPr>
          <p:cNvPr id="113674" name="Rectangle 10"/>
          <p:cNvSpPr>
            <a:spLocks noGrp="1" noChangeArrowheads="1"/>
          </p:cNvSpPr>
          <p:nvPr>
            <p:ph type="ftr" sz="quarter" idx="3"/>
          </p:nvPr>
        </p:nvSpPr>
        <p:spPr bwMode="auto">
          <a:xfrm>
            <a:off x="1905000" y="6477000"/>
            <a:ext cx="5791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latin typeface="Garamond" pitchFamily="18" charset="0"/>
              </a:defRPr>
            </a:lvl1pPr>
          </a:lstStyle>
          <a:p>
            <a:pPr>
              <a:defRPr/>
            </a:pPr>
            <a:r>
              <a:rPr lang="en-US"/>
              <a:t>integration * intelligence * insight</a:t>
            </a:r>
          </a:p>
        </p:txBody>
      </p:sp>
      <p:pic>
        <p:nvPicPr>
          <p:cNvPr id="2055" name="Picture 11" descr="new logo dw"/>
          <p:cNvPicPr>
            <a:picLocks noChangeAspect="1" noChangeArrowheads="1"/>
          </p:cNvPicPr>
          <p:nvPr/>
        </p:nvPicPr>
        <p:blipFill>
          <a:blip r:embed="rId13"/>
          <a:srcRect/>
          <a:stretch>
            <a:fillRect/>
          </a:stretch>
        </p:blipFill>
        <p:spPr bwMode="auto">
          <a:xfrm>
            <a:off x="7315200" y="76200"/>
            <a:ext cx="1663700" cy="631825"/>
          </a:xfrm>
          <a:prstGeom prst="rect">
            <a:avLst/>
          </a:prstGeom>
          <a:noFill/>
          <a:ln w="9525">
            <a:noFill/>
            <a:miter lim="800000"/>
            <a:headEnd/>
            <a:tailEnd/>
          </a:ln>
        </p:spPr>
      </p:pic>
      <p:sp>
        <p:nvSpPr>
          <p:cNvPr id="113676" name="Rectangle 12"/>
          <p:cNvSpPr>
            <a:spLocks noGrp="1" noChangeArrowheads="1"/>
          </p:cNvSpPr>
          <p:nvPr>
            <p:ph type="title"/>
          </p:nvPr>
        </p:nvSpPr>
        <p:spPr bwMode="auto">
          <a:xfrm>
            <a:off x="152400" y="2286000"/>
            <a:ext cx="7162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3677" name="Line 13"/>
          <p:cNvSpPr>
            <a:spLocks noChangeShapeType="1"/>
          </p:cNvSpPr>
          <p:nvPr/>
        </p:nvSpPr>
        <p:spPr bwMode="auto">
          <a:xfrm>
            <a:off x="228600" y="3124200"/>
            <a:ext cx="7696200" cy="0"/>
          </a:xfrm>
          <a:prstGeom prst="line">
            <a:avLst/>
          </a:prstGeom>
          <a:noFill/>
          <a:ln w="28575">
            <a:solidFill>
              <a:schemeClr val="tx1"/>
            </a:solidFill>
            <a:round/>
            <a:headEnd/>
            <a:tailEnd/>
          </a:ln>
          <a:effectLst/>
        </p:spPr>
        <p:txBody>
          <a:bodyPr/>
          <a:lstStyle/>
          <a:p>
            <a:pPr>
              <a:defRPr/>
            </a:pPr>
            <a:endParaRPr lang="en-US">
              <a:latin typeface="Arial" charset="0"/>
            </a:endParaRPr>
          </a:p>
        </p:txBody>
      </p:sp>
      <p:sp>
        <p:nvSpPr>
          <p:cNvPr id="113678" name="Text Box 14"/>
          <p:cNvSpPr txBox="1">
            <a:spLocks noChangeArrowheads="1"/>
          </p:cNvSpPr>
          <p:nvPr/>
        </p:nvSpPr>
        <p:spPr bwMode="auto">
          <a:xfrm>
            <a:off x="457200" y="3389313"/>
            <a:ext cx="7010400" cy="366712"/>
          </a:xfrm>
          <a:prstGeom prst="rect">
            <a:avLst/>
          </a:prstGeom>
          <a:noFill/>
          <a:ln w="9525">
            <a:noFill/>
            <a:miter lim="800000"/>
            <a:headEnd/>
            <a:tailEnd/>
          </a:ln>
          <a:effectLst/>
        </p:spPr>
        <p:txBody>
          <a:bodyPr>
            <a:spAutoFit/>
          </a:bodyPr>
          <a:lstStyle/>
          <a:p>
            <a:pPr algn="r">
              <a:defRPr/>
            </a:pPr>
            <a:r>
              <a:rPr lang="en-US" b="1">
                <a:latin typeface="Arial" charset="0"/>
              </a:rPr>
              <a:t>Click to edit Sub title</a:t>
            </a:r>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hf sldNum="0" hdr="0" dt="0"/>
  <p:txStyles>
    <p:titleStyle>
      <a:lvl1pPr algn="l" rtl="0" eaLnBrk="0" fontAlgn="base" hangingPunct="0">
        <a:spcBef>
          <a:spcPct val="0"/>
        </a:spcBef>
        <a:spcAft>
          <a:spcPct val="0"/>
        </a:spcAft>
        <a:defRPr sz="28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a:solidFill>
            <a:schemeClr val="tx1"/>
          </a:solidFill>
          <a:effectLst>
            <a:outerShdw blurRad="38100" dist="38100" dir="2700000" algn="tl">
              <a:srgbClr val="C0C0C0"/>
            </a:outerShdw>
          </a:effectLst>
          <a:latin typeface="Century Gothic" pitchFamily="34" charset="0"/>
        </a:defRPr>
      </a:lvl2pPr>
      <a:lvl3pPr algn="l" rtl="0" eaLnBrk="0" fontAlgn="base" hangingPunct="0">
        <a:spcBef>
          <a:spcPct val="0"/>
        </a:spcBef>
        <a:spcAft>
          <a:spcPct val="0"/>
        </a:spcAft>
        <a:defRPr sz="2800" b="1">
          <a:solidFill>
            <a:schemeClr val="tx1"/>
          </a:solidFill>
          <a:effectLst>
            <a:outerShdw blurRad="38100" dist="38100" dir="2700000" algn="tl">
              <a:srgbClr val="C0C0C0"/>
            </a:outerShdw>
          </a:effectLst>
          <a:latin typeface="Century Gothic" pitchFamily="34" charset="0"/>
        </a:defRPr>
      </a:lvl3pPr>
      <a:lvl4pPr algn="l" rtl="0" eaLnBrk="0" fontAlgn="base" hangingPunct="0">
        <a:spcBef>
          <a:spcPct val="0"/>
        </a:spcBef>
        <a:spcAft>
          <a:spcPct val="0"/>
        </a:spcAft>
        <a:defRPr sz="2800" b="1">
          <a:solidFill>
            <a:schemeClr val="tx1"/>
          </a:solidFill>
          <a:effectLst>
            <a:outerShdw blurRad="38100" dist="38100" dir="2700000" algn="tl">
              <a:srgbClr val="C0C0C0"/>
            </a:outerShdw>
          </a:effectLst>
          <a:latin typeface="Century Gothic" pitchFamily="34" charset="0"/>
        </a:defRPr>
      </a:lvl4pPr>
      <a:lvl5pPr algn="l" rtl="0" eaLnBrk="0" fontAlgn="base" hangingPunct="0">
        <a:spcBef>
          <a:spcPct val="0"/>
        </a:spcBef>
        <a:spcAft>
          <a:spcPct val="0"/>
        </a:spcAft>
        <a:defRPr sz="2800" b="1">
          <a:solidFill>
            <a:schemeClr val="tx1"/>
          </a:solidFill>
          <a:effectLst>
            <a:outerShdw blurRad="38100" dist="38100" dir="2700000" algn="tl">
              <a:srgbClr val="C0C0C0"/>
            </a:outerShdw>
          </a:effectLst>
          <a:latin typeface="Century Gothic" pitchFamily="34" charset="0"/>
        </a:defRPr>
      </a:lvl5pPr>
      <a:lvl6pPr marL="457200" algn="l" rtl="0" fontAlgn="base">
        <a:spcBef>
          <a:spcPct val="0"/>
        </a:spcBef>
        <a:spcAft>
          <a:spcPct val="0"/>
        </a:spcAft>
        <a:defRPr sz="2800" b="1">
          <a:solidFill>
            <a:schemeClr val="tx1"/>
          </a:solidFill>
          <a:effectLst>
            <a:outerShdw blurRad="38100" dist="38100" dir="2700000" algn="tl">
              <a:srgbClr val="C0C0C0"/>
            </a:outerShdw>
          </a:effectLst>
          <a:latin typeface="Century Gothic" pitchFamily="34" charset="0"/>
        </a:defRPr>
      </a:lvl6pPr>
      <a:lvl7pPr marL="914400" algn="l" rtl="0" fontAlgn="base">
        <a:spcBef>
          <a:spcPct val="0"/>
        </a:spcBef>
        <a:spcAft>
          <a:spcPct val="0"/>
        </a:spcAft>
        <a:defRPr sz="2800" b="1">
          <a:solidFill>
            <a:schemeClr val="tx1"/>
          </a:solidFill>
          <a:effectLst>
            <a:outerShdw blurRad="38100" dist="38100" dir="2700000" algn="tl">
              <a:srgbClr val="C0C0C0"/>
            </a:outerShdw>
          </a:effectLst>
          <a:latin typeface="Century Gothic" pitchFamily="34" charset="0"/>
        </a:defRPr>
      </a:lvl7pPr>
      <a:lvl8pPr marL="1371600" algn="l" rtl="0" fontAlgn="base">
        <a:spcBef>
          <a:spcPct val="0"/>
        </a:spcBef>
        <a:spcAft>
          <a:spcPct val="0"/>
        </a:spcAft>
        <a:defRPr sz="2800" b="1">
          <a:solidFill>
            <a:schemeClr val="tx1"/>
          </a:solidFill>
          <a:effectLst>
            <a:outerShdw blurRad="38100" dist="38100" dir="2700000" algn="tl">
              <a:srgbClr val="C0C0C0"/>
            </a:outerShdw>
          </a:effectLst>
          <a:latin typeface="Century Gothic" pitchFamily="34" charset="0"/>
        </a:defRPr>
      </a:lvl8pPr>
      <a:lvl9pPr marL="1828800" algn="l" rtl="0" fontAlgn="base">
        <a:spcBef>
          <a:spcPct val="0"/>
        </a:spcBef>
        <a:spcAft>
          <a:spcPct val="0"/>
        </a:spcAft>
        <a:defRPr sz="2800" b="1">
          <a:solidFill>
            <a:schemeClr val="tx1"/>
          </a:solidFill>
          <a:effectLst>
            <a:outerShdw blurRad="38100" dist="38100" dir="2700000" algn="tl">
              <a:srgbClr val="C0C0C0"/>
            </a:outerShdw>
          </a:effectLst>
          <a:latin typeface="Century Gothic"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152400" y="152400"/>
            <a:ext cx="7273925" cy="831850"/>
            <a:chOff x="0" y="0"/>
            <a:chExt cx="4582" cy="524"/>
          </a:xfrm>
        </p:grpSpPr>
        <p:sp>
          <p:nvSpPr>
            <p:cNvPr id="114691" name="AutoShape 3"/>
            <p:cNvSpPr>
              <a:spLocks noChangeArrowheads="1"/>
            </p:cNvSpPr>
            <p:nvPr userDrawn="1"/>
          </p:nvSpPr>
          <p:spPr bwMode="auto">
            <a:xfrm rot="5400000">
              <a:off x="4021" y="-37"/>
              <a:ext cx="524" cy="598"/>
            </a:xfrm>
            <a:prstGeom prst="rtTriangle">
              <a:avLst/>
            </a:prstGeom>
            <a:solidFill>
              <a:srgbClr val="4A95E8"/>
            </a:solidFill>
            <a:ln w="9525">
              <a:solidFill>
                <a:srgbClr val="4A95E8"/>
              </a:solidFill>
              <a:miter lim="800000"/>
              <a:headEnd/>
              <a:tailEnd/>
            </a:ln>
            <a:effectLst/>
          </p:spPr>
          <p:txBody>
            <a:bodyPr wrap="none" anchor="ctr"/>
            <a:lstStyle/>
            <a:p>
              <a:pPr>
                <a:defRPr/>
              </a:pPr>
              <a:endParaRPr lang="en-US">
                <a:latin typeface="Arial" charset="0"/>
              </a:endParaRPr>
            </a:p>
          </p:txBody>
        </p:sp>
        <p:sp>
          <p:nvSpPr>
            <p:cNvPr id="114692" name="Rectangle 4"/>
            <p:cNvSpPr>
              <a:spLocks noChangeArrowheads="1"/>
            </p:cNvSpPr>
            <p:nvPr userDrawn="1"/>
          </p:nvSpPr>
          <p:spPr bwMode="auto">
            <a:xfrm>
              <a:off x="0" y="0"/>
              <a:ext cx="3984" cy="524"/>
            </a:xfrm>
            <a:prstGeom prst="rect">
              <a:avLst/>
            </a:prstGeom>
            <a:solidFill>
              <a:srgbClr val="4A95E8"/>
            </a:solidFill>
            <a:ln w="9525">
              <a:solidFill>
                <a:srgbClr val="4A95E8"/>
              </a:solidFill>
              <a:miter lim="800000"/>
              <a:headEnd/>
              <a:tailEnd/>
            </a:ln>
            <a:effectLst/>
          </p:spPr>
          <p:txBody>
            <a:bodyPr wrap="none" anchor="ctr"/>
            <a:lstStyle/>
            <a:p>
              <a:pPr>
                <a:defRPr/>
              </a:pPr>
              <a:endParaRPr lang="en-US">
                <a:latin typeface="Arial" charset="0"/>
              </a:endParaRPr>
            </a:p>
          </p:txBody>
        </p:sp>
      </p:grpSp>
      <p:sp>
        <p:nvSpPr>
          <p:cNvPr id="3075" name="Rectangle 5"/>
          <p:cNvSpPr>
            <a:spLocks noGrp="1" noChangeArrowheads="1"/>
          </p:cNvSpPr>
          <p:nvPr>
            <p:ph type="body" idx="1"/>
          </p:nvPr>
        </p:nvSpPr>
        <p:spPr bwMode="auto">
          <a:xfrm>
            <a:off x="609600" y="11430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4694" name="Rectangle 6"/>
          <p:cNvSpPr>
            <a:spLocks noGrp="1" noChangeArrowheads="1"/>
          </p:cNvSpPr>
          <p:nvPr>
            <p:ph type="dt" sz="half" idx="2"/>
          </p:nvPr>
        </p:nvSpPr>
        <p:spPr bwMode="auto">
          <a:xfrm>
            <a:off x="609600" y="63976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grpSp>
        <p:nvGrpSpPr>
          <p:cNvPr id="3077" name="Group 7"/>
          <p:cNvGrpSpPr>
            <a:grpSpLocks/>
          </p:cNvGrpSpPr>
          <p:nvPr/>
        </p:nvGrpSpPr>
        <p:grpSpPr bwMode="auto">
          <a:xfrm>
            <a:off x="1066800" y="6553200"/>
            <a:ext cx="8077200" cy="304800"/>
            <a:chOff x="672" y="4128"/>
            <a:chExt cx="5088" cy="192"/>
          </a:xfrm>
        </p:grpSpPr>
        <p:sp>
          <p:nvSpPr>
            <p:cNvPr id="114696" name="AutoShape 8"/>
            <p:cNvSpPr>
              <a:spLocks noChangeArrowheads="1"/>
            </p:cNvSpPr>
            <p:nvPr userDrawn="1"/>
          </p:nvSpPr>
          <p:spPr bwMode="auto">
            <a:xfrm rot="5400000" flipH="1" flipV="1">
              <a:off x="805" y="3995"/>
              <a:ext cx="192" cy="457"/>
            </a:xfrm>
            <a:prstGeom prst="rtTriangle">
              <a:avLst/>
            </a:prstGeom>
            <a:solidFill>
              <a:srgbClr val="4A95E8"/>
            </a:solidFill>
            <a:ln w="9525">
              <a:noFill/>
              <a:miter lim="800000"/>
              <a:headEnd/>
              <a:tailEnd/>
            </a:ln>
            <a:effectLst/>
          </p:spPr>
          <p:txBody>
            <a:bodyPr wrap="none" anchor="ctr"/>
            <a:lstStyle/>
            <a:p>
              <a:pPr>
                <a:defRPr/>
              </a:pPr>
              <a:endParaRPr lang="en-US">
                <a:latin typeface="Arial" charset="0"/>
              </a:endParaRPr>
            </a:p>
          </p:txBody>
        </p:sp>
        <p:sp>
          <p:nvSpPr>
            <p:cNvPr id="114697" name="Rectangle 9"/>
            <p:cNvSpPr>
              <a:spLocks noChangeArrowheads="1"/>
            </p:cNvSpPr>
            <p:nvPr userDrawn="1"/>
          </p:nvSpPr>
          <p:spPr bwMode="auto">
            <a:xfrm flipH="1" flipV="1">
              <a:off x="1122" y="4130"/>
              <a:ext cx="4638" cy="190"/>
            </a:xfrm>
            <a:prstGeom prst="rect">
              <a:avLst/>
            </a:prstGeom>
            <a:solidFill>
              <a:srgbClr val="4A95E8"/>
            </a:solidFill>
            <a:ln w="9525">
              <a:noFill/>
              <a:miter lim="800000"/>
              <a:headEnd/>
              <a:tailEnd/>
            </a:ln>
            <a:effectLst/>
          </p:spPr>
          <p:txBody>
            <a:bodyPr wrap="none" anchor="ctr"/>
            <a:lstStyle/>
            <a:p>
              <a:pPr>
                <a:defRPr/>
              </a:pPr>
              <a:endParaRPr lang="en-US">
                <a:latin typeface="Arial" charset="0"/>
              </a:endParaRPr>
            </a:p>
          </p:txBody>
        </p:sp>
      </p:grpSp>
      <p:sp>
        <p:nvSpPr>
          <p:cNvPr id="114698" name="Rectangle 10"/>
          <p:cNvSpPr>
            <a:spLocks noGrp="1" noChangeArrowheads="1"/>
          </p:cNvSpPr>
          <p:nvPr>
            <p:ph type="sldNum" sz="quarter" idx="4"/>
          </p:nvPr>
        </p:nvSpPr>
        <p:spPr bwMode="auto">
          <a:xfrm>
            <a:off x="67818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bg1"/>
                </a:solidFill>
                <a:latin typeface="Arial" charset="0"/>
              </a:defRPr>
            </a:lvl1pPr>
          </a:lstStyle>
          <a:p>
            <a:pPr>
              <a:defRPr/>
            </a:pPr>
            <a:fld id="{2D21E22E-8133-4BE4-A94D-01E94A338D85}" type="slidenum">
              <a:rPr lang="en-US"/>
              <a:pPr>
                <a:defRPr/>
              </a:pPr>
              <a:t>‹#›</a:t>
            </a:fld>
            <a:endParaRPr lang="en-US"/>
          </a:p>
        </p:txBody>
      </p:sp>
      <p:sp>
        <p:nvSpPr>
          <p:cNvPr id="114699" name="Rectangle 11"/>
          <p:cNvSpPr>
            <a:spLocks noGrp="1" noChangeArrowheads="1"/>
          </p:cNvSpPr>
          <p:nvPr>
            <p:ph type="ftr" sz="quarter" idx="3"/>
          </p:nvPr>
        </p:nvSpPr>
        <p:spPr bwMode="auto">
          <a:xfrm>
            <a:off x="1905000" y="6477000"/>
            <a:ext cx="5791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latin typeface="Garamond" pitchFamily="18" charset="0"/>
              </a:defRPr>
            </a:lvl1pPr>
          </a:lstStyle>
          <a:p>
            <a:pPr>
              <a:defRPr/>
            </a:pPr>
            <a:r>
              <a:rPr lang="en-US"/>
              <a:t>integration * intelligence * insight</a:t>
            </a:r>
          </a:p>
        </p:txBody>
      </p:sp>
      <p:pic>
        <p:nvPicPr>
          <p:cNvPr id="3080" name="Picture 12" descr="new logo dw"/>
          <p:cNvPicPr>
            <a:picLocks noChangeAspect="1" noChangeArrowheads="1"/>
          </p:cNvPicPr>
          <p:nvPr/>
        </p:nvPicPr>
        <p:blipFill>
          <a:blip r:embed="rId13"/>
          <a:srcRect/>
          <a:stretch>
            <a:fillRect/>
          </a:stretch>
        </p:blipFill>
        <p:spPr bwMode="auto">
          <a:xfrm>
            <a:off x="7315200" y="76200"/>
            <a:ext cx="1663700" cy="631825"/>
          </a:xfrm>
          <a:prstGeom prst="rect">
            <a:avLst/>
          </a:prstGeom>
          <a:noFill/>
          <a:ln w="9525">
            <a:noFill/>
            <a:miter lim="800000"/>
            <a:headEnd/>
            <a:tailEnd/>
          </a:ln>
        </p:spPr>
      </p:pic>
      <p:sp>
        <p:nvSpPr>
          <p:cNvPr id="114701" name="Rectangle 13"/>
          <p:cNvSpPr>
            <a:spLocks noGrp="1" noChangeArrowheads="1"/>
          </p:cNvSpPr>
          <p:nvPr>
            <p:ph type="title"/>
          </p:nvPr>
        </p:nvSpPr>
        <p:spPr bwMode="auto">
          <a:xfrm>
            <a:off x="152400" y="228600"/>
            <a:ext cx="7162800" cy="685800"/>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sldNum="0" hd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Century Gothic" pitchFamily="34" charset="0"/>
        </a:defRPr>
      </a:lvl2pPr>
      <a:lvl3pPr algn="l" rtl="0" eaLnBrk="0" fontAlgn="base" hangingPunct="0">
        <a:spcBef>
          <a:spcPct val="0"/>
        </a:spcBef>
        <a:spcAft>
          <a:spcPct val="0"/>
        </a:spcAft>
        <a:defRPr sz="2800" b="1">
          <a:solidFill>
            <a:schemeClr val="bg1"/>
          </a:solidFill>
          <a:latin typeface="Century Gothic" pitchFamily="34" charset="0"/>
        </a:defRPr>
      </a:lvl3pPr>
      <a:lvl4pPr algn="l" rtl="0" eaLnBrk="0" fontAlgn="base" hangingPunct="0">
        <a:spcBef>
          <a:spcPct val="0"/>
        </a:spcBef>
        <a:spcAft>
          <a:spcPct val="0"/>
        </a:spcAft>
        <a:defRPr sz="2800" b="1">
          <a:solidFill>
            <a:schemeClr val="bg1"/>
          </a:solidFill>
          <a:latin typeface="Century Gothic" pitchFamily="34" charset="0"/>
        </a:defRPr>
      </a:lvl4pPr>
      <a:lvl5pPr algn="l" rtl="0" eaLnBrk="0" fontAlgn="base" hangingPunct="0">
        <a:spcBef>
          <a:spcPct val="0"/>
        </a:spcBef>
        <a:spcAft>
          <a:spcPct val="0"/>
        </a:spcAft>
        <a:defRPr sz="2800" b="1">
          <a:solidFill>
            <a:schemeClr val="bg1"/>
          </a:solidFill>
          <a:latin typeface="Century Gothic" pitchFamily="34" charset="0"/>
        </a:defRPr>
      </a:lvl5pPr>
      <a:lvl6pPr marL="457200" algn="l" rtl="0" fontAlgn="base">
        <a:spcBef>
          <a:spcPct val="0"/>
        </a:spcBef>
        <a:spcAft>
          <a:spcPct val="0"/>
        </a:spcAft>
        <a:defRPr sz="2800" b="1">
          <a:solidFill>
            <a:schemeClr val="bg1"/>
          </a:solidFill>
          <a:latin typeface="Century Gothic" pitchFamily="34" charset="0"/>
        </a:defRPr>
      </a:lvl6pPr>
      <a:lvl7pPr marL="914400" algn="l" rtl="0" fontAlgn="base">
        <a:spcBef>
          <a:spcPct val="0"/>
        </a:spcBef>
        <a:spcAft>
          <a:spcPct val="0"/>
        </a:spcAft>
        <a:defRPr sz="2800" b="1">
          <a:solidFill>
            <a:schemeClr val="bg1"/>
          </a:solidFill>
          <a:latin typeface="Century Gothic" pitchFamily="34" charset="0"/>
        </a:defRPr>
      </a:lvl7pPr>
      <a:lvl8pPr marL="1371600" algn="l" rtl="0" fontAlgn="base">
        <a:spcBef>
          <a:spcPct val="0"/>
        </a:spcBef>
        <a:spcAft>
          <a:spcPct val="0"/>
        </a:spcAft>
        <a:defRPr sz="2800" b="1">
          <a:solidFill>
            <a:schemeClr val="bg1"/>
          </a:solidFill>
          <a:latin typeface="Century Gothic" pitchFamily="34" charset="0"/>
        </a:defRPr>
      </a:lvl8pPr>
      <a:lvl9pPr marL="1828800" algn="l" rtl="0" fontAlgn="base">
        <a:spcBef>
          <a:spcPct val="0"/>
        </a:spcBef>
        <a:spcAft>
          <a:spcPct val="0"/>
        </a:spcAft>
        <a:defRPr sz="2800" b="1">
          <a:solidFill>
            <a:schemeClr val="bg1"/>
          </a:solidFill>
          <a:latin typeface="Century Gothic"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Content Placeholder 3" descr="Picture6.jpg"/>
          <p:cNvPicPr>
            <a:picLocks noChangeAspect="1"/>
          </p:cNvPicPr>
          <p:nvPr/>
        </p:nvPicPr>
        <p:blipFill>
          <a:blip r:embed="rId13"/>
          <a:srcRect/>
          <a:stretch>
            <a:fillRect/>
          </a:stretch>
        </p:blipFill>
        <p:spPr bwMode="auto">
          <a:xfrm>
            <a:off x="0" y="0"/>
            <a:ext cx="9144000" cy="6864350"/>
          </a:xfrm>
          <a:prstGeom prst="rect">
            <a:avLst/>
          </a:prstGeom>
          <a:noFill/>
          <a:ln w="9525">
            <a:noFill/>
            <a:miter lim="800000"/>
            <a:headEnd/>
            <a:tailEnd/>
          </a:ln>
        </p:spPr>
      </p:pic>
      <p:pic>
        <p:nvPicPr>
          <p:cNvPr id="4099" name="Picture 3" descr="Picture1.jpg"/>
          <p:cNvPicPr>
            <a:picLocks noChangeAspect="1"/>
          </p:cNvPicPr>
          <p:nvPr/>
        </p:nvPicPr>
        <p:blipFill>
          <a:blip r:embed="rId14"/>
          <a:srcRect/>
          <a:stretch>
            <a:fillRect/>
          </a:stretch>
        </p:blipFill>
        <p:spPr bwMode="auto">
          <a:xfrm>
            <a:off x="0" y="-6350"/>
            <a:ext cx="9144000" cy="6864350"/>
          </a:xfrm>
          <a:prstGeom prst="rect">
            <a:avLst/>
          </a:prstGeom>
          <a:noFill/>
          <a:ln w="9525">
            <a:noFill/>
            <a:miter lim="800000"/>
            <a:headEnd/>
            <a:tailEnd/>
          </a:ln>
        </p:spPr>
      </p:pic>
      <p:sp>
        <p:nvSpPr>
          <p:cNvPr id="4100" name="Title Placeholder 1"/>
          <p:cNvSpPr>
            <a:spLocks noGrp="1"/>
          </p:cNvSpPr>
          <p:nvPr>
            <p:ph type="title"/>
          </p:nvPr>
        </p:nvSpPr>
        <p:spPr bwMode="auto">
          <a:xfrm>
            <a:off x="0" y="0"/>
            <a:ext cx="8686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1" name="Text Placeholder 2"/>
          <p:cNvSpPr>
            <a:spLocks noGrp="1"/>
          </p:cNvSpPr>
          <p:nvPr>
            <p:ph type="body" idx="1"/>
          </p:nvPr>
        </p:nvSpPr>
        <p:spPr bwMode="auto">
          <a:xfrm>
            <a:off x="381000" y="12954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defRPr>
            </a:lvl1pPr>
          </a:lstStyle>
          <a:p>
            <a:pPr>
              <a:defRPr/>
            </a:pPr>
            <a:fld id="{72D4A487-CAB3-43A9-B706-E83E17EC5495}" type="datetimeFigureOut">
              <a:rPr lang="en-US"/>
              <a:pPr>
                <a:defRPr/>
              </a:pPr>
              <a:t>5/3/2010</a:t>
            </a:fld>
            <a:endParaRPr lang="en-US"/>
          </a:p>
        </p:txBody>
      </p:sp>
      <p:sp>
        <p:nvSpPr>
          <p:cNvPr id="10"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38A23FEE-8630-40CD-93E0-06EDBC7018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Calibri" pitchFamily="34" charset="0"/>
        </a:defRPr>
      </a:lvl2pPr>
      <a:lvl3pPr algn="l" rtl="0" eaLnBrk="0" fontAlgn="base" hangingPunct="0">
        <a:spcBef>
          <a:spcPct val="0"/>
        </a:spcBef>
        <a:spcAft>
          <a:spcPct val="0"/>
        </a:spcAft>
        <a:defRPr sz="3600">
          <a:solidFill>
            <a:schemeClr val="tx1"/>
          </a:solidFill>
          <a:latin typeface="Calibri" pitchFamily="34" charset="0"/>
        </a:defRPr>
      </a:lvl3pPr>
      <a:lvl4pPr algn="l" rtl="0" eaLnBrk="0" fontAlgn="base" hangingPunct="0">
        <a:spcBef>
          <a:spcPct val="0"/>
        </a:spcBef>
        <a:spcAft>
          <a:spcPct val="0"/>
        </a:spcAft>
        <a:defRPr sz="3600">
          <a:solidFill>
            <a:schemeClr val="tx1"/>
          </a:solidFill>
          <a:latin typeface="Calibri" pitchFamily="34" charset="0"/>
        </a:defRPr>
      </a:lvl4pPr>
      <a:lvl5pPr algn="l" rtl="0" eaLnBrk="0" fontAlgn="base" hangingPunct="0">
        <a:spcBef>
          <a:spcPct val="0"/>
        </a:spcBef>
        <a:spcAft>
          <a:spcPct val="0"/>
        </a:spcAft>
        <a:defRPr sz="3600">
          <a:solidFill>
            <a:schemeClr val="tx1"/>
          </a:solidFill>
          <a:latin typeface="Calibri" pitchFamily="34" charset="0"/>
        </a:defRPr>
      </a:lvl5pPr>
      <a:lvl6pPr marL="457200" algn="l" rtl="0" eaLnBrk="0" fontAlgn="base" hangingPunct="0">
        <a:spcBef>
          <a:spcPct val="0"/>
        </a:spcBef>
        <a:spcAft>
          <a:spcPct val="0"/>
        </a:spcAft>
        <a:defRPr sz="3600">
          <a:solidFill>
            <a:schemeClr val="tx1"/>
          </a:solidFill>
          <a:latin typeface="Calibri" pitchFamily="34" charset="0"/>
        </a:defRPr>
      </a:lvl6pPr>
      <a:lvl7pPr marL="914400" algn="l" rtl="0" eaLnBrk="0" fontAlgn="base" hangingPunct="0">
        <a:spcBef>
          <a:spcPct val="0"/>
        </a:spcBef>
        <a:spcAft>
          <a:spcPct val="0"/>
        </a:spcAft>
        <a:defRPr sz="3600">
          <a:solidFill>
            <a:schemeClr val="tx1"/>
          </a:solidFill>
          <a:latin typeface="Calibri" pitchFamily="34" charset="0"/>
        </a:defRPr>
      </a:lvl7pPr>
      <a:lvl8pPr marL="1371600" algn="l" rtl="0" eaLnBrk="0" fontAlgn="base" hangingPunct="0">
        <a:spcBef>
          <a:spcPct val="0"/>
        </a:spcBef>
        <a:spcAft>
          <a:spcPct val="0"/>
        </a:spcAft>
        <a:defRPr sz="3600">
          <a:solidFill>
            <a:schemeClr val="tx1"/>
          </a:solidFill>
          <a:latin typeface="Calibri" pitchFamily="34" charset="0"/>
        </a:defRPr>
      </a:lvl8pPr>
      <a:lvl9pPr marL="1828800" algn="l" rtl="0" eaLnBrk="0" fontAlgn="base" hangingPunct="0">
        <a:spcBef>
          <a:spcPct val="0"/>
        </a:spcBef>
        <a:spcAft>
          <a:spcPct val="0"/>
        </a:spcAft>
        <a:defRPr sz="36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pitchFamily="34"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Content Placeholder 3" descr="Picture6.jpg"/>
          <p:cNvPicPr>
            <a:picLocks noChangeAspect="1"/>
          </p:cNvPicPr>
          <p:nvPr/>
        </p:nvPicPr>
        <p:blipFill>
          <a:blip r:embed="rId13"/>
          <a:srcRect/>
          <a:stretch>
            <a:fillRect/>
          </a:stretch>
        </p:blipFill>
        <p:spPr bwMode="auto">
          <a:xfrm>
            <a:off x="0" y="0"/>
            <a:ext cx="9144000" cy="6864350"/>
          </a:xfrm>
          <a:prstGeom prst="rect">
            <a:avLst/>
          </a:prstGeom>
          <a:noFill/>
          <a:ln w="9525">
            <a:noFill/>
            <a:miter lim="800000"/>
            <a:headEnd/>
            <a:tailEnd/>
          </a:ln>
        </p:spPr>
      </p:pic>
      <p:sp>
        <p:nvSpPr>
          <p:cNvPr id="5123" name="Title Placeholder 1"/>
          <p:cNvSpPr>
            <a:spLocks noGrp="1"/>
          </p:cNvSpPr>
          <p:nvPr>
            <p:ph type="title"/>
          </p:nvPr>
        </p:nvSpPr>
        <p:spPr bwMode="auto">
          <a:xfrm>
            <a:off x="0" y="0"/>
            <a:ext cx="8686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4" name="Text Placeholder 2"/>
          <p:cNvSpPr>
            <a:spLocks noGrp="1"/>
          </p:cNvSpPr>
          <p:nvPr>
            <p:ph type="body" idx="1"/>
          </p:nvPr>
        </p:nvSpPr>
        <p:spPr bwMode="auto">
          <a:xfrm>
            <a:off x="381000" y="12954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3595417-6836-4FAA-A443-516A4AB1AB49}" type="datetimeFigureOut">
              <a:rPr lang="en-US"/>
              <a:pPr>
                <a:defRPr/>
              </a:pPr>
              <a:t>5/3/2010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DD13968D-6EA9-481C-ACC5-89E7AEBB5E9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Calibri" pitchFamily="34" charset="0"/>
        </a:defRPr>
      </a:lvl2pPr>
      <a:lvl3pPr algn="l" rtl="0" eaLnBrk="0" fontAlgn="base" hangingPunct="0">
        <a:spcBef>
          <a:spcPct val="0"/>
        </a:spcBef>
        <a:spcAft>
          <a:spcPct val="0"/>
        </a:spcAft>
        <a:defRPr sz="3600">
          <a:solidFill>
            <a:schemeClr val="tx1"/>
          </a:solidFill>
          <a:latin typeface="Calibri" pitchFamily="34" charset="0"/>
        </a:defRPr>
      </a:lvl3pPr>
      <a:lvl4pPr algn="l" rtl="0" eaLnBrk="0" fontAlgn="base" hangingPunct="0">
        <a:spcBef>
          <a:spcPct val="0"/>
        </a:spcBef>
        <a:spcAft>
          <a:spcPct val="0"/>
        </a:spcAft>
        <a:defRPr sz="3600">
          <a:solidFill>
            <a:schemeClr val="tx1"/>
          </a:solidFill>
          <a:latin typeface="Calibri" pitchFamily="34" charset="0"/>
        </a:defRPr>
      </a:lvl4pPr>
      <a:lvl5pPr algn="l" rtl="0" eaLnBrk="0" fontAlgn="base" hangingPunct="0">
        <a:spcBef>
          <a:spcPct val="0"/>
        </a:spcBef>
        <a:spcAft>
          <a:spcPct val="0"/>
        </a:spcAft>
        <a:defRPr sz="3600">
          <a:solidFill>
            <a:schemeClr val="tx1"/>
          </a:solidFill>
          <a:latin typeface="Calibri" pitchFamily="34" charset="0"/>
        </a:defRPr>
      </a:lvl5pPr>
      <a:lvl6pPr marL="457200" algn="l" rtl="0" eaLnBrk="0" fontAlgn="base" hangingPunct="0">
        <a:spcBef>
          <a:spcPct val="0"/>
        </a:spcBef>
        <a:spcAft>
          <a:spcPct val="0"/>
        </a:spcAft>
        <a:defRPr sz="3600">
          <a:solidFill>
            <a:schemeClr val="tx1"/>
          </a:solidFill>
          <a:latin typeface="Calibri" pitchFamily="34" charset="0"/>
        </a:defRPr>
      </a:lvl6pPr>
      <a:lvl7pPr marL="914400" algn="l" rtl="0" eaLnBrk="0" fontAlgn="base" hangingPunct="0">
        <a:spcBef>
          <a:spcPct val="0"/>
        </a:spcBef>
        <a:spcAft>
          <a:spcPct val="0"/>
        </a:spcAft>
        <a:defRPr sz="3600">
          <a:solidFill>
            <a:schemeClr val="tx1"/>
          </a:solidFill>
          <a:latin typeface="Calibri" pitchFamily="34" charset="0"/>
        </a:defRPr>
      </a:lvl7pPr>
      <a:lvl8pPr marL="1371600" algn="l" rtl="0" eaLnBrk="0" fontAlgn="base" hangingPunct="0">
        <a:spcBef>
          <a:spcPct val="0"/>
        </a:spcBef>
        <a:spcAft>
          <a:spcPct val="0"/>
        </a:spcAft>
        <a:defRPr sz="3600">
          <a:solidFill>
            <a:schemeClr val="tx1"/>
          </a:solidFill>
          <a:latin typeface="Calibri" pitchFamily="34" charset="0"/>
        </a:defRPr>
      </a:lvl8pPr>
      <a:lvl9pPr marL="1828800" algn="l" rtl="0" eaLnBrk="0" fontAlgn="base" hangingPunct="0">
        <a:spcBef>
          <a:spcPct val="0"/>
        </a:spcBef>
        <a:spcAft>
          <a:spcPct val="0"/>
        </a:spcAft>
        <a:defRPr sz="36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pitchFamily="34"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304800" y="469900"/>
            <a:ext cx="8539163" cy="33813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6147" name="Text Placeholder 2"/>
          <p:cNvSpPr>
            <a:spLocks noGrp="1"/>
          </p:cNvSpPr>
          <p:nvPr>
            <p:ph type="body" idx="1"/>
          </p:nvPr>
        </p:nvSpPr>
        <p:spPr bwMode="auto">
          <a:xfrm>
            <a:off x="304800" y="1262063"/>
            <a:ext cx="8539163" cy="1385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First level</a:t>
            </a:r>
          </a:p>
          <a:p>
            <a:pPr lvl="2"/>
            <a:r>
              <a:rPr lang="en-US" smtClean="0"/>
              <a:t>Second level</a:t>
            </a:r>
          </a:p>
          <a:p>
            <a:pPr lvl="3"/>
            <a:r>
              <a:rPr lang="en-US" smtClean="0"/>
              <a:t>Third level</a:t>
            </a:r>
          </a:p>
          <a:p>
            <a:pPr lvl="4"/>
            <a:r>
              <a:rPr lang="en-US" smtClean="0"/>
              <a:t>Fifth level</a:t>
            </a:r>
          </a:p>
        </p:txBody>
      </p:sp>
      <p:sp>
        <p:nvSpPr>
          <p:cNvPr id="9" name="TextBox 20"/>
          <p:cNvSpPr txBox="1">
            <a:spLocks noChangeArrowheads="1"/>
          </p:cNvSpPr>
          <p:nvPr/>
        </p:nvSpPr>
        <p:spPr bwMode="auto">
          <a:xfrm>
            <a:off x="304800" y="6662738"/>
            <a:ext cx="714375" cy="123825"/>
          </a:xfrm>
          <a:prstGeom prst="rect">
            <a:avLst/>
          </a:prstGeom>
          <a:noFill/>
          <a:ln w="9525">
            <a:noFill/>
            <a:miter lim="800000"/>
            <a:headEnd/>
            <a:tailEnd/>
          </a:ln>
        </p:spPr>
        <p:txBody>
          <a:bodyPr lIns="0" tIns="0" rIns="0" bIns="0">
            <a:spAutoFit/>
          </a:bodyPr>
          <a:lstStyle/>
          <a:p>
            <a:pPr>
              <a:defRPr/>
            </a:pPr>
            <a:r>
              <a:rPr lang="en-US" sz="800" dirty="0">
                <a:solidFill>
                  <a:schemeClr val="bg2"/>
                </a:solidFill>
                <a:latin typeface="Arial" charset="0"/>
              </a:rPr>
              <a:t>© Satyam 2009</a:t>
            </a:r>
          </a:p>
        </p:txBody>
      </p:sp>
      <p:sp>
        <p:nvSpPr>
          <p:cNvPr id="10" name="Slide Number Placeholder 5"/>
          <p:cNvSpPr txBox="1">
            <a:spLocks/>
          </p:cNvSpPr>
          <p:nvPr/>
        </p:nvSpPr>
        <p:spPr bwMode="auto">
          <a:xfrm>
            <a:off x="4510088" y="6662738"/>
            <a:ext cx="123825" cy="123825"/>
          </a:xfrm>
          <a:prstGeom prst="rect">
            <a:avLst/>
          </a:prstGeom>
          <a:noFill/>
          <a:ln w="9525">
            <a:noFill/>
            <a:miter lim="800000"/>
            <a:headEnd/>
            <a:tailEnd/>
          </a:ln>
        </p:spPr>
        <p:txBody>
          <a:bodyPr wrap="none" lIns="0" tIns="0" rIns="0" bIns="0" anchor="ctr">
            <a:spAutoFit/>
          </a:bodyPr>
          <a:lstStyle/>
          <a:p>
            <a:pPr algn="ctr">
              <a:defRPr/>
            </a:pPr>
            <a:fld id="{540C1B2F-5E18-4C4C-B777-929BB3DFA05F}" type="slidenum">
              <a:rPr lang="en-US" sz="800">
                <a:solidFill>
                  <a:schemeClr val="bg2"/>
                </a:solidFill>
                <a:latin typeface="Arial" charset="0"/>
              </a:rPr>
              <a:pPr algn="ctr">
                <a:defRPr/>
              </a:pPr>
              <a:t>‹#›</a:t>
            </a:fld>
            <a:endParaRPr lang="en-US" sz="800" dirty="0">
              <a:solidFill>
                <a:schemeClr val="bg2"/>
              </a:solidFill>
              <a:latin typeface="Arial" charset="0"/>
            </a:endParaRPr>
          </a:p>
        </p:txBody>
      </p:sp>
      <p:pic>
        <p:nvPicPr>
          <p:cNvPr id="6150" name="Picture 34" descr="PPT.jpg"/>
          <p:cNvPicPr>
            <a:picLocks noChangeAspect="1"/>
          </p:cNvPicPr>
          <p:nvPr/>
        </p:nvPicPr>
        <p:blipFill>
          <a:blip r:embed="rId9"/>
          <a:srcRect/>
          <a:stretch>
            <a:fillRect/>
          </a:stretch>
        </p:blipFill>
        <p:spPr bwMode="auto">
          <a:xfrm>
            <a:off x="6719888" y="104775"/>
            <a:ext cx="2133600" cy="304800"/>
          </a:xfrm>
          <a:prstGeom prst="rect">
            <a:avLst/>
          </a:prstGeom>
          <a:noFill/>
          <a:ln w="9525">
            <a:noFill/>
            <a:miter lim="800000"/>
            <a:headEnd/>
            <a:tailEnd/>
          </a:ln>
        </p:spPr>
      </p:pic>
      <p:pic>
        <p:nvPicPr>
          <p:cNvPr id="6151" name="Picture 35" descr="PPT.jpg"/>
          <p:cNvPicPr>
            <a:picLocks noChangeAspect="1"/>
          </p:cNvPicPr>
          <p:nvPr/>
        </p:nvPicPr>
        <p:blipFill>
          <a:blip r:embed="rId10"/>
          <a:srcRect/>
          <a:stretch>
            <a:fillRect/>
          </a:stretch>
        </p:blipFill>
        <p:spPr bwMode="auto">
          <a:xfrm>
            <a:off x="7370763" y="6183313"/>
            <a:ext cx="1773237" cy="6746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59" r:id="rId1"/>
    <p:sldLayoutId id="2147483856" r:id="rId2"/>
    <p:sldLayoutId id="2147483860" r:id="rId3"/>
    <p:sldLayoutId id="2147483857" r:id="rId4"/>
    <p:sldLayoutId id="2147483858" r:id="rId5"/>
    <p:sldLayoutId id="2147483861" r:id="rId6"/>
    <p:sldLayoutId id="2147483862" r:id="rId7"/>
  </p:sldLayoutIdLst>
  <p:txStyles>
    <p:titleStyle>
      <a:lvl1pPr algn="l" rtl="0" eaLnBrk="0" fontAlgn="base" hangingPunct="0">
        <a:spcBef>
          <a:spcPct val="0"/>
        </a:spcBef>
        <a:spcAft>
          <a:spcPct val="0"/>
        </a:spcAft>
        <a:defRPr lang="en-US" sz="2200" b="1" kern="1200" dirty="0">
          <a:solidFill>
            <a:schemeClr val="tx2"/>
          </a:solidFill>
          <a:latin typeface="Arial" pitchFamily="34" charset="0"/>
          <a:ea typeface="+mj-ea"/>
          <a:cs typeface="+mj-cs"/>
        </a:defRPr>
      </a:lvl1pPr>
      <a:lvl2pPr algn="l" rtl="0" eaLnBrk="0" fontAlgn="base" hangingPunct="0">
        <a:spcBef>
          <a:spcPct val="0"/>
        </a:spcBef>
        <a:spcAft>
          <a:spcPct val="0"/>
        </a:spcAft>
        <a:defRPr sz="2200" b="1">
          <a:solidFill>
            <a:schemeClr val="tx2"/>
          </a:solidFill>
          <a:latin typeface="Arial" charset="0"/>
        </a:defRPr>
      </a:lvl2pPr>
      <a:lvl3pPr algn="l" rtl="0" eaLnBrk="0" fontAlgn="base" hangingPunct="0">
        <a:spcBef>
          <a:spcPct val="0"/>
        </a:spcBef>
        <a:spcAft>
          <a:spcPct val="0"/>
        </a:spcAft>
        <a:defRPr sz="2200" b="1">
          <a:solidFill>
            <a:schemeClr val="tx2"/>
          </a:solidFill>
          <a:latin typeface="Arial" charset="0"/>
        </a:defRPr>
      </a:lvl3pPr>
      <a:lvl4pPr algn="l" rtl="0" eaLnBrk="0" fontAlgn="base" hangingPunct="0">
        <a:spcBef>
          <a:spcPct val="0"/>
        </a:spcBef>
        <a:spcAft>
          <a:spcPct val="0"/>
        </a:spcAft>
        <a:defRPr sz="2200" b="1">
          <a:solidFill>
            <a:schemeClr val="tx2"/>
          </a:solidFill>
          <a:latin typeface="Arial" charset="0"/>
        </a:defRPr>
      </a:lvl4pPr>
      <a:lvl5pPr algn="l" rtl="0" eaLnBrk="0" fontAlgn="base" hangingPunct="0">
        <a:spcBef>
          <a:spcPct val="0"/>
        </a:spcBef>
        <a:spcAft>
          <a:spcPct val="0"/>
        </a:spcAft>
        <a:defRPr sz="2200" b="1">
          <a:solidFill>
            <a:schemeClr val="tx2"/>
          </a:solidFill>
          <a:latin typeface="Arial" charset="0"/>
        </a:defRPr>
      </a:lvl5pPr>
      <a:lvl6pPr marL="457200" algn="l" rtl="0" fontAlgn="base">
        <a:spcBef>
          <a:spcPct val="0"/>
        </a:spcBef>
        <a:spcAft>
          <a:spcPct val="0"/>
        </a:spcAft>
        <a:defRPr sz="2200" b="1">
          <a:solidFill>
            <a:schemeClr val="tx2"/>
          </a:solidFill>
          <a:latin typeface="Arial" charset="0"/>
        </a:defRPr>
      </a:lvl6pPr>
      <a:lvl7pPr marL="914400" algn="l" rtl="0" fontAlgn="base">
        <a:spcBef>
          <a:spcPct val="0"/>
        </a:spcBef>
        <a:spcAft>
          <a:spcPct val="0"/>
        </a:spcAft>
        <a:defRPr sz="2200" b="1">
          <a:solidFill>
            <a:schemeClr val="tx2"/>
          </a:solidFill>
          <a:latin typeface="Arial" charset="0"/>
        </a:defRPr>
      </a:lvl7pPr>
      <a:lvl8pPr marL="1371600" algn="l" rtl="0" fontAlgn="base">
        <a:spcBef>
          <a:spcPct val="0"/>
        </a:spcBef>
        <a:spcAft>
          <a:spcPct val="0"/>
        </a:spcAft>
        <a:defRPr sz="2200" b="1">
          <a:solidFill>
            <a:schemeClr val="tx2"/>
          </a:solidFill>
          <a:latin typeface="Arial" charset="0"/>
        </a:defRPr>
      </a:lvl8pPr>
      <a:lvl9pPr marL="1828800" algn="l" rtl="0" fontAlgn="base">
        <a:spcBef>
          <a:spcPct val="0"/>
        </a:spcBef>
        <a:spcAft>
          <a:spcPct val="0"/>
        </a:spcAft>
        <a:defRPr sz="2200" b="1">
          <a:solidFill>
            <a:schemeClr val="tx2"/>
          </a:solidFill>
          <a:latin typeface="Arial" charset="0"/>
        </a:defRPr>
      </a:lvl9pPr>
    </p:titleStyle>
    <p:bodyStyle>
      <a:lvl1pPr marL="342900" indent="-342900" algn="l" rtl="0" eaLnBrk="0" fontAlgn="base" hangingPunct="0">
        <a:spcBef>
          <a:spcPct val="0"/>
        </a:spcBef>
        <a:spcAft>
          <a:spcPct val="0"/>
        </a:spcAft>
        <a:buFont typeface="Arial" pitchFamily="34" charset="0"/>
        <a:defRPr lang="en-US" kern="1200" dirty="0">
          <a:solidFill>
            <a:schemeClr val="tx1"/>
          </a:solidFill>
          <a:latin typeface="Arial" pitchFamily="34" charset="0"/>
          <a:ea typeface="+mn-ea"/>
          <a:cs typeface="+mn-cs"/>
        </a:defRPr>
      </a:lvl1pPr>
      <a:lvl2pPr marL="285750" indent="-285750" algn="l" rtl="0" eaLnBrk="0" fontAlgn="base" hangingPunct="0">
        <a:spcBef>
          <a:spcPct val="0"/>
        </a:spcBef>
        <a:spcAft>
          <a:spcPct val="0"/>
        </a:spcAft>
        <a:buClr>
          <a:schemeClr val="tx2"/>
        </a:buClr>
        <a:buSzPct val="120000"/>
        <a:buFont typeface="Wingdings" pitchFamily="2" charset="2"/>
        <a:buChar char="§"/>
        <a:defRPr lang="en-US" kern="1200" dirty="0">
          <a:solidFill>
            <a:schemeClr val="tx1"/>
          </a:solidFill>
          <a:latin typeface="Arial" pitchFamily="34" charset="0"/>
          <a:ea typeface="+mn-ea"/>
          <a:cs typeface="+mn-cs"/>
        </a:defRPr>
      </a:lvl2pPr>
      <a:lvl3pPr marL="571500" indent="-279400" algn="l" rtl="0" eaLnBrk="0" fontAlgn="base" hangingPunct="0">
        <a:spcBef>
          <a:spcPct val="0"/>
        </a:spcBef>
        <a:spcAft>
          <a:spcPct val="0"/>
        </a:spcAft>
        <a:buClr>
          <a:schemeClr val="tx2"/>
        </a:buClr>
        <a:buSzPct val="110000"/>
        <a:buFont typeface="Arial" pitchFamily="34" charset="0"/>
        <a:buChar char="–"/>
        <a:defRPr lang="en-US" kern="1200" dirty="0">
          <a:solidFill>
            <a:schemeClr val="tx1"/>
          </a:solidFill>
          <a:latin typeface="Arial" pitchFamily="34" charset="0"/>
          <a:ea typeface="+mn-ea"/>
          <a:cs typeface="+mn-cs"/>
        </a:defRPr>
      </a:lvl3pPr>
      <a:lvl4pPr marL="850900" indent="-279400" algn="l" rtl="0" eaLnBrk="0" fontAlgn="base" hangingPunct="0">
        <a:spcBef>
          <a:spcPct val="0"/>
        </a:spcBef>
        <a:spcAft>
          <a:spcPct val="0"/>
        </a:spcAft>
        <a:buClr>
          <a:schemeClr val="tx2"/>
        </a:buClr>
        <a:buSzPct val="80000"/>
        <a:buFont typeface="Wingdings" pitchFamily="2" charset="2"/>
        <a:buChar char="§"/>
        <a:defRPr lang="en-US" kern="1200" dirty="0">
          <a:solidFill>
            <a:schemeClr val="tx1"/>
          </a:solidFill>
          <a:latin typeface="Arial" pitchFamily="34" charset="0"/>
          <a:ea typeface="+mn-ea"/>
          <a:cs typeface="+mn-cs"/>
        </a:defRPr>
      </a:lvl4pPr>
      <a:lvl5pPr marL="1136650" indent="-285750" algn="l" defTabSz="933450" rtl="0" eaLnBrk="0" fontAlgn="base" hangingPunct="0">
        <a:spcBef>
          <a:spcPct val="0"/>
        </a:spcBef>
        <a:spcAft>
          <a:spcPct val="0"/>
        </a:spcAft>
        <a:buClr>
          <a:schemeClr val="tx2"/>
        </a:buClr>
        <a:buSzPct val="80000"/>
        <a:buFont typeface="Arial" pitchFamily="34" charset="0"/>
        <a:buChar char="–"/>
        <a:defRPr lang="en-US" kern="1200" dirty="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2" Type="http://schemas.openxmlformats.org/officeDocument/2006/relationships/hyperlink" Target="http://support.cognos.com/" TargetMode="External"/><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Box 2"/>
          <p:cNvSpPr txBox="1">
            <a:spLocks noChangeArrowheads="1"/>
          </p:cNvSpPr>
          <p:nvPr/>
        </p:nvSpPr>
        <p:spPr bwMode="auto">
          <a:xfrm>
            <a:off x="609600" y="2209800"/>
            <a:ext cx="7010400" cy="707886"/>
          </a:xfrm>
          <a:prstGeom prst="rect">
            <a:avLst/>
          </a:prstGeom>
          <a:noFill/>
          <a:ln w="9525">
            <a:noFill/>
            <a:miter lim="800000"/>
            <a:headEnd/>
            <a:tailEnd/>
          </a:ln>
        </p:spPr>
        <p:txBody>
          <a:bodyPr wrap="square">
            <a:spAutoFit/>
          </a:bodyPr>
          <a:lstStyle/>
          <a:p>
            <a:pPr algn="ctr"/>
            <a:r>
              <a:rPr lang="en-US" sz="4000" b="1" dirty="0">
                <a:solidFill>
                  <a:srgbClr val="FF0000"/>
                </a:solidFill>
              </a:rPr>
              <a:t>Cognos8 Connection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xfrm>
            <a:off x="1905000" y="6477000"/>
            <a:ext cx="5791200" cy="304800"/>
          </a:xfrm>
          <a:noFill/>
          <a:ln>
            <a:miter lim="800000"/>
            <a:headEnd/>
            <a:tailEnd/>
          </a:ln>
        </p:spPr>
        <p:txBody>
          <a:bodyPr vert="horz" wrap="square" lIns="91440" tIns="45720" rIns="91440" bIns="45720" numCol="1" anchor="t" anchorCtr="0" compatLnSpc="1">
            <a:prstTxWarp prst="textNoShape">
              <a:avLst/>
            </a:prstTxWarp>
          </a:bodyPr>
          <a:lstStyle/>
          <a:p>
            <a:r>
              <a:rPr lang="en-US" sz="1400" smtClean="0">
                <a:solidFill>
                  <a:schemeClr val="bg1"/>
                </a:solidFill>
                <a:latin typeface="Garamond" pitchFamily="18" charset="0"/>
              </a:rPr>
              <a:t>integration * intelligence * insight</a:t>
            </a:r>
          </a:p>
        </p:txBody>
      </p:sp>
      <p:sp>
        <p:nvSpPr>
          <p:cNvPr id="20483" name="Title 1"/>
          <p:cNvSpPr>
            <a:spLocks noGrp="1"/>
          </p:cNvSpPr>
          <p:nvPr>
            <p:ph type="title" idx="4294967295"/>
          </p:nvPr>
        </p:nvSpPr>
        <p:spPr/>
        <p:txBody>
          <a:bodyPr/>
          <a:lstStyle/>
          <a:p>
            <a:pPr eaLnBrk="1" hangingPunct="1"/>
            <a:r>
              <a:rPr sz="2400" smtClean="0"/>
              <a:t>Summary</a:t>
            </a:r>
          </a:p>
        </p:txBody>
      </p:sp>
      <p:sp>
        <p:nvSpPr>
          <p:cNvPr id="5" name="Content Placeholder 2"/>
          <p:cNvSpPr txBox="1">
            <a:spLocks/>
          </p:cNvSpPr>
          <p:nvPr/>
        </p:nvSpPr>
        <p:spPr>
          <a:xfrm>
            <a:off x="381000" y="1295400"/>
            <a:ext cx="8229600" cy="941388"/>
          </a:xfrm>
          <a:prstGeom prst="rect">
            <a:avLst/>
          </a:prstGeom>
          <a:noFill/>
          <a:ln w="9525">
            <a:noFill/>
            <a:miter lim="800000"/>
            <a:headEnd/>
            <a:tailEnd/>
          </a:ln>
        </p:spPr>
        <p:txBody>
          <a:bodyPr lIns="0" tIns="0" rIns="0" bIns="0">
            <a:spAutoFit/>
          </a:bodyPr>
          <a:lstStyle/>
          <a:p>
            <a:pPr>
              <a:spcBef>
                <a:spcPts val="0"/>
              </a:spcBef>
              <a:buFont typeface="Arial" charset="0"/>
              <a:buNone/>
              <a:defRPr/>
            </a:pPr>
            <a:r>
              <a:rPr lang="en-US" dirty="0"/>
              <a:t>After completing this module you would know:</a:t>
            </a:r>
          </a:p>
          <a:p>
            <a:pPr marL="342900" indent="-342900" eaLnBrk="0" hangingPunct="0">
              <a:spcBef>
                <a:spcPct val="20000"/>
              </a:spcBef>
              <a:buFont typeface="Arial" charset="0"/>
              <a:buChar char="•"/>
              <a:defRPr/>
            </a:pPr>
            <a:r>
              <a:rPr lang="en-US" dirty="0">
                <a:latin typeface="+mn-lt"/>
              </a:rPr>
              <a:t>Cognos8 Connection Overview</a:t>
            </a:r>
          </a:p>
          <a:p>
            <a:pPr marL="342900" indent="-342900" eaLnBrk="0" hangingPunct="0">
              <a:spcBef>
                <a:spcPct val="20000"/>
              </a:spcBef>
              <a:buFont typeface="Arial" charset="0"/>
              <a:buChar char="•"/>
              <a:defRPr/>
            </a:pPr>
            <a:r>
              <a:rPr lang="en-US" dirty="0">
                <a:latin typeface="+mn-lt"/>
              </a:rPr>
              <a:t>Why Cognos Connection?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1"/>
          </p:nvPr>
        </p:nvSpPr>
        <p:spPr bwMode="auto">
          <a:xfrm>
            <a:off x="1905000" y="6477000"/>
            <a:ext cx="5791200" cy="304800"/>
          </a:xfrm>
          <a:noFill/>
          <a:ln>
            <a:miter lim="800000"/>
            <a:headEnd/>
            <a:tailEnd/>
          </a:ln>
        </p:spPr>
        <p:txBody>
          <a:bodyPr vert="horz" wrap="square" lIns="91440" tIns="45720" rIns="91440" bIns="45720" numCol="1" anchor="t" anchorCtr="0" compatLnSpc="1">
            <a:prstTxWarp prst="textNoShape">
              <a:avLst/>
            </a:prstTxWarp>
          </a:bodyPr>
          <a:lstStyle/>
          <a:p>
            <a:r>
              <a:rPr lang="en-US" sz="1400" smtClean="0">
                <a:solidFill>
                  <a:schemeClr val="bg1"/>
                </a:solidFill>
                <a:latin typeface="Garamond" pitchFamily="18" charset="0"/>
              </a:rPr>
              <a:t>integration * intelligence * insight</a:t>
            </a:r>
          </a:p>
        </p:txBody>
      </p:sp>
      <p:sp>
        <p:nvSpPr>
          <p:cNvPr id="21507" name="Title 1"/>
          <p:cNvSpPr>
            <a:spLocks noGrp="1"/>
          </p:cNvSpPr>
          <p:nvPr>
            <p:ph type="title" idx="4294967295"/>
          </p:nvPr>
        </p:nvSpPr>
        <p:spPr/>
        <p:txBody>
          <a:bodyPr/>
          <a:lstStyle/>
          <a:p>
            <a:pPr eaLnBrk="1" hangingPunct="1"/>
            <a:r>
              <a:rPr smtClean="0"/>
              <a:t>References</a:t>
            </a:r>
          </a:p>
        </p:txBody>
      </p:sp>
      <p:sp>
        <p:nvSpPr>
          <p:cNvPr id="21508" name="Content Placeholder 2"/>
          <p:cNvSpPr txBox="1">
            <a:spLocks/>
          </p:cNvSpPr>
          <p:nvPr/>
        </p:nvSpPr>
        <p:spPr bwMode="auto">
          <a:xfrm>
            <a:off x="381000" y="1295400"/>
            <a:ext cx="8229600" cy="4525963"/>
          </a:xfrm>
          <a:prstGeom prst="rect">
            <a:avLst/>
          </a:prstGeom>
          <a:noFill/>
          <a:ln w="9525">
            <a:noFill/>
            <a:miter lim="800000"/>
            <a:headEnd/>
            <a:tailEnd/>
          </a:ln>
        </p:spPr>
        <p:txBody>
          <a:bodyPr lIns="0" tIns="0" rIns="0" bIns="0">
            <a:spAutoFit/>
          </a:bodyPr>
          <a:lstStyle/>
          <a:p>
            <a:pPr>
              <a:buFont typeface="Arial" pitchFamily="34" charset="0"/>
              <a:buNone/>
            </a:pPr>
            <a:r>
              <a:rPr lang="en-US"/>
              <a:t>Cognos Connection User Guide which is downloaded from the following site</a:t>
            </a:r>
          </a:p>
          <a:p>
            <a:pPr>
              <a:buFont typeface="Arial" pitchFamily="34" charset="0"/>
              <a:buNone/>
            </a:pPr>
            <a:r>
              <a:rPr lang="en-US">
                <a:hlinkClick r:id="rId2"/>
              </a:rPr>
              <a:t>Http://support.cognos.com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gray">
          <a:xfrm>
            <a:off x="1366838" y="1368425"/>
            <a:ext cx="6729412" cy="338138"/>
          </a:xfrm>
        </p:spPr>
        <p:txBody>
          <a:bodyPr/>
          <a:lstStyle/>
          <a:p>
            <a:pPr eaLnBrk="1" hangingPunct="1"/>
            <a:r>
              <a:rPr smtClean="0"/>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p:txBody>
          <a:bodyPr/>
          <a:lstStyle/>
          <a:p>
            <a:pPr eaLnBrk="1" hangingPunct="1"/>
            <a:r>
              <a:rPr smtClean="0"/>
              <a:t>Course Scope</a:t>
            </a:r>
          </a:p>
        </p:txBody>
      </p:sp>
      <p:sp>
        <p:nvSpPr>
          <p:cNvPr id="12291" name="Footer Placeholder 3"/>
          <p:cNvSpPr>
            <a:spLocks noGrp="1"/>
          </p:cNvSpPr>
          <p:nvPr>
            <p:ph type="ftr" sz="quarter" idx="11"/>
          </p:nvPr>
        </p:nvSpPr>
        <p:spPr bwMode="auto">
          <a:xfrm>
            <a:off x="1905000" y="6477000"/>
            <a:ext cx="5791200" cy="304800"/>
          </a:xfrm>
          <a:noFill/>
          <a:ln>
            <a:miter lim="800000"/>
            <a:headEnd/>
            <a:tailEnd/>
          </a:ln>
        </p:spPr>
        <p:txBody>
          <a:bodyPr vert="horz" wrap="square" lIns="91440" tIns="45720" rIns="91440" bIns="45720" numCol="1" anchor="t" anchorCtr="0" compatLnSpc="1">
            <a:prstTxWarp prst="textNoShape">
              <a:avLst/>
            </a:prstTxWarp>
          </a:bodyPr>
          <a:lstStyle/>
          <a:p>
            <a:r>
              <a:rPr lang="en-US" sz="1400" smtClean="0">
                <a:solidFill>
                  <a:schemeClr val="bg1"/>
                </a:solidFill>
                <a:latin typeface="Garamond" pitchFamily="18" charset="0"/>
              </a:rPr>
              <a:t>integration * intelligence * insight</a:t>
            </a:r>
          </a:p>
        </p:txBody>
      </p:sp>
      <p:sp>
        <p:nvSpPr>
          <p:cNvPr id="5" name="Content Placeholder 2"/>
          <p:cNvSpPr txBox="1">
            <a:spLocks/>
          </p:cNvSpPr>
          <p:nvPr/>
        </p:nvSpPr>
        <p:spPr>
          <a:xfrm>
            <a:off x="381000" y="1295400"/>
            <a:ext cx="8229600" cy="2216150"/>
          </a:xfrm>
          <a:prstGeom prst="rect">
            <a:avLst/>
          </a:prstGeom>
          <a:noFill/>
          <a:ln w="9525">
            <a:noFill/>
            <a:miter lim="800000"/>
            <a:headEnd/>
            <a:tailEnd/>
          </a:ln>
        </p:spPr>
        <p:txBody>
          <a:bodyPr lIns="0" tIns="0" rIns="0" bIns="0">
            <a:spAutoFit/>
          </a:bodyPr>
          <a:lstStyle/>
          <a:p>
            <a:pPr>
              <a:spcBef>
                <a:spcPts val="0"/>
              </a:spcBef>
              <a:buFont typeface="Arial" charset="0"/>
              <a:buNone/>
              <a:defRPr/>
            </a:pPr>
            <a:r>
              <a:rPr lang="en-US" dirty="0"/>
              <a:t>This course provides introduction to:</a:t>
            </a:r>
          </a:p>
          <a:p>
            <a:pPr marL="342900" indent="-342900" eaLnBrk="0" hangingPunct="0">
              <a:spcBef>
                <a:spcPct val="20000"/>
              </a:spcBef>
              <a:buFont typeface="Arial" charset="0"/>
              <a:buChar char="•"/>
              <a:defRPr/>
            </a:pPr>
            <a:r>
              <a:rPr lang="en-US" dirty="0">
                <a:latin typeface="+mn-lt"/>
              </a:rPr>
              <a:t>Cognos Connection</a:t>
            </a:r>
          </a:p>
          <a:p>
            <a:pPr marL="342900" indent="-342900" eaLnBrk="0" hangingPunct="0">
              <a:spcBef>
                <a:spcPct val="20000"/>
              </a:spcBef>
              <a:buFont typeface="Arial" charset="0"/>
              <a:buChar char="•"/>
              <a:defRPr/>
            </a:pPr>
            <a:r>
              <a:rPr lang="en-US" dirty="0">
                <a:latin typeface="+mn-lt"/>
              </a:rPr>
              <a:t>Users</a:t>
            </a:r>
          </a:p>
          <a:p>
            <a:pPr marL="342900" indent="-342900" eaLnBrk="0" hangingPunct="0">
              <a:spcBef>
                <a:spcPct val="20000"/>
              </a:spcBef>
              <a:buFont typeface="Arial" charset="0"/>
              <a:buChar char="•"/>
              <a:defRPr/>
            </a:pPr>
            <a:r>
              <a:rPr lang="en-US" dirty="0">
                <a:latin typeface="+mn-lt"/>
              </a:rPr>
              <a:t>Groups and Roles</a:t>
            </a:r>
          </a:p>
          <a:p>
            <a:pPr marL="342900" indent="-342900" eaLnBrk="0" hangingPunct="0">
              <a:spcBef>
                <a:spcPct val="20000"/>
              </a:spcBef>
              <a:buFont typeface="Arial" charset="0"/>
              <a:buChar char="•"/>
              <a:defRPr/>
            </a:pPr>
            <a:r>
              <a:rPr lang="en-US" dirty="0">
                <a:latin typeface="+mn-lt"/>
              </a:rPr>
              <a:t>Directory</a:t>
            </a:r>
          </a:p>
          <a:p>
            <a:pPr marL="342900" indent="-342900" eaLnBrk="0" hangingPunct="0">
              <a:spcBef>
                <a:spcPct val="20000"/>
              </a:spcBef>
              <a:buFont typeface="Arial" charset="0"/>
              <a:buChar char="•"/>
              <a:defRPr/>
            </a:pPr>
            <a:r>
              <a:rPr lang="en-US" dirty="0">
                <a:latin typeface="+mn-lt"/>
              </a:rPr>
              <a:t>Administer Reports</a:t>
            </a:r>
          </a:p>
          <a:p>
            <a:pPr>
              <a:spcBef>
                <a:spcPts val="0"/>
              </a:spcBef>
              <a:buFont typeface="Arial" charset="0"/>
              <a:buNone/>
              <a:defRP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1"/>
          </p:nvPr>
        </p:nvSpPr>
        <p:spPr bwMode="auto">
          <a:xfrm>
            <a:off x="1905000" y="6477000"/>
            <a:ext cx="5791200" cy="304800"/>
          </a:xfrm>
          <a:noFill/>
          <a:ln>
            <a:miter lim="800000"/>
            <a:headEnd/>
            <a:tailEnd/>
          </a:ln>
        </p:spPr>
        <p:txBody>
          <a:bodyPr vert="horz" wrap="square" lIns="91440" tIns="45720" rIns="91440" bIns="45720" numCol="1" anchor="t" anchorCtr="0" compatLnSpc="1">
            <a:prstTxWarp prst="textNoShape">
              <a:avLst/>
            </a:prstTxWarp>
          </a:bodyPr>
          <a:lstStyle/>
          <a:p>
            <a:r>
              <a:rPr lang="en-US" sz="1400" smtClean="0">
                <a:solidFill>
                  <a:schemeClr val="bg1"/>
                </a:solidFill>
                <a:latin typeface="Garamond" pitchFamily="18" charset="0"/>
              </a:rPr>
              <a:t>integration * intelligence * insight</a:t>
            </a:r>
          </a:p>
        </p:txBody>
      </p:sp>
      <p:sp>
        <p:nvSpPr>
          <p:cNvPr id="13315" name="Title 1"/>
          <p:cNvSpPr>
            <a:spLocks noGrp="1"/>
          </p:cNvSpPr>
          <p:nvPr>
            <p:ph type="title" idx="4294967295"/>
          </p:nvPr>
        </p:nvSpPr>
        <p:spPr/>
        <p:txBody>
          <a:bodyPr/>
          <a:lstStyle/>
          <a:p>
            <a:pPr eaLnBrk="1" hangingPunct="1"/>
            <a:r>
              <a:rPr smtClean="0"/>
              <a:t>Introduction to Cognos Connection</a:t>
            </a:r>
            <a:br>
              <a:rPr smtClean="0"/>
            </a:br>
            <a:endParaRPr smtClean="0"/>
          </a:p>
        </p:txBody>
      </p:sp>
      <p:sp>
        <p:nvSpPr>
          <p:cNvPr id="5" name="Content Placeholder 2"/>
          <p:cNvSpPr txBox="1">
            <a:spLocks/>
          </p:cNvSpPr>
          <p:nvPr/>
        </p:nvSpPr>
        <p:spPr>
          <a:xfrm>
            <a:off x="381000" y="1295400"/>
            <a:ext cx="8229600" cy="3490913"/>
          </a:xfrm>
          <a:prstGeom prst="rect">
            <a:avLst/>
          </a:prstGeom>
          <a:noFill/>
          <a:ln w="9525">
            <a:noFill/>
            <a:miter lim="800000"/>
            <a:headEnd/>
            <a:tailEnd/>
          </a:ln>
        </p:spPr>
        <p:txBody>
          <a:bodyPr lIns="0" tIns="0" rIns="0" bIns="0">
            <a:spAutoFit/>
          </a:bodyPr>
          <a:lstStyle/>
          <a:p>
            <a:pPr marL="342900" indent="-342900" eaLnBrk="0" hangingPunct="0">
              <a:spcBef>
                <a:spcPct val="20000"/>
              </a:spcBef>
              <a:buFont typeface="Arial" charset="0"/>
              <a:buChar char="•"/>
              <a:defRPr/>
            </a:pPr>
            <a:r>
              <a:rPr lang="en-US" dirty="0">
                <a:latin typeface="+mn-lt"/>
              </a:rPr>
              <a:t>Cognos Connection is a Web portal provided with Cognos 8, providing a single access point to the corporate data available to its products. </a:t>
            </a:r>
          </a:p>
          <a:p>
            <a:pPr marL="342900" indent="-342900" eaLnBrk="0" hangingPunct="0">
              <a:spcBef>
                <a:spcPct val="20000"/>
              </a:spcBef>
              <a:buFont typeface="Arial" charset="0"/>
              <a:buChar char="•"/>
              <a:defRPr/>
            </a:pPr>
            <a:r>
              <a:rPr lang="en-US" dirty="0">
                <a:latin typeface="+mn-lt"/>
              </a:rPr>
              <a:t>It provides a single point of entry for querying, analyzing, and organizing data, and for creating reports, scorecards, and events. </a:t>
            </a:r>
          </a:p>
          <a:p>
            <a:pPr marL="342900" indent="-342900" eaLnBrk="0" hangingPunct="0">
              <a:spcBef>
                <a:spcPct val="20000"/>
              </a:spcBef>
              <a:buFont typeface="Arial" charset="0"/>
              <a:buChar char="•"/>
              <a:defRPr/>
            </a:pPr>
            <a:r>
              <a:rPr lang="en-US" dirty="0">
                <a:latin typeface="+mn-lt"/>
              </a:rPr>
              <a:t>Users can run all their Web-based Cognos 8 applications through Cognos Connection. Other business intelligence applications, and URLs to other applications, can be integrated with Cognos Connection.</a:t>
            </a:r>
          </a:p>
          <a:p>
            <a:pPr marL="342900" indent="-342900" eaLnBrk="0" hangingPunct="0">
              <a:spcBef>
                <a:spcPct val="20000"/>
              </a:spcBef>
              <a:buFont typeface="Arial" charset="0"/>
              <a:buChar char="•"/>
              <a:defRPr/>
            </a:pPr>
            <a:r>
              <a:rPr lang="en-US" dirty="0">
                <a:latin typeface="+mn-lt"/>
              </a:rPr>
              <a:t>Administrators use Cognos Connection to administer servers, optimize performance, and set access permissions . They also use it for entry administration, including such things as scheduling and distributing reports, agents, and metrics.</a:t>
            </a:r>
          </a:p>
          <a:p>
            <a:pPr>
              <a:spcBef>
                <a:spcPts val="0"/>
              </a:spcBef>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1"/>
          </p:nvPr>
        </p:nvSpPr>
        <p:spPr bwMode="auto">
          <a:xfrm>
            <a:off x="1905000" y="6477000"/>
            <a:ext cx="5791200" cy="304800"/>
          </a:xfrm>
          <a:noFill/>
          <a:ln>
            <a:miter lim="800000"/>
            <a:headEnd/>
            <a:tailEnd/>
          </a:ln>
        </p:spPr>
        <p:txBody>
          <a:bodyPr vert="horz" wrap="square" lIns="91440" tIns="45720" rIns="91440" bIns="45720" numCol="1" anchor="t" anchorCtr="0" compatLnSpc="1">
            <a:prstTxWarp prst="textNoShape">
              <a:avLst/>
            </a:prstTxWarp>
          </a:bodyPr>
          <a:lstStyle/>
          <a:p>
            <a:r>
              <a:rPr lang="en-US" sz="1400" smtClean="0">
                <a:solidFill>
                  <a:schemeClr val="bg1"/>
                </a:solidFill>
                <a:latin typeface="Garamond" pitchFamily="18" charset="0"/>
              </a:rPr>
              <a:t>integration * intelligence * insight</a:t>
            </a:r>
          </a:p>
        </p:txBody>
      </p:sp>
      <p:sp>
        <p:nvSpPr>
          <p:cNvPr id="14339" name="Title 1"/>
          <p:cNvSpPr>
            <a:spLocks noGrp="1"/>
          </p:cNvSpPr>
          <p:nvPr>
            <p:ph type="title" idx="4294967295"/>
          </p:nvPr>
        </p:nvSpPr>
        <p:spPr/>
        <p:txBody>
          <a:bodyPr/>
          <a:lstStyle/>
          <a:p>
            <a:pPr eaLnBrk="1" hangingPunct="1"/>
            <a:r>
              <a:rPr sz="3200" smtClean="0"/>
              <a:t>Why Cognos Connection?</a:t>
            </a:r>
          </a:p>
        </p:txBody>
      </p:sp>
      <p:sp>
        <p:nvSpPr>
          <p:cNvPr id="5" name="Content Placeholder 2"/>
          <p:cNvSpPr txBox="1">
            <a:spLocks/>
          </p:cNvSpPr>
          <p:nvPr/>
        </p:nvSpPr>
        <p:spPr>
          <a:xfrm>
            <a:off x="381000" y="1295400"/>
            <a:ext cx="8229600" cy="1606550"/>
          </a:xfrm>
          <a:prstGeom prst="rect">
            <a:avLst/>
          </a:prstGeom>
          <a:noFill/>
          <a:ln w="9525">
            <a:noFill/>
            <a:miter lim="800000"/>
            <a:headEnd/>
            <a:tailEnd/>
          </a:ln>
        </p:spPr>
        <p:txBody>
          <a:bodyPr lIns="0" tIns="0" rIns="0" bIns="0">
            <a:spAutoFit/>
          </a:bodyPr>
          <a:lstStyle/>
          <a:p>
            <a:pPr>
              <a:spcBef>
                <a:spcPts val="0"/>
              </a:spcBef>
              <a:buFont typeface="Arial" charset="0"/>
              <a:buNone/>
              <a:defRPr/>
            </a:pPr>
            <a:r>
              <a:rPr lang="en-US" dirty="0"/>
              <a:t>Cognos Connection is primarily used for :</a:t>
            </a:r>
          </a:p>
          <a:p>
            <a:pPr marL="342900" indent="-342900" eaLnBrk="0" hangingPunct="0">
              <a:spcBef>
                <a:spcPct val="20000"/>
              </a:spcBef>
              <a:buFont typeface="Arial" charset="0"/>
              <a:buChar char="•"/>
              <a:defRPr/>
            </a:pPr>
            <a:r>
              <a:rPr lang="en-US" dirty="0">
                <a:latin typeface="+mn-lt"/>
              </a:rPr>
              <a:t>Creating Users</a:t>
            </a:r>
          </a:p>
          <a:p>
            <a:pPr marL="342900" indent="-342900" eaLnBrk="0" hangingPunct="0">
              <a:spcBef>
                <a:spcPct val="20000"/>
              </a:spcBef>
              <a:buFont typeface="Arial" charset="0"/>
              <a:buChar char="•"/>
              <a:defRPr/>
            </a:pPr>
            <a:r>
              <a:rPr lang="en-US" dirty="0">
                <a:latin typeface="+mn-lt"/>
              </a:rPr>
              <a:t>Creating Groups and Roles</a:t>
            </a:r>
          </a:p>
          <a:p>
            <a:pPr marL="342900" indent="-342900" eaLnBrk="0" hangingPunct="0">
              <a:spcBef>
                <a:spcPct val="20000"/>
              </a:spcBef>
              <a:buFont typeface="Arial" charset="0"/>
              <a:buChar char="•"/>
              <a:defRPr/>
            </a:pPr>
            <a:r>
              <a:rPr lang="en-US" dirty="0">
                <a:latin typeface="+mn-lt"/>
              </a:rPr>
              <a:t>Creating Directory</a:t>
            </a:r>
          </a:p>
          <a:p>
            <a:pPr marL="342900" indent="-342900" eaLnBrk="0" hangingPunct="0">
              <a:spcBef>
                <a:spcPct val="20000"/>
              </a:spcBef>
              <a:buFont typeface="Arial" charset="0"/>
              <a:buChar char="•"/>
              <a:defRPr/>
            </a:pPr>
            <a:r>
              <a:rPr lang="en-US" dirty="0">
                <a:latin typeface="+mn-lt"/>
              </a:rPr>
              <a:t>Administering reports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5"/>
          <p:cNvSpPr>
            <a:spLocks noGrp="1"/>
          </p:cNvSpPr>
          <p:nvPr>
            <p:ph type="ftr" sz="quarter" idx="11"/>
          </p:nvPr>
        </p:nvSpPr>
        <p:spPr bwMode="auto">
          <a:xfrm>
            <a:off x="1905000" y="6477000"/>
            <a:ext cx="5791200" cy="304800"/>
          </a:xfrm>
          <a:noFill/>
          <a:ln>
            <a:miter lim="800000"/>
            <a:headEnd/>
            <a:tailEnd/>
          </a:ln>
        </p:spPr>
        <p:txBody>
          <a:bodyPr vert="horz" wrap="square" lIns="91440" tIns="45720" rIns="91440" bIns="45720" numCol="1" anchor="t" anchorCtr="0" compatLnSpc="1">
            <a:prstTxWarp prst="textNoShape">
              <a:avLst/>
            </a:prstTxWarp>
          </a:bodyPr>
          <a:lstStyle/>
          <a:p>
            <a:r>
              <a:rPr lang="en-US" sz="1400" smtClean="0">
                <a:solidFill>
                  <a:schemeClr val="bg1"/>
                </a:solidFill>
                <a:latin typeface="Garamond" pitchFamily="18" charset="0"/>
              </a:rPr>
              <a:t>integration * intelligence * insight</a:t>
            </a:r>
          </a:p>
        </p:txBody>
      </p:sp>
      <p:sp>
        <p:nvSpPr>
          <p:cNvPr id="15363" name="TextBox 4"/>
          <p:cNvSpPr txBox="1">
            <a:spLocks noChangeArrowheads="1"/>
          </p:cNvSpPr>
          <p:nvPr/>
        </p:nvSpPr>
        <p:spPr bwMode="auto">
          <a:xfrm>
            <a:off x="381000" y="381000"/>
            <a:ext cx="1828800" cy="369888"/>
          </a:xfrm>
          <a:prstGeom prst="rect">
            <a:avLst/>
          </a:prstGeom>
          <a:noFill/>
          <a:ln w="9525">
            <a:noFill/>
            <a:miter lim="800000"/>
            <a:headEnd/>
            <a:tailEnd/>
          </a:ln>
        </p:spPr>
        <p:txBody>
          <a:bodyPr>
            <a:spAutoFit/>
          </a:bodyPr>
          <a:lstStyle/>
          <a:p>
            <a:r>
              <a:rPr lang="en-US" b="1"/>
              <a:t>Users</a:t>
            </a:r>
          </a:p>
        </p:txBody>
      </p:sp>
      <p:sp>
        <p:nvSpPr>
          <p:cNvPr id="15364" name="Rectangle 3"/>
          <p:cNvSpPr txBox="1">
            <a:spLocks noChangeArrowheads="1"/>
          </p:cNvSpPr>
          <p:nvPr/>
        </p:nvSpPr>
        <p:spPr bwMode="auto">
          <a:xfrm>
            <a:off x="457200" y="990600"/>
            <a:ext cx="8229600" cy="5135563"/>
          </a:xfrm>
          <a:prstGeom prst="rect">
            <a:avLst/>
          </a:prstGeom>
          <a:noFill/>
          <a:ln w="9525">
            <a:noFill/>
            <a:miter lim="800000"/>
            <a:headEnd/>
            <a:tailEnd/>
          </a:ln>
        </p:spPr>
        <p:txBody>
          <a:bodyPr lIns="0" tIns="0" rIns="0" bIns="0">
            <a:spAutoFit/>
          </a:bodyPr>
          <a:lstStyle/>
          <a:p>
            <a:pPr marL="533400" indent="-533400">
              <a:lnSpc>
                <a:spcPct val="90000"/>
              </a:lnSpc>
              <a:buFont typeface="Arial" pitchFamily="34" charset="0"/>
              <a:buNone/>
            </a:pPr>
            <a:endParaRPr lang="en-US" b="1"/>
          </a:p>
          <a:p>
            <a:pPr marL="533400" indent="-533400">
              <a:lnSpc>
                <a:spcPct val="90000"/>
              </a:lnSpc>
              <a:buFont typeface="Arial" pitchFamily="34" charset="0"/>
              <a:buNone/>
            </a:pPr>
            <a:r>
              <a:rPr lang="en-US"/>
              <a:t>A user entry is created and maintained in a third-party authentication source</a:t>
            </a:r>
          </a:p>
          <a:p>
            <a:pPr marL="533400" indent="-533400">
              <a:lnSpc>
                <a:spcPct val="90000"/>
              </a:lnSpc>
              <a:buFont typeface="Arial" pitchFamily="34" charset="0"/>
              <a:buNone/>
            </a:pPr>
            <a:r>
              <a:rPr lang="en-US"/>
              <a:t> to uniquely identify an account belonging to a person or a computer</a:t>
            </a:r>
          </a:p>
          <a:p>
            <a:pPr marL="533400" indent="-533400">
              <a:lnSpc>
                <a:spcPct val="90000"/>
              </a:lnSpc>
              <a:buFont typeface="Arial" pitchFamily="34" charset="0"/>
              <a:buNone/>
            </a:pPr>
            <a:r>
              <a:rPr lang="en-US"/>
              <a:t> The user entry stored in the authentication source may include information </a:t>
            </a:r>
          </a:p>
          <a:p>
            <a:pPr marL="533400" indent="-533400">
              <a:lnSpc>
                <a:spcPct val="90000"/>
              </a:lnSpc>
              <a:buFont typeface="Arial" pitchFamily="34" charset="0"/>
              <a:buNone/>
            </a:pPr>
            <a:r>
              <a:rPr lang="en-US"/>
              <a:t>such as first and last names, passwords , IDs, locales, and email addresses.</a:t>
            </a:r>
          </a:p>
          <a:p>
            <a:pPr marL="533400" indent="-533400">
              <a:lnSpc>
                <a:spcPct val="90000"/>
              </a:lnSpc>
              <a:buFont typeface="Arial" pitchFamily="34" charset="0"/>
              <a:buNone/>
            </a:pPr>
            <a:r>
              <a:rPr lang="en-US"/>
              <a:t>You can assign users to groups and roles defined in the authentication </a:t>
            </a:r>
          </a:p>
          <a:p>
            <a:pPr marL="533400" indent="-533400">
              <a:lnSpc>
                <a:spcPct val="90000"/>
              </a:lnSpc>
              <a:buFont typeface="Arial" pitchFamily="34" charset="0"/>
              <a:buNone/>
            </a:pPr>
            <a:r>
              <a:rPr lang="en-US"/>
              <a:t>provider and in Cognos8.</a:t>
            </a:r>
          </a:p>
          <a:p>
            <a:pPr marL="533400" indent="-533400">
              <a:lnSpc>
                <a:spcPct val="90000"/>
              </a:lnSpc>
              <a:buFont typeface="Arial" pitchFamily="34" charset="0"/>
              <a:buNone/>
            </a:pPr>
            <a:r>
              <a:rPr lang="en-US"/>
              <a:t>A user can belong to one or more groups or roles. If users are members </a:t>
            </a:r>
          </a:p>
          <a:p>
            <a:pPr marL="533400" indent="-533400">
              <a:lnSpc>
                <a:spcPct val="90000"/>
              </a:lnSpc>
              <a:buFont typeface="Arial" pitchFamily="34" charset="0"/>
              <a:buNone/>
            </a:pPr>
            <a:r>
              <a:rPr lang="en-US"/>
              <a:t>of more than one group, their access permissions are merged</a:t>
            </a:r>
          </a:p>
          <a:p>
            <a:pPr marL="533400" indent="-533400">
              <a:lnSpc>
                <a:spcPct val="90000"/>
              </a:lnSpc>
              <a:buFont typeface="Arial" pitchFamily="34" charset="0"/>
              <a:buNone/>
            </a:pPr>
            <a:endParaRPr lang="en-US" b="1"/>
          </a:p>
          <a:p>
            <a:pPr marL="533400" indent="-533400">
              <a:lnSpc>
                <a:spcPct val="90000"/>
              </a:lnSpc>
              <a:buFont typeface="Arial" pitchFamily="34" charset="0"/>
              <a:buNone/>
            </a:pPr>
            <a:endParaRPr lang="en-US"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5"/>
          <p:cNvSpPr>
            <a:spLocks noGrp="1"/>
          </p:cNvSpPr>
          <p:nvPr>
            <p:ph type="ftr" sz="quarter" idx="11"/>
          </p:nvPr>
        </p:nvSpPr>
        <p:spPr bwMode="auto">
          <a:xfrm>
            <a:off x="1905000" y="6477000"/>
            <a:ext cx="5791200" cy="304800"/>
          </a:xfrm>
          <a:noFill/>
          <a:ln>
            <a:miter lim="800000"/>
            <a:headEnd/>
            <a:tailEnd/>
          </a:ln>
        </p:spPr>
        <p:txBody>
          <a:bodyPr vert="horz" wrap="square" lIns="91440" tIns="45720" rIns="91440" bIns="45720" numCol="1" anchor="t" anchorCtr="0" compatLnSpc="1">
            <a:prstTxWarp prst="textNoShape">
              <a:avLst/>
            </a:prstTxWarp>
          </a:bodyPr>
          <a:lstStyle/>
          <a:p>
            <a:r>
              <a:rPr lang="en-US" sz="1400" smtClean="0">
                <a:solidFill>
                  <a:schemeClr val="bg1"/>
                </a:solidFill>
                <a:latin typeface="Garamond" pitchFamily="18" charset="0"/>
              </a:rPr>
              <a:t>integration * intelligence * insight</a:t>
            </a:r>
          </a:p>
        </p:txBody>
      </p:sp>
      <p:sp>
        <p:nvSpPr>
          <p:cNvPr id="16387" name="Rectangle 3"/>
          <p:cNvSpPr>
            <a:spLocks noGrp="1" noChangeArrowheads="1"/>
          </p:cNvSpPr>
          <p:nvPr>
            <p:ph type="body" idx="4294967295"/>
          </p:nvPr>
        </p:nvSpPr>
        <p:spPr>
          <a:xfrm>
            <a:off x="381000" y="1066800"/>
            <a:ext cx="7848600" cy="5440363"/>
          </a:xfrm>
        </p:spPr>
        <p:txBody>
          <a:bodyPr/>
          <a:lstStyle/>
          <a:p>
            <a:pPr marL="0" indent="0" eaLnBrk="1" hangingPunct="1"/>
            <a:endParaRPr smtClean="0"/>
          </a:p>
          <a:p>
            <a:pPr marL="0" indent="0" eaLnBrk="1" hangingPunct="1"/>
            <a:r>
              <a:rPr smtClean="0"/>
              <a:t>Administrator :- Having all the privileges</a:t>
            </a:r>
          </a:p>
          <a:p>
            <a:pPr marL="0" indent="0" eaLnBrk="1" hangingPunct="1"/>
            <a:endParaRPr smtClean="0"/>
          </a:p>
          <a:p>
            <a:pPr marL="0" indent="0" eaLnBrk="1" hangingPunct="1"/>
            <a:r>
              <a:rPr smtClean="0"/>
              <a:t>Author:- Can only work with report studio or query studio but cannot access administrative tools</a:t>
            </a:r>
          </a:p>
          <a:p>
            <a:pPr marL="0" indent="0" eaLnBrk="1" hangingPunct="1"/>
            <a:endParaRPr smtClean="0"/>
          </a:p>
          <a:p>
            <a:pPr marL="0" indent="0" eaLnBrk="1" hangingPunct="1"/>
            <a:r>
              <a:rPr smtClean="0"/>
              <a:t>Viewer:- Can only work with limited tasks, access only report viewer</a:t>
            </a:r>
          </a:p>
          <a:p>
            <a:pPr marL="0" indent="0" eaLnBrk="1" hangingPunct="1"/>
            <a:endParaRPr smtClean="0"/>
          </a:p>
        </p:txBody>
      </p:sp>
      <p:sp>
        <p:nvSpPr>
          <p:cNvPr id="16388" name="TextBox 3"/>
          <p:cNvSpPr txBox="1">
            <a:spLocks noChangeArrowheads="1"/>
          </p:cNvSpPr>
          <p:nvPr/>
        </p:nvSpPr>
        <p:spPr bwMode="auto">
          <a:xfrm>
            <a:off x="228600" y="304800"/>
            <a:ext cx="2438400" cy="369888"/>
          </a:xfrm>
          <a:prstGeom prst="rect">
            <a:avLst/>
          </a:prstGeom>
          <a:noFill/>
          <a:ln w="9525">
            <a:noFill/>
            <a:miter lim="800000"/>
            <a:headEnd/>
            <a:tailEnd/>
          </a:ln>
        </p:spPr>
        <p:txBody>
          <a:bodyPr>
            <a:spAutoFit/>
          </a:bodyPr>
          <a:lstStyle/>
          <a:p>
            <a:r>
              <a:rPr lang="en-US" b="1"/>
              <a:t>Users (contd..)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5"/>
          <p:cNvSpPr>
            <a:spLocks noGrp="1"/>
          </p:cNvSpPr>
          <p:nvPr>
            <p:ph type="ftr" sz="quarter" idx="11"/>
          </p:nvPr>
        </p:nvSpPr>
        <p:spPr bwMode="auto">
          <a:xfrm>
            <a:off x="1905000" y="6477000"/>
            <a:ext cx="5791200" cy="304800"/>
          </a:xfrm>
          <a:noFill/>
          <a:ln>
            <a:miter lim="800000"/>
            <a:headEnd/>
            <a:tailEnd/>
          </a:ln>
        </p:spPr>
        <p:txBody>
          <a:bodyPr vert="horz" wrap="square" lIns="91440" tIns="45720" rIns="91440" bIns="45720" numCol="1" anchor="t" anchorCtr="0" compatLnSpc="1">
            <a:prstTxWarp prst="textNoShape">
              <a:avLst/>
            </a:prstTxWarp>
          </a:bodyPr>
          <a:lstStyle/>
          <a:p>
            <a:r>
              <a:rPr lang="en-US" sz="1400" smtClean="0">
                <a:solidFill>
                  <a:schemeClr val="bg1"/>
                </a:solidFill>
                <a:latin typeface="Garamond" pitchFamily="18" charset="0"/>
              </a:rPr>
              <a:t>integration * intelligence * insight</a:t>
            </a:r>
          </a:p>
        </p:txBody>
      </p:sp>
      <p:sp>
        <p:nvSpPr>
          <p:cNvPr id="4" name="Rectangle 3"/>
          <p:cNvSpPr txBox="1">
            <a:spLocks noChangeArrowheads="1"/>
          </p:cNvSpPr>
          <p:nvPr/>
        </p:nvSpPr>
        <p:spPr>
          <a:xfrm>
            <a:off x="457200" y="533400"/>
            <a:ext cx="8229600" cy="3435350"/>
          </a:xfrm>
          <a:prstGeom prst="rect">
            <a:avLst/>
          </a:prstGeom>
          <a:noFill/>
          <a:ln w="9525">
            <a:noFill/>
            <a:miter lim="800000"/>
            <a:headEnd/>
            <a:tailEnd/>
          </a:ln>
        </p:spPr>
        <p:txBody>
          <a:bodyPr lIns="0" tIns="0" rIns="0" bIns="0">
            <a:spAutoFit/>
          </a:bodyPr>
          <a:lstStyle/>
          <a:p>
            <a:pPr>
              <a:lnSpc>
                <a:spcPct val="80000"/>
              </a:lnSpc>
              <a:spcBef>
                <a:spcPts val="0"/>
              </a:spcBef>
              <a:buFont typeface="Arial" charset="0"/>
              <a:buNone/>
              <a:defRPr/>
            </a:pPr>
            <a:r>
              <a:rPr lang="en-US" b="1" dirty="0"/>
              <a:t>Groups and Roles</a:t>
            </a:r>
          </a:p>
          <a:p>
            <a:pPr marL="342900" indent="-342900">
              <a:lnSpc>
                <a:spcPct val="80000"/>
              </a:lnSpc>
              <a:spcBef>
                <a:spcPct val="20000"/>
              </a:spcBef>
              <a:buFont typeface="Arial" charset="0"/>
              <a:buChar char="•"/>
              <a:defRPr/>
            </a:pPr>
            <a:endParaRPr lang="en-US" dirty="0">
              <a:latin typeface="+mn-lt"/>
            </a:endParaRPr>
          </a:p>
          <a:p>
            <a:pPr marL="342900" indent="-342900">
              <a:lnSpc>
                <a:spcPct val="80000"/>
              </a:lnSpc>
              <a:spcBef>
                <a:spcPct val="20000"/>
              </a:spcBef>
              <a:buFont typeface="Arial" charset="0"/>
              <a:buChar char="•"/>
              <a:defRPr/>
            </a:pPr>
            <a:r>
              <a:rPr lang="en-US" dirty="0">
                <a:latin typeface="+mn-lt"/>
              </a:rPr>
              <a:t>Groups and roles represent collections of users who perform similar tasks, or have a similar status in an organization. </a:t>
            </a:r>
          </a:p>
          <a:p>
            <a:pPr marL="342900" indent="-342900">
              <a:lnSpc>
                <a:spcPct val="80000"/>
              </a:lnSpc>
              <a:spcBef>
                <a:spcPct val="20000"/>
              </a:spcBef>
              <a:buFont typeface="Arial" charset="0"/>
              <a:buChar char="•"/>
              <a:defRPr/>
            </a:pPr>
            <a:r>
              <a:rPr lang="en-US" dirty="0">
                <a:latin typeface="+mn-lt"/>
              </a:rPr>
              <a:t>Examples of groups are Employees, Developers, or Sales Personnel. </a:t>
            </a:r>
          </a:p>
          <a:p>
            <a:pPr marL="342900" indent="-342900">
              <a:lnSpc>
                <a:spcPct val="80000"/>
              </a:lnSpc>
              <a:spcBef>
                <a:spcPct val="20000"/>
              </a:spcBef>
              <a:buFont typeface="Arial" charset="0"/>
              <a:buChar char="•"/>
              <a:defRPr/>
            </a:pPr>
            <a:r>
              <a:rPr lang="en-US" dirty="0">
                <a:latin typeface="+mn-lt"/>
              </a:rPr>
              <a:t>Members of groups can be users and other groups. </a:t>
            </a:r>
          </a:p>
          <a:p>
            <a:pPr marL="342900" indent="-342900">
              <a:lnSpc>
                <a:spcPct val="80000"/>
              </a:lnSpc>
              <a:spcBef>
                <a:spcPct val="20000"/>
              </a:spcBef>
              <a:buFont typeface="Arial" charset="0"/>
              <a:buChar char="•"/>
              <a:defRPr/>
            </a:pPr>
            <a:r>
              <a:rPr lang="en-US" dirty="0">
                <a:latin typeface="+mn-lt"/>
              </a:rPr>
              <a:t>Group membership is part of a user basic identity. </a:t>
            </a:r>
          </a:p>
          <a:p>
            <a:pPr marL="342900" indent="-342900">
              <a:lnSpc>
                <a:spcPct val="80000"/>
              </a:lnSpc>
              <a:spcBef>
                <a:spcPct val="20000"/>
              </a:spcBef>
              <a:buFont typeface="Arial" charset="0"/>
              <a:buChar char="•"/>
              <a:defRPr/>
            </a:pPr>
            <a:r>
              <a:rPr lang="en-US" dirty="0">
                <a:latin typeface="+mn-lt"/>
              </a:rPr>
              <a:t>Users always log on with all the permissions associated with the</a:t>
            </a:r>
          </a:p>
          <a:p>
            <a:pPr marL="342900" indent="-342900">
              <a:lnSpc>
                <a:spcPct val="80000"/>
              </a:lnSpc>
              <a:spcBef>
                <a:spcPct val="20000"/>
              </a:spcBef>
              <a:buFont typeface="Arial" charset="0"/>
              <a:buChar char="•"/>
              <a:defRPr/>
            </a:pPr>
            <a:r>
              <a:rPr lang="en-US" dirty="0">
                <a:latin typeface="+mn-lt"/>
              </a:rPr>
              <a:t> groups to which they belong.</a:t>
            </a:r>
          </a:p>
          <a:p>
            <a:pPr marL="342900" indent="-342900">
              <a:lnSpc>
                <a:spcPct val="80000"/>
              </a:lnSpc>
              <a:spcBef>
                <a:spcPct val="20000"/>
              </a:spcBef>
              <a:buFont typeface="Arial" charset="0"/>
              <a:buChar char="•"/>
              <a:defRPr/>
            </a:pPr>
            <a:r>
              <a:rPr lang="en-US" dirty="0">
                <a:latin typeface="+mn-lt"/>
              </a:rPr>
              <a:t>Roles differ from groups in several ways.</a:t>
            </a:r>
          </a:p>
          <a:p>
            <a:pPr marL="342900" indent="-342900">
              <a:lnSpc>
                <a:spcPct val="80000"/>
              </a:lnSpc>
              <a:spcBef>
                <a:spcPct val="20000"/>
              </a:spcBef>
              <a:buFont typeface="Arial" charset="0"/>
              <a:buChar char="•"/>
              <a:defRPr/>
            </a:pPr>
            <a:r>
              <a:rPr lang="en-US" dirty="0">
                <a:latin typeface="+mn-lt"/>
              </a:rPr>
              <a:t>Members of roles can be users, groups, and other roles.</a:t>
            </a:r>
          </a:p>
          <a:p>
            <a:pPr marL="342900" indent="-342900">
              <a:lnSpc>
                <a:spcPct val="80000"/>
              </a:lnSpc>
              <a:spcBef>
                <a:spcPct val="20000"/>
              </a:spcBef>
              <a:buFont typeface="Arial" charset="0"/>
              <a:buChar char="•"/>
              <a:defRPr/>
            </a:pPr>
            <a:r>
              <a:rPr lang="en-US" dirty="0">
                <a:latin typeface="+mn-lt"/>
              </a:rPr>
              <a:t>Role membership is not part of the user basic identity </a:t>
            </a:r>
          </a:p>
          <a:p>
            <a:pPr>
              <a:lnSpc>
                <a:spcPct val="80000"/>
              </a:lnSpc>
              <a:spcBef>
                <a:spcPts val="0"/>
              </a:spcBef>
              <a:buFont typeface="Arial" charset="0"/>
              <a:buNone/>
              <a:defRPr/>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5"/>
          <p:cNvSpPr>
            <a:spLocks noGrp="1"/>
          </p:cNvSpPr>
          <p:nvPr>
            <p:ph type="ftr" sz="quarter" idx="11"/>
          </p:nvPr>
        </p:nvSpPr>
        <p:spPr bwMode="auto">
          <a:xfrm>
            <a:off x="1905000" y="6477000"/>
            <a:ext cx="5791200" cy="304800"/>
          </a:xfrm>
          <a:noFill/>
          <a:ln>
            <a:miter lim="800000"/>
            <a:headEnd/>
            <a:tailEnd/>
          </a:ln>
        </p:spPr>
        <p:txBody>
          <a:bodyPr vert="horz" wrap="square" lIns="91440" tIns="45720" rIns="91440" bIns="45720" numCol="1" anchor="t" anchorCtr="0" compatLnSpc="1">
            <a:prstTxWarp prst="textNoShape">
              <a:avLst/>
            </a:prstTxWarp>
          </a:bodyPr>
          <a:lstStyle/>
          <a:p>
            <a:r>
              <a:rPr lang="en-US" sz="1400" smtClean="0">
                <a:solidFill>
                  <a:schemeClr val="bg1"/>
                </a:solidFill>
                <a:latin typeface="Garamond" pitchFamily="18" charset="0"/>
              </a:rPr>
              <a:t>integration * intelligence * insight</a:t>
            </a:r>
          </a:p>
        </p:txBody>
      </p:sp>
      <p:sp>
        <p:nvSpPr>
          <p:cNvPr id="18435" name="Rectangle 3"/>
          <p:cNvSpPr txBox="1">
            <a:spLocks noChangeArrowheads="1"/>
          </p:cNvSpPr>
          <p:nvPr/>
        </p:nvSpPr>
        <p:spPr bwMode="auto">
          <a:xfrm>
            <a:off x="381000" y="457200"/>
            <a:ext cx="8229600" cy="5668963"/>
          </a:xfrm>
          <a:prstGeom prst="rect">
            <a:avLst/>
          </a:prstGeom>
          <a:noFill/>
          <a:ln w="9525">
            <a:noFill/>
            <a:miter lim="800000"/>
            <a:headEnd/>
            <a:tailEnd/>
          </a:ln>
        </p:spPr>
        <p:txBody>
          <a:bodyPr lIns="0" tIns="0" rIns="0" bIns="0">
            <a:spAutoFit/>
          </a:bodyPr>
          <a:lstStyle/>
          <a:p>
            <a:pPr>
              <a:buFont typeface="Arial" pitchFamily="34" charset="0"/>
              <a:buNone/>
            </a:pPr>
            <a:r>
              <a:rPr lang="en-US"/>
              <a:t> </a:t>
            </a:r>
            <a:r>
              <a:rPr lang="en-US" b="1"/>
              <a:t>Directory</a:t>
            </a:r>
          </a:p>
          <a:p>
            <a:pPr>
              <a:buFont typeface="Arial" pitchFamily="34" charset="0"/>
              <a:buNone/>
            </a:pPr>
            <a:endParaRPr lang="en-US" b="1"/>
          </a:p>
          <a:p>
            <a:pPr>
              <a:buFont typeface="Arial" pitchFamily="34" charset="0"/>
              <a:buNone/>
            </a:pPr>
            <a:r>
              <a:rPr lang="en-US"/>
              <a:t>  Directory is used to specify Cognos 8 data sources and their connections; define groups and roles for security purposes; and specify distribution lists, contacts, and printers. You can delegate directory tasks in a distributed environment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5"/>
          <p:cNvSpPr>
            <a:spLocks noGrp="1"/>
          </p:cNvSpPr>
          <p:nvPr>
            <p:ph type="ftr" sz="quarter" idx="11"/>
          </p:nvPr>
        </p:nvSpPr>
        <p:spPr bwMode="auto">
          <a:xfrm>
            <a:off x="1905000" y="6477000"/>
            <a:ext cx="5791200" cy="304800"/>
          </a:xfrm>
          <a:noFill/>
          <a:ln>
            <a:miter lim="800000"/>
            <a:headEnd/>
            <a:tailEnd/>
          </a:ln>
        </p:spPr>
        <p:txBody>
          <a:bodyPr vert="horz" wrap="square" lIns="91440" tIns="45720" rIns="91440" bIns="45720" numCol="1" anchor="t" anchorCtr="0" compatLnSpc="1">
            <a:prstTxWarp prst="textNoShape">
              <a:avLst/>
            </a:prstTxWarp>
          </a:bodyPr>
          <a:lstStyle/>
          <a:p>
            <a:r>
              <a:rPr lang="en-US" sz="1400" smtClean="0">
                <a:solidFill>
                  <a:schemeClr val="bg1"/>
                </a:solidFill>
                <a:latin typeface="Garamond" pitchFamily="18" charset="0"/>
              </a:rPr>
              <a:t>integration * intelligence * insight</a:t>
            </a:r>
          </a:p>
        </p:txBody>
      </p:sp>
      <p:sp>
        <p:nvSpPr>
          <p:cNvPr id="19459" name="Rectangle 3"/>
          <p:cNvSpPr>
            <a:spLocks noGrp="1" noChangeArrowheads="1"/>
          </p:cNvSpPr>
          <p:nvPr>
            <p:ph type="body" idx="4294967295"/>
          </p:nvPr>
        </p:nvSpPr>
        <p:spPr>
          <a:xfrm>
            <a:off x="457200" y="609600"/>
            <a:ext cx="7772400" cy="5943600"/>
          </a:xfrm>
        </p:spPr>
        <p:txBody>
          <a:bodyPr/>
          <a:lstStyle/>
          <a:p>
            <a:pPr marL="0" indent="0" eaLnBrk="1" hangingPunct="1"/>
            <a:r>
              <a:rPr b="1" smtClean="0"/>
              <a:t>Administer Reports</a:t>
            </a:r>
          </a:p>
          <a:p>
            <a:pPr marL="0" indent="0" eaLnBrk="1" hangingPunct="1"/>
            <a:endParaRPr b="1" smtClean="0"/>
          </a:p>
          <a:p>
            <a:pPr marL="0" indent="0" eaLnBrk="1" hangingPunct="1"/>
            <a:r>
              <a:rPr smtClean="0"/>
              <a:t>Schedule Management is used to manage and monitor current and scheduled reports and jobs.</a:t>
            </a:r>
          </a:p>
          <a:p>
            <a:pPr marL="0" indent="0" eaLnBrk="1" hangingPunct="1"/>
            <a:r>
              <a:rPr smtClean="0"/>
              <a:t>Server Administration is used to administer the Cognos 8 environment, including monitoring dispatchers and services, configuring and fine-tuning performance-related parameters, and customizing auditing and logging </a:t>
            </a:r>
          </a:p>
        </p:txBody>
      </p:sp>
    </p:spTree>
  </p:cSld>
  <p:clrMapOvr>
    <a:masterClrMapping/>
  </p:clrMapOvr>
</p:sld>
</file>

<file path=ppt/theme/theme1.xml><?xml version="1.0" encoding="utf-8"?>
<a:theme xmlns:a="http://schemas.openxmlformats.org/drawingml/2006/main" name="TITLE">
  <a:themeElements>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DULE_TITLE">
  <a:themeElements>
    <a:clrScheme name="MODULE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ULE_TITL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ULE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ULE_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ULE_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ULE_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ULE_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ULE_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ULE_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ULE_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ULE_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ULE_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ULE_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ULE_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LIDE">
  <a:themeElements>
    <a:clrScheme name="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LID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ajim">
  <a:themeElements>
    <a:clrScheme name="1_ajim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ajim">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jim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ajim">
  <a:themeElements>
    <a:clrScheme name="2_ajim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ajim">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ajim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heme1">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9EA462E7314D4D8451CEFB2D9E47A7" ma:contentTypeVersion="0" ma:contentTypeDescription="Create a new document." ma:contentTypeScope="" ma:versionID="0d0762a8217ae1712709b19416e3c08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BBA3186-4674-45D8-AC9F-EAF45896F23E}">
  <ds:schemaRefs>
    <ds:schemaRef ds:uri="http://schemas.microsoft.com/office/2006/metadata/properties"/>
  </ds:schemaRefs>
</ds:datastoreItem>
</file>

<file path=customXml/itemProps2.xml><?xml version="1.0" encoding="utf-8"?>
<ds:datastoreItem xmlns:ds="http://schemas.openxmlformats.org/officeDocument/2006/customXml" ds:itemID="{E5946D89-C5EC-4694-98F4-76381DBC6EEC}">
  <ds:schemaRefs>
    <ds:schemaRef ds:uri="http://schemas.microsoft.com/sharepoint/v3/contenttype/forms"/>
  </ds:schemaRefs>
</ds:datastoreItem>
</file>

<file path=customXml/itemProps3.xml><?xml version="1.0" encoding="utf-8"?>
<ds:datastoreItem xmlns:ds="http://schemas.openxmlformats.org/officeDocument/2006/customXml" ds:itemID="{DF376954-0B11-40AD-B459-2162DB69BC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SATYAM</Template>
  <TotalTime>7636</TotalTime>
  <Words>578</Words>
  <Application>Microsoft Office PowerPoint</Application>
  <PresentationFormat>On-screen Show (4:3)</PresentationFormat>
  <Paragraphs>72</Paragraphs>
  <Slides>12</Slides>
  <Notes>0</Notes>
  <HiddenSlides>0</HiddenSlides>
  <MMClips>0</MMClips>
  <ScaleCrop>false</ScaleCrop>
  <HeadingPairs>
    <vt:vector size="4" baseType="variant">
      <vt:variant>
        <vt:lpstr>Theme</vt:lpstr>
      </vt:variant>
      <vt:variant>
        <vt:i4>6</vt:i4>
      </vt:variant>
      <vt:variant>
        <vt:lpstr>Slide Titles</vt:lpstr>
      </vt:variant>
      <vt:variant>
        <vt:i4>12</vt:i4>
      </vt:variant>
    </vt:vector>
  </HeadingPairs>
  <TitlesOfParts>
    <vt:vector size="18" baseType="lpstr">
      <vt:lpstr>TITLE</vt:lpstr>
      <vt:lpstr>MODULE_TITLE</vt:lpstr>
      <vt:lpstr>SLIDE</vt:lpstr>
      <vt:lpstr>1_ajim</vt:lpstr>
      <vt:lpstr>2_ajim</vt:lpstr>
      <vt:lpstr>Theme1</vt:lpstr>
      <vt:lpstr>Slide 1</vt:lpstr>
      <vt:lpstr>Course Scope</vt:lpstr>
      <vt:lpstr>Introduction to Cognos Connection </vt:lpstr>
      <vt:lpstr>Why Cognos Connection?</vt:lpstr>
      <vt:lpstr>Slide 5</vt:lpstr>
      <vt:lpstr>Slide 6</vt:lpstr>
      <vt:lpstr>Slide 7</vt:lpstr>
      <vt:lpstr>Slide 8</vt:lpstr>
      <vt:lpstr>Slide 9</vt:lpstr>
      <vt:lpstr>Summary</vt:lpstr>
      <vt:lpstr>References</vt:lpstr>
      <vt:lpstr>Thank you</vt:lpstr>
    </vt:vector>
  </TitlesOfParts>
  <Company>SCSL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dc:title>
  <dc:creator>Satyam</dc:creator>
  <cp:lastModifiedBy>Administrator</cp:lastModifiedBy>
  <cp:revision>47</cp:revision>
  <dcterms:created xsi:type="dcterms:W3CDTF">2006-12-11T09:31:09Z</dcterms:created>
  <dcterms:modified xsi:type="dcterms:W3CDTF">2010-05-03T09:58:54Z</dcterms:modified>
</cp:coreProperties>
</file>