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E449-79B5-ED96-443D-CF3E5D69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5BFC9-2C55-231D-F110-E41F9FC5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F605-C12C-7BCC-EA3A-1580200F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0365-950F-15D7-9D50-44ECB617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C702-8EED-8432-2415-7CD5714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8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93AF-4AA1-D61F-0F20-A221B93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9CDBC-5784-DE1B-2C2D-3B94820A4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7D0A-C600-77D7-6440-7EB18FED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5991-86B2-3BB9-5F6C-678977B1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1B31-1957-D141-7A18-BFBA1072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C29B3-32E4-7344-20E3-44F83BCEE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E98E-5A3D-9E5A-84B1-A00F56E9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B60A-525C-2475-5A6C-A17FCB7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2EE3-1B03-6820-2B07-03754D1C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3154-9C41-C93B-A891-ECAF53FF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A9C2-87CC-B202-4BB3-F917511C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8C7E-F7B6-1ECE-8477-1241C19F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6BB5-879A-8541-5E72-80C161D8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89DC-8590-A9A5-5732-DBF4B44A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9290-A1C9-ABEC-441B-2901A4B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AB13-65A7-D9D8-9EAD-5316A142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73297-3C10-B2CB-6C6D-17489077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C5CE-49EB-D8B8-0DBB-055814BF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766C-2401-5B5C-68BB-3447FF26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BE76-76F7-D32B-DC21-991E481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99FB-74DB-D8AA-056D-F0D013D5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8CFE-4E93-ADFD-35E8-840D29D1D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3833-B68C-598C-B5ED-6DA71AC8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B249-9076-A6FF-F9BB-41058220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53C69-B219-8F47-EE9A-C14DD493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51E0F-3572-C450-8CCF-8CEE4DF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B4CF-559F-CB57-96E2-D1F10F3A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2C144-B145-10D2-A043-CA34FB34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5F34-C364-F019-A29B-6618F092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5786E-5830-A545-C911-7D5C2FD3B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B5106-0FC5-3778-900F-C459FCD37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A3FEE-FD1C-CFB0-9520-A39B7C7E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2572D-EE5C-33D9-6702-43F3BA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24E1-8A68-490C-4286-DFF17AB6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79B9-9861-00DE-14F9-7587ADE2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7310-9B73-C8CB-8834-A2890337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8401F-6022-B7D7-A2D2-9C7646FE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293B-015D-BF8B-15B6-9FAD41F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25068-11C4-9625-FF94-9F5776D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96EF4-7488-096A-366E-113E55E3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3F719-F32C-B89F-8135-F04FF0B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8AD4-1F51-1223-8D05-AADEC853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3A27-6441-55A9-C45C-86DCDA22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2EF1-35A8-0FE1-8489-054C904E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DBCF-F3FC-4B3D-6DA7-2547A027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E4F8-EF11-026A-47D6-DF8E258D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23D3F-1299-7DE7-EDC7-0097A89B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595A-0291-F789-2CF1-48B022E6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8B67A-1F0F-0921-267A-8858D6F31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76720-94E6-2355-D83E-33F74ACE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D90A-84C3-AEB8-143A-4B82FD0D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EEA3-1CC7-3364-4886-2464DC56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2E01-06D3-48BD-3BC9-B0B31B10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6539E-7568-87F1-D6F4-665E24C2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B2616-FBF4-4544-3985-813DF3C9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1EA9-4347-DF3F-179E-2282E3FA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D18E2-9E66-46AF-947C-B267DF9EAF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8200-1619-3EF0-A597-8C04736F4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9DBD-2E0C-EA12-E796-31BBDA94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CCA2F-0716-4064-AE18-3EF2506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8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7DCDA-4C02-D3E6-B1BC-A91FBF06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7" y="521718"/>
            <a:ext cx="11834886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A7FF0-177F-ECE0-1996-8C8E4B57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525528"/>
            <a:ext cx="11865368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4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477DA-5B0F-7081-A5EA-585A18B0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525528"/>
            <a:ext cx="11850127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9AD3D-9714-8286-87B1-D5A27F3C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525528"/>
            <a:ext cx="11850127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70F00-21CD-83D8-9C70-EE9855045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529338"/>
            <a:ext cx="11857748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2784E-2EB2-DA3A-93D7-1899D3F3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5" y="525528"/>
            <a:ext cx="11872989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4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1BFD3-BAD1-D95B-E10D-30504B41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514097"/>
            <a:ext cx="11865368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8C7DC-B5E6-D197-0200-5AB4591F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9" y="490329"/>
            <a:ext cx="11951034" cy="58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029C2-F1AB-E0A6-E2C8-222BD69E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539137"/>
            <a:ext cx="11880957" cy="58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Symphony Retail 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Das</dc:creator>
  <cp:lastModifiedBy>Ranjan Das</cp:lastModifiedBy>
  <cp:revision>1</cp:revision>
  <dcterms:created xsi:type="dcterms:W3CDTF">2024-10-05T10:26:06Z</dcterms:created>
  <dcterms:modified xsi:type="dcterms:W3CDTF">2024-10-05T10:36:59Z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2024-10-05T10:36:25Z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4bfc8473-b4f8-4a68-83c6-6b4fc5438261</vt:lpwstr>
  </property>
  <property fmtid="{D5CDD505-2E9C-101B-9397-08002B2CF9AE}" pid="7" name="MSIP_Label_defa4170-0d19-0005-0004-bc88714345d2_ActionId">
    <vt:lpwstr>edeca4a8-bea0-4e31-9ff9-df09dd88f868</vt:lpwstr>
  </property>
  <property fmtid="{D5CDD505-2E9C-101B-9397-08002B2CF9AE}" pid="8" name="MSIP_Label_defa4170-0d19-0005-0004-bc88714345d2_ContentBits">
    <vt:lpwstr>0</vt:lpwstr>
  </property>
</Properties>
</file>