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16" r:id="rId3"/>
  </p:sldMasterIdLst>
  <p:notesMasterIdLst>
    <p:notesMasterId r:id="rId37"/>
  </p:notesMasterIdLst>
  <p:sldIdLst>
    <p:sldId id="256" r:id="rId4"/>
    <p:sldId id="298" r:id="rId5"/>
    <p:sldId id="276" r:id="rId6"/>
    <p:sldId id="291" r:id="rId7"/>
    <p:sldId id="299" r:id="rId8"/>
    <p:sldId id="314" r:id="rId9"/>
    <p:sldId id="311" r:id="rId10"/>
    <p:sldId id="278" r:id="rId11"/>
    <p:sldId id="279" r:id="rId12"/>
    <p:sldId id="280" r:id="rId13"/>
    <p:sldId id="302" r:id="rId14"/>
    <p:sldId id="282" r:id="rId15"/>
    <p:sldId id="318" r:id="rId16"/>
    <p:sldId id="336" r:id="rId17"/>
    <p:sldId id="285" r:id="rId18"/>
    <p:sldId id="319" r:id="rId19"/>
    <p:sldId id="325" r:id="rId20"/>
    <p:sldId id="327" r:id="rId21"/>
    <p:sldId id="321" r:id="rId22"/>
    <p:sldId id="328" r:id="rId23"/>
    <p:sldId id="329" r:id="rId24"/>
    <p:sldId id="337" r:id="rId25"/>
    <p:sldId id="330" r:id="rId26"/>
    <p:sldId id="331" r:id="rId27"/>
    <p:sldId id="332" r:id="rId28"/>
    <p:sldId id="335" r:id="rId29"/>
    <p:sldId id="333" r:id="rId30"/>
    <p:sldId id="334" r:id="rId31"/>
    <p:sldId id="303" r:id="rId32"/>
    <p:sldId id="294" r:id="rId33"/>
    <p:sldId id="277" r:id="rId34"/>
    <p:sldId id="293"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017" autoAdjust="0"/>
  </p:normalViewPr>
  <p:slideViewPr>
    <p:cSldViewPr>
      <p:cViewPr varScale="1">
        <p:scale>
          <a:sx n="68" d="100"/>
          <a:sy n="68" d="100"/>
        </p:scale>
        <p:origin x="96" y="31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EDBA3-B9A5-4BEF-BA78-F12199419278}"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2518F-750E-45F0-8A51-7975FF38FFBE}" type="slidenum">
              <a:rPr lang="en-US" smtClean="0"/>
              <a:t>‹#›</a:t>
            </a:fld>
            <a:endParaRPr lang="en-US"/>
          </a:p>
        </p:txBody>
      </p:sp>
    </p:spTree>
    <p:extLst>
      <p:ext uri="{BB962C8B-B14F-4D97-AF65-F5344CB8AC3E}">
        <p14:creationId xmlns:p14="http://schemas.microsoft.com/office/powerpoint/2010/main" val="276508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295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400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25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cc9050bdf8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cc9050bdf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32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6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838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x-none"/>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x-none"/>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E57E744-A518-4960-9CB3-DD6B01620DDE}" type="datetimeFigureOut">
              <a:rPr lang="en-US" smtClean="0"/>
              <a:pPr/>
              <a:t>8/27/2024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62304DEA-F83A-4FDF-A96B-54E1CEEB72F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x-none"/>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4" name="Date Placeholder 3"/>
          <p:cNvSpPr>
            <a:spLocks noGrp="1"/>
          </p:cNvSpPr>
          <p:nvPr>
            <p:ph type="dt" sz="half" idx="10"/>
          </p:nvPr>
        </p:nvSpPr>
        <p:spPr/>
        <p:txBody>
          <a:bodyPr/>
          <a:lstStyle/>
          <a:p>
            <a:fld id="{AE57E744-A518-4960-9CB3-DD6B01620DDE}"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04DEA-F83A-4FDF-A96B-54E1CEEB72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x-none"/>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AE57E744-A518-4960-9CB3-DD6B01620DDE}" type="datetimeFigureOut">
              <a:rPr lang="en-US" smtClean="0"/>
              <a:pPr/>
              <a:t>8/27/2024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62304DEA-F83A-4FDF-A96B-54E1CEEB72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000" y="720000"/>
            <a:ext cx="10272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p:nvPr/>
        </p:nvSpPr>
        <p:spPr>
          <a:xfrm>
            <a:off x="7950802" y="-86033"/>
            <a:ext cx="4267967" cy="3200967"/>
          </a:xfrm>
          <a:custGeom>
            <a:avLst/>
            <a:gdLst/>
            <a:ahLst/>
            <a:cxnLst/>
            <a:rect l="l" t="t" r="r" b="b"/>
            <a:pathLst>
              <a:path w="128039" h="96029" extrusionOk="0">
                <a:moveTo>
                  <a:pt x="0" y="0"/>
                </a:moveTo>
                <a:cubicBezTo>
                  <a:pt x="0" y="21243"/>
                  <a:pt x="36188" y="25597"/>
                  <a:pt x="57308" y="27879"/>
                </a:cubicBezTo>
                <a:cubicBezTo>
                  <a:pt x="68802" y="29121"/>
                  <a:pt x="82021" y="26372"/>
                  <a:pt x="91641" y="32784"/>
                </a:cubicBezTo>
                <a:cubicBezTo>
                  <a:pt x="100792" y="38884"/>
                  <a:pt x="100200" y="53125"/>
                  <a:pt x="102999" y="63761"/>
                </a:cubicBezTo>
                <a:cubicBezTo>
                  <a:pt x="106464" y="76927"/>
                  <a:pt x="114424" y="96029"/>
                  <a:pt x="128039" y="96029"/>
                </a:cubicBezTo>
              </a:path>
            </a:pathLst>
          </a:custGeom>
          <a:noFill/>
          <a:ln w="19050" cap="flat" cmpd="sng">
            <a:solidFill>
              <a:schemeClr val="dk2"/>
            </a:solidFill>
            <a:prstDash val="dot"/>
            <a:round/>
            <a:headEnd type="none" w="med" len="med"/>
            <a:tailEnd type="none" w="med" len="med"/>
          </a:ln>
        </p:spPr>
      </p:sp>
      <p:sp>
        <p:nvSpPr>
          <p:cNvPr id="27" name="Google Shape;27;p4"/>
          <p:cNvSpPr/>
          <p:nvPr/>
        </p:nvSpPr>
        <p:spPr>
          <a:xfrm>
            <a:off x="-60233" y="4586334"/>
            <a:ext cx="1617700" cy="2297467"/>
          </a:xfrm>
          <a:custGeom>
            <a:avLst/>
            <a:gdLst/>
            <a:ahLst/>
            <a:cxnLst/>
            <a:rect l="l" t="t" r="r" b="b"/>
            <a:pathLst>
              <a:path w="48531" h="68924" extrusionOk="0">
                <a:moveTo>
                  <a:pt x="0" y="0"/>
                </a:moveTo>
                <a:cubicBezTo>
                  <a:pt x="6210" y="6212"/>
                  <a:pt x="13966" y="12958"/>
                  <a:pt x="14972" y="21684"/>
                </a:cubicBezTo>
                <a:cubicBezTo>
                  <a:pt x="16127" y="31703"/>
                  <a:pt x="11589" y="43239"/>
                  <a:pt x="16779" y="51887"/>
                </a:cubicBezTo>
                <a:cubicBezTo>
                  <a:pt x="22960" y="62186"/>
                  <a:pt x="41868" y="58930"/>
                  <a:pt x="48531" y="68924"/>
                </a:cubicBezTo>
              </a:path>
            </a:pathLst>
          </a:custGeom>
          <a:noFill/>
          <a:ln w="19050" cap="flat" cmpd="sng">
            <a:solidFill>
              <a:schemeClr val="dk2"/>
            </a:solidFill>
            <a:prstDash val="dot"/>
            <a:round/>
            <a:headEnd type="none" w="med" len="med"/>
            <a:tailEnd type="none" w="med" len="med"/>
          </a:ln>
        </p:spPr>
      </p:sp>
      <p:grpSp>
        <p:nvGrpSpPr>
          <p:cNvPr id="28" name="Google Shape;28;p4"/>
          <p:cNvGrpSpPr/>
          <p:nvPr/>
        </p:nvGrpSpPr>
        <p:grpSpPr>
          <a:xfrm>
            <a:off x="10922274" y="5799557"/>
            <a:ext cx="1015327" cy="862073"/>
            <a:chOff x="8191704" y="4349666"/>
            <a:chExt cx="761495" cy="646555"/>
          </a:xfrm>
        </p:grpSpPr>
        <p:sp>
          <p:nvSpPr>
            <p:cNvPr id="29" name="Google Shape;29;p4"/>
            <p:cNvSpPr/>
            <p:nvPr/>
          </p:nvSpPr>
          <p:spPr>
            <a:xfrm rot="303533">
              <a:off x="8632268" y="4502741"/>
              <a:ext cx="309449" cy="274213"/>
            </a:xfrm>
            <a:custGeom>
              <a:avLst/>
              <a:gdLst/>
              <a:ahLst/>
              <a:cxnLst/>
              <a:rect l="l" t="t" r="r" b="b"/>
              <a:pathLst>
                <a:path w="4864" h="4310" extrusionOk="0">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4"/>
            <p:cNvSpPr/>
            <p:nvPr/>
          </p:nvSpPr>
          <p:spPr>
            <a:xfrm rot="303533">
              <a:off x="8680611" y="4556078"/>
              <a:ext cx="214719" cy="166373"/>
            </a:xfrm>
            <a:custGeom>
              <a:avLst/>
              <a:gdLst/>
              <a:ahLst/>
              <a:cxnLst/>
              <a:rect l="l" t="t" r="r" b="b"/>
              <a:pathLst>
                <a:path w="3375" h="2615" extrusionOk="0">
                  <a:moveTo>
                    <a:pt x="3101" y="0"/>
                  </a:moveTo>
                  <a:lnTo>
                    <a:pt x="1" y="2219"/>
                  </a:lnTo>
                  <a:lnTo>
                    <a:pt x="305" y="2614"/>
                  </a:lnTo>
                  <a:lnTo>
                    <a:pt x="3375" y="395"/>
                  </a:lnTo>
                  <a:lnTo>
                    <a:pt x="3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1" name="Google Shape;31;p4"/>
            <p:cNvGrpSpPr/>
            <p:nvPr/>
          </p:nvGrpSpPr>
          <p:grpSpPr>
            <a:xfrm>
              <a:off x="8268586" y="4349666"/>
              <a:ext cx="216057" cy="194934"/>
              <a:chOff x="602269" y="1601265"/>
              <a:chExt cx="268527" cy="242274"/>
            </a:xfrm>
          </p:grpSpPr>
          <p:sp>
            <p:nvSpPr>
              <p:cNvPr id="32" name="Google Shape;32;p4"/>
              <p:cNvSpPr/>
              <p:nvPr/>
            </p:nvSpPr>
            <p:spPr>
              <a:xfrm rot="303547">
                <a:off x="611526" y="1611858"/>
                <a:ext cx="250013" cy="221088"/>
              </a:xfrm>
              <a:custGeom>
                <a:avLst/>
                <a:gdLst/>
                <a:ahLst/>
                <a:cxnLst/>
                <a:rect l="l" t="t" r="r" b="b"/>
                <a:pathLst>
                  <a:path w="3162" h="2796" extrusionOk="0">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4"/>
              <p:cNvSpPr/>
              <p:nvPr/>
            </p:nvSpPr>
            <p:spPr>
              <a:xfrm rot="303547">
                <a:off x="671557" y="1636552"/>
                <a:ext cx="132202" cy="173169"/>
              </a:xfrm>
              <a:custGeom>
                <a:avLst/>
                <a:gdLst/>
                <a:ahLst/>
                <a:cxnLst/>
                <a:rect l="l" t="t" r="r" b="b"/>
                <a:pathLst>
                  <a:path w="1672" h="2190" extrusionOk="0">
                    <a:moveTo>
                      <a:pt x="243" y="1"/>
                    </a:moveTo>
                    <a:lnTo>
                      <a:pt x="0" y="183"/>
                    </a:lnTo>
                    <a:lnTo>
                      <a:pt x="1429" y="2189"/>
                    </a:lnTo>
                    <a:lnTo>
                      <a:pt x="1672" y="2007"/>
                    </a:lnTo>
                    <a:lnTo>
                      <a:pt x="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4" name="Google Shape;34;p4"/>
            <p:cNvSpPr/>
            <p:nvPr/>
          </p:nvSpPr>
          <p:spPr>
            <a:xfrm rot="303533">
              <a:off x="8201815" y="4743155"/>
              <a:ext cx="272740" cy="241511"/>
            </a:xfrm>
            <a:custGeom>
              <a:avLst/>
              <a:gdLst/>
              <a:ahLst/>
              <a:cxnLst/>
              <a:rect l="l" t="t" r="r" b="b"/>
              <a:pathLst>
                <a:path w="4287" h="3796" extrusionOk="0">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p:nvPr/>
          </p:nvSpPr>
          <p:spPr>
            <a:xfrm rot="303533">
              <a:off x="8231775" y="4832921"/>
              <a:ext cx="212810" cy="61968"/>
            </a:xfrm>
            <a:custGeom>
              <a:avLst/>
              <a:gdLst/>
              <a:ahLst/>
              <a:cxnLst/>
              <a:rect l="l" t="t" r="r" b="b"/>
              <a:pathLst>
                <a:path w="3345" h="974" extrusionOk="0">
                  <a:moveTo>
                    <a:pt x="61" y="0"/>
                  </a:moveTo>
                  <a:lnTo>
                    <a:pt x="1" y="426"/>
                  </a:lnTo>
                  <a:lnTo>
                    <a:pt x="3283" y="973"/>
                  </a:lnTo>
                  <a:lnTo>
                    <a:pt x="3344" y="548"/>
                  </a:lnTo>
                  <a:lnTo>
                    <a:pt x="61" y="0"/>
                  </a:lnTo>
                  <a:close/>
                </a:path>
              </a:pathLst>
            </a:custGeom>
            <a:solidFill>
              <a:srgbClr val="E5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741067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2"/>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960000" y="2375328"/>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135" name="Google Shape;135;p13"/>
          <p:cNvSpPr txBox="1">
            <a:spLocks noGrp="1"/>
          </p:cNvSpPr>
          <p:nvPr>
            <p:ph type="title" idx="2" hasCustomPrompt="1"/>
          </p:nvPr>
        </p:nvSpPr>
        <p:spPr>
          <a:xfrm>
            <a:off x="960000" y="1584428"/>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accent3"/>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6" name="Google Shape;136;p13"/>
          <p:cNvSpPr txBox="1">
            <a:spLocks noGrp="1"/>
          </p:cNvSpPr>
          <p:nvPr>
            <p:ph type="subTitle" idx="1"/>
          </p:nvPr>
        </p:nvSpPr>
        <p:spPr>
          <a:xfrm>
            <a:off x="9600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37" name="Google Shape;137;p13"/>
          <p:cNvSpPr txBox="1">
            <a:spLocks noGrp="1"/>
          </p:cNvSpPr>
          <p:nvPr>
            <p:ph type="title" idx="3"/>
          </p:nvPr>
        </p:nvSpPr>
        <p:spPr>
          <a:xfrm>
            <a:off x="4538400" y="2375328"/>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138" name="Google Shape;138;p13"/>
          <p:cNvSpPr txBox="1">
            <a:spLocks noGrp="1"/>
          </p:cNvSpPr>
          <p:nvPr>
            <p:ph type="title" idx="4" hasCustomPrompt="1"/>
          </p:nvPr>
        </p:nvSpPr>
        <p:spPr>
          <a:xfrm>
            <a:off x="4538400" y="1584428"/>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accent3"/>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39" name="Google Shape;139;p13"/>
          <p:cNvSpPr txBox="1">
            <a:spLocks noGrp="1"/>
          </p:cNvSpPr>
          <p:nvPr>
            <p:ph type="subTitle" idx="5"/>
          </p:nvPr>
        </p:nvSpPr>
        <p:spPr>
          <a:xfrm>
            <a:off x="45384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0" name="Google Shape;140;p13"/>
          <p:cNvSpPr txBox="1">
            <a:spLocks noGrp="1"/>
          </p:cNvSpPr>
          <p:nvPr>
            <p:ph type="title" idx="6"/>
          </p:nvPr>
        </p:nvSpPr>
        <p:spPr>
          <a:xfrm>
            <a:off x="960000" y="4761195"/>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141" name="Google Shape;141;p13"/>
          <p:cNvSpPr txBox="1">
            <a:spLocks noGrp="1"/>
          </p:cNvSpPr>
          <p:nvPr>
            <p:ph type="title" idx="7" hasCustomPrompt="1"/>
          </p:nvPr>
        </p:nvSpPr>
        <p:spPr>
          <a:xfrm>
            <a:off x="960000" y="3970295"/>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accent3"/>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42" name="Google Shape;142;p13"/>
          <p:cNvSpPr txBox="1">
            <a:spLocks noGrp="1"/>
          </p:cNvSpPr>
          <p:nvPr>
            <p:ph type="subTitle" idx="8"/>
          </p:nvPr>
        </p:nvSpPr>
        <p:spPr>
          <a:xfrm>
            <a:off x="960000" y="5500205"/>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3" name="Google Shape;143;p13"/>
          <p:cNvSpPr txBox="1">
            <a:spLocks noGrp="1"/>
          </p:cNvSpPr>
          <p:nvPr>
            <p:ph type="title" idx="9"/>
          </p:nvPr>
        </p:nvSpPr>
        <p:spPr>
          <a:xfrm>
            <a:off x="4538400" y="4761195"/>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None/>
              <a:defRPr sz="2000">
                <a:solidFill>
                  <a:schemeClr val="lt1"/>
                </a:solidFill>
              </a:defRPr>
            </a:lvl2pPr>
            <a:lvl3pPr lvl="2" rtl="0">
              <a:spcBef>
                <a:spcPts val="0"/>
              </a:spcBef>
              <a:spcAft>
                <a:spcPts val="0"/>
              </a:spcAft>
              <a:buClr>
                <a:schemeClr val="lt1"/>
              </a:buClr>
              <a:buSzPts val="2000"/>
              <a:buNone/>
              <a:defRPr sz="2000">
                <a:solidFill>
                  <a:schemeClr val="lt1"/>
                </a:solidFill>
              </a:defRPr>
            </a:lvl3pPr>
            <a:lvl4pPr lvl="3" rtl="0">
              <a:spcBef>
                <a:spcPts val="0"/>
              </a:spcBef>
              <a:spcAft>
                <a:spcPts val="0"/>
              </a:spcAft>
              <a:buClr>
                <a:schemeClr val="lt1"/>
              </a:buClr>
              <a:buSzPts val="2000"/>
              <a:buNone/>
              <a:defRPr sz="2000">
                <a:solidFill>
                  <a:schemeClr val="lt1"/>
                </a:solidFill>
              </a:defRPr>
            </a:lvl4pPr>
            <a:lvl5pPr lvl="4" rtl="0">
              <a:spcBef>
                <a:spcPts val="0"/>
              </a:spcBef>
              <a:spcAft>
                <a:spcPts val="0"/>
              </a:spcAft>
              <a:buClr>
                <a:schemeClr val="lt1"/>
              </a:buClr>
              <a:buSzPts val="2000"/>
              <a:buNone/>
              <a:defRPr sz="2000">
                <a:solidFill>
                  <a:schemeClr val="lt1"/>
                </a:solidFill>
              </a:defRPr>
            </a:lvl5pPr>
            <a:lvl6pPr lvl="5" rtl="0">
              <a:spcBef>
                <a:spcPts val="0"/>
              </a:spcBef>
              <a:spcAft>
                <a:spcPts val="0"/>
              </a:spcAft>
              <a:buClr>
                <a:schemeClr val="lt1"/>
              </a:buClr>
              <a:buSzPts val="2000"/>
              <a:buNone/>
              <a:defRPr sz="2000">
                <a:solidFill>
                  <a:schemeClr val="lt1"/>
                </a:solidFill>
              </a:defRPr>
            </a:lvl6pPr>
            <a:lvl7pPr lvl="6" rtl="0">
              <a:spcBef>
                <a:spcPts val="0"/>
              </a:spcBef>
              <a:spcAft>
                <a:spcPts val="0"/>
              </a:spcAft>
              <a:buClr>
                <a:schemeClr val="lt1"/>
              </a:buClr>
              <a:buSzPts val="2000"/>
              <a:buNone/>
              <a:defRPr sz="2000">
                <a:solidFill>
                  <a:schemeClr val="lt1"/>
                </a:solidFill>
              </a:defRPr>
            </a:lvl7pPr>
            <a:lvl8pPr lvl="7" rtl="0">
              <a:spcBef>
                <a:spcPts val="0"/>
              </a:spcBef>
              <a:spcAft>
                <a:spcPts val="0"/>
              </a:spcAft>
              <a:buClr>
                <a:schemeClr val="lt1"/>
              </a:buClr>
              <a:buSzPts val="2000"/>
              <a:buNone/>
              <a:defRPr sz="2000">
                <a:solidFill>
                  <a:schemeClr val="lt1"/>
                </a:solidFill>
              </a:defRPr>
            </a:lvl8pPr>
            <a:lvl9pPr lvl="8" rtl="0">
              <a:spcBef>
                <a:spcPts val="0"/>
              </a:spcBef>
              <a:spcAft>
                <a:spcPts val="0"/>
              </a:spcAft>
              <a:buClr>
                <a:schemeClr val="lt1"/>
              </a:buClr>
              <a:buSzPts val="2000"/>
              <a:buNone/>
              <a:defRPr sz="2000">
                <a:solidFill>
                  <a:schemeClr val="lt1"/>
                </a:solidFill>
              </a:defRPr>
            </a:lvl9pPr>
          </a:lstStyle>
          <a:p>
            <a:endParaRPr/>
          </a:p>
        </p:txBody>
      </p:sp>
      <p:sp>
        <p:nvSpPr>
          <p:cNvPr id="144" name="Google Shape;144;p13"/>
          <p:cNvSpPr txBox="1">
            <a:spLocks noGrp="1"/>
          </p:cNvSpPr>
          <p:nvPr>
            <p:ph type="title" idx="13" hasCustomPrompt="1"/>
          </p:nvPr>
        </p:nvSpPr>
        <p:spPr>
          <a:xfrm>
            <a:off x="4538400" y="3970295"/>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3000">
                <a:solidFill>
                  <a:schemeClr val="accent3"/>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45" name="Google Shape;145;p13"/>
          <p:cNvSpPr txBox="1">
            <a:spLocks noGrp="1"/>
          </p:cNvSpPr>
          <p:nvPr>
            <p:ph type="subTitle" idx="14"/>
          </p:nvPr>
        </p:nvSpPr>
        <p:spPr>
          <a:xfrm>
            <a:off x="4538400" y="5500205"/>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6" name="Google Shape;146;p13"/>
          <p:cNvSpPr txBox="1">
            <a:spLocks noGrp="1"/>
          </p:cNvSpPr>
          <p:nvPr>
            <p:ph type="title" idx="15"/>
          </p:nvPr>
        </p:nvSpPr>
        <p:spPr>
          <a:xfrm>
            <a:off x="960000" y="723676"/>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47" name="Google Shape;147;p13"/>
          <p:cNvSpPr/>
          <p:nvPr/>
        </p:nvSpPr>
        <p:spPr>
          <a:xfrm>
            <a:off x="0" y="-60234"/>
            <a:ext cx="1471400" cy="1213267"/>
          </a:xfrm>
          <a:custGeom>
            <a:avLst/>
            <a:gdLst/>
            <a:ahLst/>
            <a:cxnLst/>
            <a:rect l="l" t="t" r="r" b="b"/>
            <a:pathLst>
              <a:path w="44142" h="36398" extrusionOk="0">
                <a:moveTo>
                  <a:pt x="44142" y="0"/>
                </a:moveTo>
                <a:cubicBezTo>
                  <a:pt x="43518" y="6243"/>
                  <a:pt x="36448" y="12045"/>
                  <a:pt x="30203" y="12649"/>
                </a:cubicBezTo>
                <a:cubicBezTo>
                  <a:pt x="23167" y="13330"/>
                  <a:pt x="13449" y="8418"/>
                  <a:pt x="9035" y="13940"/>
                </a:cubicBezTo>
                <a:cubicBezTo>
                  <a:pt x="5861" y="17911"/>
                  <a:pt x="8894" y="24126"/>
                  <a:pt x="8261" y="29170"/>
                </a:cubicBezTo>
                <a:cubicBezTo>
                  <a:pt x="7806" y="32800"/>
                  <a:pt x="3659" y="36398"/>
                  <a:pt x="0" y="36398"/>
                </a:cubicBezTo>
              </a:path>
            </a:pathLst>
          </a:custGeom>
          <a:noFill/>
          <a:ln w="19050" cap="flat" cmpd="sng">
            <a:solidFill>
              <a:schemeClr val="lt1"/>
            </a:solidFill>
            <a:prstDash val="dot"/>
            <a:round/>
            <a:headEnd type="none" w="med" len="med"/>
            <a:tailEnd type="none" w="med" len="med"/>
          </a:ln>
        </p:spPr>
      </p:sp>
      <p:sp>
        <p:nvSpPr>
          <p:cNvPr id="148" name="Google Shape;148;p13"/>
          <p:cNvSpPr/>
          <p:nvPr/>
        </p:nvSpPr>
        <p:spPr>
          <a:xfrm>
            <a:off x="9267336" y="4073236"/>
            <a:ext cx="2934233" cy="2724533"/>
          </a:xfrm>
          <a:custGeom>
            <a:avLst/>
            <a:gdLst/>
            <a:ahLst/>
            <a:cxnLst/>
            <a:rect l="l" t="t" r="r" b="b"/>
            <a:pathLst>
              <a:path w="88027" h="81736" extrusionOk="0">
                <a:moveTo>
                  <a:pt x="88027" y="163"/>
                </a:moveTo>
                <a:cubicBezTo>
                  <a:pt x="81167" y="-816"/>
                  <a:pt x="72030" y="3447"/>
                  <a:pt x="69699" y="9972"/>
                </a:cubicBezTo>
                <a:cubicBezTo>
                  <a:pt x="65178" y="22628"/>
                  <a:pt x="73481" y="41330"/>
                  <a:pt x="62987" y="49726"/>
                </a:cubicBezTo>
                <a:cubicBezTo>
                  <a:pt x="55133" y="56010"/>
                  <a:pt x="43346" y="55675"/>
                  <a:pt x="33301" y="55147"/>
                </a:cubicBezTo>
                <a:cubicBezTo>
                  <a:pt x="27747" y="54855"/>
                  <a:pt x="22127" y="51297"/>
                  <a:pt x="16779" y="52824"/>
                </a:cubicBezTo>
                <a:cubicBezTo>
                  <a:pt x="6065" y="55884"/>
                  <a:pt x="0" y="70593"/>
                  <a:pt x="0" y="81736"/>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3769044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1944167" y="4625200"/>
            <a:ext cx="60852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0" name="Google Shape;160;p14"/>
          <p:cNvSpPr txBox="1">
            <a:spLocks noGrp="1"/>
          </p:cNvSpPr>
          <p:nvPr>
            <p:ph type="subTitle" idx="1"/>
          </p:nvPr>
        </p:nvSpPr>
        <p:spPr>
          <a:xfrm>
            <a:off x="1944167" y="1482533"/>
            <a:ext cx="8303600" cy="29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61" name="Google Shape;161;p14"/>
          <p:cNvSpPr/>
          <p:nvPr/>
        </p:nvSpPr>
        <p:spPr>
          <a:xfrm>
            <a:off x="8441269" y="-77433"/>
            <a:ext cx="3794700" cy="1741833"/>
          </a:xfrm>
          <a:custGeom>
            <a:avLst/>
            <a:gdLst/>
            <a:ahLst/>
            <a:cxnLst/>
            <a:rect l="l" t="t" r="r" b="b"/>
            <a:pathLst>
              <a:path w="113841" h="52255" extrusionOk="0">
                <a:moveTo>
                  <a:pt x="0" y="0"/>
                </a:moveTo>
                <a:cubicBezTo>
                  <a:pt x="1053" y="10530"/>
                  <a:pt x="17827" y="14728"/>
                  <a:pt x="28396" y="14198"/>
                </a:cubicBezTo>
                <a:cubicBezTo>
                  <a:pt x="38368" y="13698"/>
                  <a:pt x="49293" y="9200"/>
                  <a:pt x="58341" y="13423"/>
                </a:cubicBezTo>
                <a:cubicBezTo>
                  <a:pt x="63690" y="15919"/>
                  <a:pt x="69833" y="20026"/>
                  <a:pt x="70990" y="25814"/>
                </a:cubicBezTo>
                <a:cubicBezTo>
                  <a:pt x="72105" y="31391"/>
                  <a:pt x="70065" y="38571"/>
                  <a:pt x="74087" y="42593"/>
                </a:cubicBezTo>
                <a:cubicBezTo>
                  <a:pt x="83552" y="52058"/>
                  <a:pt x="102710" y="55707"/>
                  <a:pt x="113841" y="48272"/>
                </a:cubicBezTo>
              </a:path>
            </a:pathLst>
          </a:custGeom>
          <a:noFill/>
          <a:ln w="19050" cap="flat" cmpd="sng">
            <a:solidFill>
              <a:schemeClr val="dk2"/>
            </a:solidFill>
            <a:prstDash val="dot"/>
            <a:round/>
            <a:headEnd type="none" w="med" len="med"/>
            <a:tailEnd type="none" w="med" len="med"/>
          </a:ln>
        </p:spPr>
      </p:sp>
      <p:sp>
        <p:nvSpPr>
          <p:cNvPr id="162" name="Google Shape;162;p14"/>
          <p:cNvSpPr/>
          <p:nvPr/>
        </p:nvSpPr>
        <p:spPr>
          <a:xfrm>
            <a:off x="-68833" y="4233534"/>
            <a:ext cx="4199133" cy="2650267"/>
          </a:xfrm>
          <a:custGeom>
            <a:avLst/>
            <a:gdLst/>
            <a:ahLst/>
            <a:cxnLst/>
            <a:rect l="l" t="t" r="r" b="b"/>
            <a:pathLst>
              <a:path w="125974" h="79508" extrusionOk="0">
                <a:moveTo>
                  <a:pt x="0" y="0"/>
                </a:moveTo>
                <a:cubicBezTo>
                  <a:pt x="15759" y="0"/>
                  <a:pt x="36566" y="740"/>
                  <a:pt x="45175" y="13940"/>
                </a:cubicBezTo>
                <a:cubicBezTo>
                  <a:pt x="50600" y="22258"/>
                  <a:pt x="42478" y="33630"/>
                  <a:pt x="40528" y="43368"/>
                </a:cubicBezTo>
                <a:cubicBezTo>
                  <a:pt x="39722" y="47393"/>
                  <a:pt x="43720" y="51582"/>
                  <a:pt x="47240" y="53694"/>
                </a:cubicBezTo>
                <a:cubicBezTo>
                  <a:pt x="60862" y="61866"/>
                  <a:pt x="78873" y="56773"/>
                  <a:pt x="94738" y="57566"/>
                </a:cubicBezTo>
                <a:cubicBezTo>
                  <a:pt x="103192" y="57989"/>
                  <a:pt x="112044" y="60234"/>
                  <a:pt x="119004" y="65052"/>
                </a:cubicBezTo>
                <a:cubicBezTo>
                  <a:pt x="123403" y="68097"/>
                  <a:pt x="124282" y="74433"/>
                  <a:pt x="125974" y="79508"/>
                </a:cubicBezTo>
              </a:path>
            </a:pathLst>
          </a:custGeom>
          <a:noFill/>
          <a:ln w="19050" cap="flat" cmpd="sng">
            <a:solidFill>
              <a:schemeClr val="dk2"/>
            </a:solidFill>
            <a:prstDash val="dot"/>
            <a:round/>
            <a:headEnd type="none" w="med" len="med"/>
            <a:tailEnd type="none" w="med" len="med"/>
          </a:ln>
        </p:spPr>
      </p:sp>
    </p:spTree>
    <p:extLst>
      <p:ext uri="{BB962C8B-B14F-4D97-AF65-F5344CB8AC3E}">
        <p14:creationId xmlns:p14="http://schemas.microsoft.com/office/powerpoint/2010/main" val="2142796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26"/>
        <p:cNvGrpSpPr/>
        <p:nvPr/>
      </p:nvGrpSpPr>
      <p:grpSpPr>
        <a:xfrm>
          <a:off x="0" y="0"/>
          <a:ext cx="0" cy="0"/>
          <a:chOff x="0" y="0"/>
          <a:chExt cx="0" cy="0"/>
        </a:xfrm>
      </p:grpSpPr>
      <p:sp>
        <p:nvSpPr>
          <p:cNvPr id="427" name="Google Shape;427;p30"/>
          <p:cNvSpPr/>
          <p:nvPr/>
        </p:nvSpPr>
        <p:spPr>
          <a:xfrm flipH="1">
            <a:off x="-203200" y="-139699"/>
            <a:ext cx="2667000" cy="3009900"/>
          </a:xfrm>
          <a:custGeom>
            <a:avLst/>
            <a:gdLst/>
            <a:ahLst/>
            <a:cxnLst/>
            <a:rect l="l" t="t" r="r" b="b"/>
            <a:pathLst>
              <a:path w="80010" h="90297" extrusionOk="0">
                <a:moveTo>
                  <a:pt x="0" y="0"/>
                </a:moveTo>
                <a:cubicBezTo>
                  <a:pt x="6477" y="12954"/>
                  <a:pt x="24627" y="16762"/>
                  <a:pt x="38862" y="19431"/>
                </a:cubicBezTo>
                <a:cubicBezTo>
                  <a:pt x="45858" y="20743"/>
                  <a:pt x="55488" y="19224"/>
                  <a:pt x="59436" y="25146"/>
                </a:cubicBezTo>
                <a:cubicBezTo>
                  <a:pt x="72069" y="44095"/>
                  <a:pt x="59640" y="80112"/>
                  <a:pt x="80010" y="90297"/>
                </a:cubicBezTo>
              </a:path>
            </a:pathLst>
          </a:custGeom>
          <a:noFill/>
          <a:ln w="19050" cap="flat" cmpd="sng">
            <a:solidFill>
              <a:schemeClr val="dk2"/>
            </a:solidFill>
            <a:prstDash val="dot"/>
            <a:round/>
            <a:headEnd type="none" w="med" len="med"/>
            <a:tailEnd type="none" w="med" len="med"/>
          </a:ln>
        </p:spPr>
      </p:sp>
      <p:sp>
        <p:nvSpPr>
          <p:cNvPr id="428" name="Google Shape;428;p30"/>
          <p:cNvSpPr/>
          <p:nvPr/>
        </p:nvSpPr>
        <p:spPr>
          <a:xfrm flipH="1">
            <a:off x="8010106" y="4526534"/>
            <a:ext cx="4270796" cy="2433068"/>
          </a:xfrm>
          <a:custGeom>
            <a:avLst/>
            <a:gdLst/>
            <a:ahLst/>
            <a:cxnLst/>
            <a:rect l="l" t="t" r="r" b="b"/>
            <a:pathLst>
              <a:path w="150876" h="86106" extrusionOk="0">
                <a:moveTo>
                  <a:pt x="0" y="0"/>
                </a:moveTo>
                <a:cubicBezTo>
                  <a:pt x="0" y="11166"/>
                  <a:pt x="2471" y="24475"/>
                  <a:pt x="11049" y="31623"/>
                </a:cubicBezTo>
                <a:cubicBezTo>
                  <a:pt x="20740" y="39699"/>
                  <a:pt x="37394" y="34792"/>
                  <a:pt x="47244" y="42672"/>
                </a:cubicBezTo>
                <a:cubicBezTo>
                  <a:pt x="52942" y="47230"/>
                  <a:pt x="54296" y="55504"/>
                  <a:pt x="58674" y="61341"/>
                </a:cubicBezTo>
                <a:cubicBezTo>
                  <a:pt x="62183" y="66019"/>
                  <a:pt x="67605" y="69398"/>
                  <a:pt x="73152" y="71247"/>
                </a:cubicBezTo>
                <a:cubicBezTo>
                  <a:pt x="84965" y="75185"/>
                  <a:pt x="98066" y="71562"/>
                  <a:pt x="110490" y="72390"/>
                </a:cubicBezTo>
                <a:cubicBezTo>
                  <a:pt x="124676" y="73336"/>
                  <a:pt x="140823" y="76053"/>
                  <a:pt x="150876" y="86106"/>
                </a:cubicBezTo>
              </a:path>
            </a:pathLst>
          </a:custGeom>
          <a:noFill/>
          <a:ln w="19050" cap="flat" cmpd="sng">
            <a:solidFill>
              <a:schemeClr val="dk2"/>
            </a:solidFill>
            <a:prstDash val="dot"/>
            <a:round/>
            <a:headEnd type="none" w="med" len="med"/>
            <a:tailEnd type="none" w="med" len="med"/>
          </a:ln>
        </p:spPr>
      </p:sp>
      <p:sp>
        <p:nvSpPr>
          <p:cNvPr id="438" name="Google Shape;438;p30"/>
          <p:cNvSpPr/>
          <p:nvPr/>
        </p:nvSpPr>
        <p:spPr>
          <a:xfrm rot="-2097323">
            <a:off x="415170" y="896910"/>
            <a:ext cx="512447" cy="512447"/>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30"/>
          <p:cNvSpPr/>
          <p:nvPr/>
        </p:nvSpPr>
        <p:spPr>
          <a:xfrm rot="809640">
            <a:off x="10666740" y="208929"/>
            <a:ext cx="512549" cy="512549"/>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731061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55"/>
        <p:cNvGrpSpPr/>
        <p:nvPr/>
      </p:nvGrpSpPr>
      <p:grpSpPr>
        <a:xfrm>
          <a:off x="0" y="0"/>
          <a:ext cx="0" cy="0"/>
          <a:chOff x="0" y="0"/>
          <a:chExt cx="0" cy="0"/>
        </a:xfrm>
      </p:grpSpPr>
      <p:sp>
        <p:nvSpPr>
          <p:cNvPr id="456" name="Google Shape;456;p32"/>
          <p:cNvSpPr/>
          <p:nvPr/>
        </p:nvSpPr>
        <p:spPr>
          <a:xfrm>
            <a:off x="7924885" y="-77433"/>
            <a:ext cx="4268100" cy="2746000"/>
          </a:xfrm>
          <a:custGeom>
            <a:avLst/>
            <a:gdLst/>
            <a:ahLst/>
            <a:cxnLst/>
            <a:rect l="l" t="t" r="r" b="b"/>
            <a:pathLst>
              <a:path w="128043" h="82380" extrusionOk="0">
                <a:moveTo>
                  <a:pt x="262" y="0"/>
                </a:moveTo>
                <a:cubicBezTo>
                  <a:pt x="-3722" y="27903"/>
                  <a:pt x="52829" y="20391"/>
                  <a:pt x="78737" y="31493"/>
                </a:cubicBezTo>
                <a:cubicBezTo>
                  <a:pt x="93275" y="37723"/>
                  <a:pt x="89768" y="61735"/>
                  <a:pt x="99647" y="74087"/>
                </a:cubicBezTo>
                <a:cubicBezTo>
                  <a:pt x="105734" y="81698"/>
                  <a:pt x="118796" y="84135"/>
                  <a:pt x="128043" y="81057"/>
                </a:cubicBezTo>
              </a:path>
            </a:pathLst>
          </a:custGeom>
          <a:noFill/>
          <a:ln w="19050" cap="flat" cmpd="sng">
            <a:solidFill>
              <a:schemeClr val="dk2"/>
            </a:solidFill>
            <a:prstDash val="dot"/>
            <a:round/>
            <a:headEnd type="none" w="med" len="med"/>
            <a:tailEnd type="none" w="med" len="med"/>
          </a:ln>
        </p:spPr>
      </p:sp>
      <p:sp>
        <p:nvSpPr>
          <p:cNvPr id="457" name="Google Shape;457;p32"/>
          <p:cNvSpPr/>
          <p:nvPr/>
        </p:nvSpPr>
        <p:spPr>
          <a:xfrm rot="809640">
            <a:off x="10666740" y="208929"/>
            <a:ext cx="512549" cy="512549"/>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32"/>
          <p:cNvSpPr/>
          <p:nvPr/>
        </p:nvSpPr>
        <p:spPr>
          <a:xfrm rot="-2097323">
            <a:off x="310021" y="5149110"/>
            <a:ext cx="512447" cy="512447"/>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32"/>
          <p:cNvSpPr/>
          <p:nvPr/>
        </p:nvSpPr>
        <p:spPr>
          <a:xfrm>
            <a:off x="-8266" y="8269"/>
            <a:ext cx="2995033" cy="1783033"/>
          </a:xfrm>
          <a:custGeom>
            <a:avLst/>
            <a:gdLst/>
            <a:ahLst/>
            <a:cxnLst/>
            <a:rect l="l" t="t" r="r" b="b"/>
            <a:pathLst>
              <a:path w="89851" h="53491" extrusionOk="0">
                <a:moveTo>
                  <a:pt x="89700" y="0"/>
                </a:moveTo>
                <a:cubicBezTo>
                  <a:pt x="90608" y="6347"/>
                  <a:pt x="86640" y="15030"/>
                  <a:pt x="80506" y="16897"/>
                </a:cubicBezTo>
                <a:cubicBezTo>
                  <a:pt x="67746" y="20780"/>
                  <a:pt x="52989" y="11469"/>
                  <a:pt x="40501" y="16152"/>
                </a:cubicBezTo>
                <a:cubicBezTo>
                  <a:pt x="37361" y="17330"/>
                  <a:pt x="34665" y="21266"/>
                  <a:pt x="35035" y="24600"/>
                </a:cubicBezTo>
                <a:cubicBezTo>
                  <a:pt x="35886" y="32280"/>
                  <a:pt x="45448" y="39802"/>
                  <a:pt x="41992" y="46714"/>
                </a:cubicBezTo>
                <a:cubicBezTo>
                  <a:pt x="37902" y="54894"/>
                  <a:pt x="24163" y="54020"/>
                  <a:pt x="15157" y="52429"/>
                </a:cubicBezTo>
                <a:cubicBezTo>
                  <a:pt x="10101" y="51536"/>
                  <a:pt x="4871" y="48075"/>
                  <a:pt x="0" y="49696"/>
                </a:cubicBezTo>
              </a:path>
            </a:pathLst>
          </a:custGeom>
          <a:noFill/>
          <a:ln w="19050" cap="flat" cmpd="sng">
            <a:solidFill>
              <a:schemeClr val="dk2"/>
            </a:solidFill>
            <a:prstDash val="dot"/>
            <a:round/>
            <a:headEnd type="none" w="med" len="med"/>
            <a:tailEnd type="none" w="med" len="med"/>
          </a:ln>
        </p:spPr>
      </p:sp>
    </p:spTree>
    <p:extLst>
      <p:ext uri="{BB962C8B-B14F-4D97-AF65-F5344CB8AC3E}">
        <p14:creationId xmlns:p14="http://schemas.microsoft.com/office/powerpoint/2010/main" val="193501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Background 4">
    <p:bg>
      <p:bgPr>
        <a:solidFill>
          <a:schemeClr val="dk2"/>
        </a:solidFill>
        <a:effectLst/>
      </p:bgPr>
    </p:bg>
    <p:spTree>
      <p:nvGrpSpPr>
        <p:cNvPr id="1" name="Shape 471"/>
        <p:cNvGrpSpPr/>
        <p:nvPr/>
      </p:nvGrpSpPr>
      <p:grpSpPr>
        <a:xfrm>
          <a:off x="0" y="0"/>
          <a:ext cx="0" cy="0"/>
          <a:chOff x="0" y="0"/>
          <a:chExt cx="0" cy="0"/>
        </a:xfrm>
      </p:grpSpPr>
      <p:sp>
        <p:nvSpPr>
          <p:cNvPr id="472" name="Google Shape;472;p33"/>
          <p:cNvSpPr/>
          <p:nvPr/>
        </p:nvSpPr>
        <p:spPr>
          <a:xfrm>
            <a:off x="6697400" y="5336835"/>
            <a:ext cx="5524933" cy="1481076"/>
          </a:xfrm>
          <a:custGeom>
            <a:avLst/>
            <a:gdLst/>
            <a:ahLst/>
            <a:cxnLst/>
            <a:rect l="l" t="t" r="r" b="b"/>
            <a:pathLst>
              <a:path w="165748" h="52883" extrusionOk="0">
                <a:moveTo>
                  <a:pt x="165748" y="123"/>
                </a:moveTo>
                <a:cubicBezTo>
                  <a:pt x="159579" y="-648"/>
                  <a:pt x="151121" y="3073"/>
                  <a:pt x="149366" y="9037"/>
                </a:cubicBezTo>
                <a:cubicBezTo>
                  <a:pt x="147547" y="15222"/>
                  <a:pt x="148984" y="22933"/>
                  <a:pt x="144789" y="27828"/>
                </a:cubicBezTo>
                <a:cubicBezTo>
                  <a:pt x="138672" y="34965"/>
                  <a:pt x="127599" y="36180"/>
                  <a:pt x="118288" y="37465"/>
                </a:cubicBezTo>
                <a:cubicBezTo>
                  <a:pt x="104877" y="39316"/>
                  <a:pt x="90658" y="38372"/>
                  <a:pt x="77815" y="34092"/>
                </a:cubicBezTo>
                <a:cubicBezTo>
                  <a:pt x="66607" y="30356"/>
                  <a:pt x="55634" y="23188"/>
                  <a:pt x="43846" y="23974"/>
                </a:cubicBezTo>
                <a:cubicBezTo>
                  <a:pt x="26379" y="25139"/>
                  <a:pt x="9720" y="38323"/>
                  <a:pt x="0" y="52883"/>
                </a:cubicBezTo>
              </a:path>
            </a:pathLst>
          </a:custGeom>
          <a:noFill/>
          <a:ln w="19050" cap="flat" cmpd="sng">
            <a:solidFill>
              <a:schemeClr val="lt1"/>
            </a:solidFill>
            <a:prstDash val="dot"/>
            <a:round/>
            <a:headEnd type="none" w="med" len="med"/>
            <a:tailEnd type="none" w="med" len="med"/>
          </a:ln>
        </p:spPr>
      </p:sp>
      <p:sp>
        <p:nvSpPr>
          <p:cNvPr id="473" name="Google Shape;473;p33"/>
          <p:cNvSpPr/>
          <p:nvPr/>
        </p:nvSpPr>
        <p:spPr>
          <a:xfrm>
            <a:off x="-24099" y="48167"/>
            <a:ext cx="4175833" cy="2127700"/>
          </a:xfrm>
          <a:custGeom>
            <a:avLst/>
            <a:gdLst/>
            <a:ahLst/>
            <a:cxnLst/>
            <a:rect l="l" t="t" r="r" b="b"/>
            <a:pathLst>
              <a:path w="125275" h="63831" extrusionOk="0">
                <a:moveTo>
                  <a:pt x="125275" y="0"/>
                </a:moveTo>
                <a:cubicBezTo>
                  <a:pt x="125275" y="10062"/>
                  <a:pt x="120198" y="22852"/>
                  <a:pt x="110820" y="26501"/>
                </a:cubicBezTo>
                <a:cubicBezTo>
                  <a:pt x="98140" y="31434"/>
                  <a:pt x="82276" y="23309"/>
                  <a:pt x="70106" y="29392"/>
                </a:cubicBezTo>
                <a:cubicBezTo>
                  <a:pt x="62719" y="33084"/>
                  <a:pt x="65944" y="45385"/>
                  <a:pt x="64324" y="53483"/>
                </a:cubicBezTo>
                <a:cubicBezTo>
                  <a:pt x="63622" y="56991"/>
                  <a:pt x="59816" y="59353"/>
                  <a:pt x="56615" y="60952"/>
                </a:cubicBezTo>
                <a:cubicBezTo>
                  <a:pt x="39730" y="69386"/>
                  <a:pt x="17906" y="55946"/>
                  <a:pt x="0" y="6191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612915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874405"/>
            <a:ext cx="4979200" cy="2736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60000" y="4397039"/>
            <a:ext cx="4979200" cy="60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rgbClr val="4679A0"/>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4434" y="-8600"/>
            <a:ext cx="3332067" cy="2323267"/>
          </a:xfrm>
          <a:custGeom>
            <a:avLst/>
            <a:gdLst/>
            <a:ahLst/>
            <a:cxnLst/>
            <a:rect l="l" t="t" r="r" b="b"/>
            <a:pathLst>
              <a:path w="99962" h="69698" extrusionOk="0">
                <a:moveTo>
                  <a:pt x="98869" y="0"/>
                </a:moveTo>
                <a:cubicBezTo>
                  <a:pt x="101716" y="9970"/>
                  <a:pt x="99107" y="25603"/>
                  <a:pt x="89576" y="29686"/>
                </a:cubicBezTo>
                <a:cubicBezTo>
                  <a:pt x="77949" y="34666"/>
                  <a:pt x="63997" y="32337"/>
                  <a:pt x="51629" y="29686"/>
                </a:cubicBezTo>
                <a:cubicBezTo>
                  <a:pt x="43195" y="27879"/>
                  <a:pt x="33824" y="24676"/>
                  <a:pt x="25815" y="27879"/>
                </a:cubicBezTo>
                <a:cubicBezTo>
                  <a:pt x="17839" y="31069"/>
                  <a:pt x="10600" y="38648"/>
                  <a:pt x="8519" y="46982"/>
                </a:cubicBezTo>
                <a:cubicBezTo>
                  <a:pt x="6559" y="54828"/>
                  <a:pt x="6731" y="65216"/>
                  <a:pt x="0" y="69698"/>
                </a:cubicBezTo>
              </a:path>
            </a:pathLst>
          </a:custGeom>
          <a:noFill/>
          <a:ln w="19050" cap="flat" cmpd="sng">
            <a:solidFill>
              <a:schemeClr val="dk2"/>
            </a:solidFill>
            <a:prstDash val="dot"/>
            <a:round/>
            <a:headEnd type="none" w="med" len="med"/>
            <a:tailEnd type="none" w="med" len="med"/>
          </a:ln>
        </p:spPr>
      </p:sp>
      <p:sp>
        <p:nvSpPr>
          <p:cNvPr id="12" name="Google Shape;12;p2"/>
          <p:cNvSpPr/>
          <p:nvPr/>
        </p:nvSpPr>
        <p:spPr>
          <a:xfrm>
            <a:off x="9148538" y="-43033"/>
            <a:ext cx="3078833" cy="2680200"/>
          </a:xfrm>
          <a:custGeom>
            <a:avLst/>
            <a:gdLst/>
            <a:ahLst/>
            <a:cxnLst/>
            <a:rect l="l" t="t" r="r" b="b"/>
            <a:pathLst>
              <a:path w="92365" h="80406" extrusionOk="0">
                <a:moveTo>
                  <a:pt x="466" y="0"/>
                </a:moveTo>
                <a:cubicBezTo>
                  <a:pt x="-730" y="9571"/>
                  <a:pt x="186" y="22529"/>
                  <a:pt x="8211" y="27880"/>
                </a:cubicBezTo>
                <a:cubicBezTo>
                  <a:pt x="21981" y="37062"/>
                  <a:pt x="42561" y="30547"/>
                  <a:pt x="56483" y="39496"/>
                </a:cubicBezTo>
                <a:cubicBezTo>
                  <a:pt x="71607" y="49217"/>
                  <a:pt x="75315" y="85471"/>
                  <a:pt x="92365" y="79766"/>
                </a:cubicBezTo>
              </a:path>
            </a:pathLst>
          </a:custGeom>
          <a:noFill/>
          <a:ln w="19050" cap="flat" cmpd="sng">
            <a:solidFill>
              <a:schemeClr val="dk2"/>
            </a:solidFill>
            <a:prstDash val="dot"/>
            <a:round/>
            <a:headEnd type="none" w="med" len="med"/>
            <a:tailEnd type="none" w="med" len="med"/>
          </a:ln>
        </p:spPr>
      </p:sp>
      <p:sp>
        <p:nvSpPr>
          <p:cNvPr id="13" name="Google Shape;13;p2"/>
          <p:cNvSpPr/>
          <p:nvPr/>
        </p:nvSpPr>
        <p:spPr>
          <a:xfrm rot="809640">
            <a:off x="8321707" y="384263"/>
            <a:ext cx="512549" cy="512549"/>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305052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8"/>
        <p:cNvGrpSpPr/>
        <p:nvPr/>
      </p:nvGrpSpPr>
      <p:grpSpPr>
        <a:xfrm>
          <a:off x="0" y="0"/>
          <a:ext cx="0" cy="0"/>
          <a:chOff x="0" y="0"/>
          <a:chExt cx="0" cy="0"/>
        </a:xfrm>
      </p:grpSpPr>
      <p:sp>
        <p:nvSpPr>
          <p:cNvPr id="159" name="Google Shape;159;p14"/>
          <p:cNvSpPr txBox="1">
            <a:spLocks noGrp="1"/>
          </p:cNvSpPr>
          <p:nvPr>
            <p:ph type="title"/>
          </p:nvPr>
        </p:nvSpPr>
        <p:spPr>
          <a:xfrm>
            <a:off x="1944167" y="4625200"/>
            <a:ext cx="60852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60" name="Google Shape;160;p14"/>
          <p:cNvSpPr txBox="1">
            <a:spLocks noGrp="1"/>
          </p:cNvSpPr>
          <p:nvPr>
            <p:ph type="subTitle" idx="1"/>
          </p:nvPr>
        </p:nvSpPr>
        <p:spPr>
          <a:xfrm>
            <a:off x="1944167" y="1482533"/>
            <a:ext cx="8303600" cy="29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61" name="Google Shape;161;p14"/>
          <p:cNvSpPr/>
          <p:nvPr/>
        </p:nvSpPr>
        <p:spPr>
          <a:xfrm>
            <a:off x="8441269" y="-77433"/>
            <a:ext cx="3794700" cy="1741833"/>
          </a:xfrm>
          <a:custGeom>
            <a:avLst/>
            <a:gdLst/>
            <a:ahLst/>
            <a:cxnLst/>
            <a:rect l="l" t="t" r="r" b="b"/>
            <a:pathLst>
              <a:path w="113841" h="52255" extrusionOk="0">
                <a:moveTo>
                  <a:pt x="0" y="0"/>
                </a:moveTo>
                <a:cubicBezTo>
                  <a:pt x="1053" y="10530"/>
                  <a:pt x="17827" y="14728"/>
                  <a:pt x="28396" y="14198"/>
                </a:cubicBezTo>
                <a:cubicBezTo>
                  <a:pt x="38368" y="13698"/>
                  <a:pt x="49293" y="9200"/>
                  <a:pt x="58341" y="13423"/>
                </a:cubicBezTo>
                <a:cubicBezTo>
                  <a:pt x="63690" y="15919"/>
                  <a:pt x="69833" y="20026"/>
                  <a:pt x="70990" y="25814"/>
                </a:cubicBezTo>
                <a:cubicBezTo>
                  <a:pt x="72105" y="31391"/>
                  <a:pt x="70065" y="38571"/>
                  <a:pt x="74087" y="42593"/>
                </a:cubicBezTo>
                <a:cubicBezTo>
                  <a:pt x="83552" y="52058"/>
                  <a:pt x="102710" y="55707"/>
                  <a:pt x="113841" y="48272"/>
                </a:cubicBezTo>
              </a:path>
            </a:pathLst>
          </a:custGeom>
          <a:noFill/>
          <a:ln w="19050" cap="flat" cmpd="sng">
            <a:solidFill>
              <a:schemeClr val="dk2"/>
            </a:solidFill>
            <a:prstDash val="dot"/>
            <a:round/>
            <a:headEnd type="none" w="med" len="med"/>
            <a:tailEnd type="none" w="med" len="med"/>
          </a:ln>
        </p:spPr>
      </p:sp>
      <p:sp>
        <p:nvSpPr>
          <p:cNvPr id="162" name="Google Shape;162;p14"/>
          <p:cNvSpPr/>
          <p:nvPr/>
        </p:nvSpPr>
        <p:spPr>
          <a:xfrm>
            <a:off x="-68833" y="4233534"/>
            <a:ext cx="4199133" cy="2650267"/>
          </a:xfrm>
          <a:custGeom>
            <a:avLst/>
            <a:gdLst/>
            <a:ahLst/>
            <a:cxnLst/>
            <a:rect l="l" t="t" r="r" b="b"/>
            <a:pathLst>
              <a:path w="125974" h="79508" extrusionOk="0">
                <a:moveTo>
                  <a:pt x="0" y="0"/>
                </a:moveTo>
                <a:cubicBezTo>
                  <a:pt x="15759" y="0"/>
                  <a:pt x="36566" y="740"/>
                  <a:pt x="45175" y="13940"/>
                </a:cubicBezTo>
                <a:cubicBezTo>
                  <a:pt x="50600" y="22258"/>
                  <a:pt x="42478" y="33630"/>
                  <a:pt x="40528" y="43368"/>
                </a:cubicBezTo>
                <a:cubicBezTo>
                  <a:pt x="39722" y="47393"/>
                  <a:pt x="43720" y="51582"/>
                  <a:pt x="47240" y="53694"/>
                </a:cubicBezTo>
                <a:cubicBezTo>
                  <a:pt x="60862" y="61866"/>
                  <a:pt x="78873" y="56773"/>
                  <a:pt x="94738" y="57566"/>
                </a:cubicBezTo>
                <a:cubicBezTo>
                  <a:pt x="103192" y="57989"/>
                  <a:pt x="112044" y="60234"/>
                  <a:pt x="119004" y="65052"/>
                </a:cubicBezTo>
                <a:cubicBezTo>
                  <a:pt x="123403" y="68097"/>
                  <a:pt x="124282" y="74433"/>
                  <a:pt x="125974" y="79508"/>
                </a:cubicBezTo>
              </a:path>
            </a:pathLst>
          </a:custGeom>
          <a:noFill/>
          <a:ln w="19050" cap="flat" cmpd="sng">
            <a:solidFill>
              <a:schemeClr val="dk2"/>
            </a:solidFill>
            <a:prstDash val="dot"/>
            <a:round/>
            <a:headEnd type="none" w="med" len="med"/>
            <a:tailEnd type="none" w="med" len="med"/>
          </a:ln>
        </p:spPr>
      </p:sp>
    </p:spTree>
    <p:extLst>
      <p:ext uri="{BB962C8B-B14F-4D97-AF65-F5344CB8AC3E}">
        <p14:creationId xmlns:p14="http://schemas.microsoft.com/office/powerpoint/2010/main" val="315124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x-none"/>
              <a:t>Click to edit Master title style</a:t>
            </a:r>
            <a:endParaRPr kumimoji="0" lang="en-US"/>
          </a:p>
        </p:txBody>
      </p:sp>
      <p:sp>
        <p:nvSpPr>
          <p:cNvPr id="4" name="Date Placeholder 3"/>
          <p:cNvSpPr>
            <a:spLocks noGrp="1"/>
          </p:cNvSpPr>
          <p:nvPr>
            <p:ph type="dt" sz="half" idx="10"/>
          </p:nvPr>
        </p:nvSpPr>
        <p:spPr/>
        <p:txBody>
          <a:bodyPr/>
          <a:lstStyle/>
          <a:p>
            <a:fld id="{AE57E744-A518-4960-9CB3-DD6B01620DDE}"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304DEA-F83A-4FDF-A96B-54E1CEEB72F2}"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26"/>
        <p:cNvGrpSpPr/>
        <p:nvPr/>
      </p:nvGrpSpPr>
      <p:grpSpPr>
        <a:xfrm>
          <a:off x="0" y="0"/>
          <a:ext cx="0" cy="0"/>
          <a:chOff x="0" y="0"/>
          <a:chExt cx="0" cy="0"/>
        </a:xfrm>
      </p:grpSpPr>
      <p:sp>
        <p:nvSpPr>
          <p:cNvPr id="427" name="Google Shape;427;p30"/>
          <p:cNvSpPr/>
          <p:nvPr/>
        </p:nvSpPr>
        <p:spPr>
          <a:xfrm flipH="1">
            <a:off x="-203200" y="-139699"/>
            <a:ext cx="2667000" cy="3009900"/>
          </a:xfrm>
          <a:custGeom>
            <a:avLst/>
            <a:gdLst/>
            <a:ahLst/>
            <a:cxnLst/>
            <a:rect l="l" t="t" r="r" b="b"/>
            <a:pathLst>
              <a:path w="80010" h="90297" extrusionOk="0">
                <a:moveTo>
                  <a:pt x="0" y="0"/>
                </a:moveTo>
                <a:cubicBezTo>
                  <a:pt x="6477" y="12954"/>
                  <a:pt x="24627" y="16762"/>
                  <a:pt x="38862" y="19431"/>
                </a:cubicBezTo>
                <a:cubicBezTo>
                  <a:pt x="45858" y="20743"/>
                  <a:pt x="55488" y="19224"/>
                  <a:pt x="59436" y="25146"/>
                </a:cubicBezTo>
                <a:cubicBezTo>
                  <a:pt x="72069" y="44095"/>
                  <a:pt x="59640" y="80112"/>
                  <a:pt x="80010" y="90297"/>
                </a:cubicBezTo>
              </a:path>
            </a:pathLst>
          </a:custGeom>
          <a:noFill/>
          <a:ln w="19050" cap="flat" cmpd="sng">
            <a:solidFill>
              <a:schemeClr val="dk2"/>
            </a:solidFill>
            <a:prstDash val="dot"/>
            <a:round/>
            <a:headEnd type="none" w="med" len="med"/>
            <a:tailEnd type="none" w="med" len="med"/>
          </a:ln>
        </p:spPr>
      </p:sp>
      <p:sp>
        <p:nvSpPr>
          <p:cNvPr id="428" name="Google Shape;428;p30"/>
          <p:cNvSpPr/>
          <p:nvPr/>
        </p:nvSpPr>
        <p:spPr>
          <a:xfrm flipH="1">
            <a:off x="8010106" y="4526534"/>
            <a:ext cx="4270796" cy="2433068"/>
          </a:xfrm>
          <a:custGeom>
            <a:avLst/>
            <a:gdLst/>
            <a:ahLst/>
            <a:cxnLst/>
            <a:rect l="l" t="t" r="r" b="b"/>
            <a:pathLst>
              <a:path w="150876" h="86106" extrusionOk="0">
                <a:moveTo>
                  <a:pt x="0" y="0"/>
                </a:moveTo>
                <a:cubicBezTo>
                  <a:pt x="0" y="11166"/>
                  <a:pt x="2471" y="24475"/>
                  <a:pt x="11049" y="31623"/>
                </a:cubicBezTo>
                <a:cubicBezTo>
                  <a:pt x="20740" y="39699"/>
                  <a:pt x="37394" y="34792"/>
                  <a:pt x="47244" y="42672"/>
                </a:cubicBezTo>
                <a:cubicBezTo>
                  <a:pt x="52942" y="47230"/>
                  <a:pt x="54296" y="55504"/>
                  <a:pt x="58674" y="61341"/>
                </a:cubicBezTo>
                <a:cubicBezTo>
                  <a:pt x="62183" y="66019"/>
                  <a:pt x="67605" y="69398"/>
                  <a:pt x="73152" y="71247"/>
                </a:cubicBezTo>
                <a:cubicBezTo>
                  <a:pt x="84965" y="75185"/>
                  <a:pt x="98066" y="71562"/>
                  <a:pt x="110490" y="72390"/>
                </a:cubicBezTo>
                <a:cubicBezTo>
                  <a:pt x="124676" y="73336"/>
                  <a:pt x="140823" y="76053"/>
                  <a:pt x="150876" y="86106"/>
                </a:cubicBezTo>
              </a:path>
            </a:pathLst>
          </a:custGeom>
          <a:noFill/>
          <a:ln w="19050" cap="flat" cmpd="sng">
            <a:solidFill>
              <a:schemeClr val="dk2"/>
            </a:solidFill>
            <a:prstDash val="dot"/>
            <a:round/>
            <a:headEnd type="none" w="med" len="med"/>
            <a:tailEnd type="none" w="med" len="med"/>
          </a:ln>
        </p:spPr>
      </p:sp>
      <p:sp>
        <p:nvSpPr>
          <p:cNvPr id="438" name="Google Shape;438;p30"/>
          <p:cNvSpPr/>
          <p:nvPr/>
        </p:nvSpPr>
        <p:spPr>
          <a:xfrm rot="-2097323">
            <a:off x="415170" y="896910"/>
            <a:ext cx="512447" cy="512447"/>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9" name="Google Shape;439;p30"/>
          <p:cNvSpPr/>
          <p:nvPr/>
        </p:nvSpPr>
        <p:spPr>
          <a:xfrm rot="809640">
            <a:off x="10666740" y="208929"/>
            <a:ext cx="512549" cy="512549"/>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34752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55"/>
        <p:cNvGrpSpPr/>
        <p:nvPr/>
      </p:nvGrpSpPr>
      <p:grpSpPr>
        <a:xfrm>
          <a:off x="0" y="0"/>
          <a:ext cx="0" cy="0"/>
          <a:chOff x="0" y="0"/>
          <a:chExt cx="0" cy="0"/>
        </a:xfrm>
      </p:grpSpPr>
      <p:sp>
        <p:nvSpPr>
          <p:cNvPr id="456" name="Google Shape;456;p32"/>
          <p:cNvSpPr/>
          <p:nvPr/>
        </p:nvSpPr>
        <p:spPr>
          <a:xfrm>
            <a:off x="7924885" y="-77433"/>
            <a:ext cx="4268100" cy="2746000"/>
          </a:xfrm>
          <a:custGeom>
            <a:avLst/>
            <a:gdLst/>
            <a:ahLst/>
            <a:cxnLst/>
            <a:rect l="l" t="t" r="r" b="b"/>
            <a:pathLst>
              <a:path w="128043" h="82380" extrusionOk="0">
                <a:moveTo>
                  <a:pt x="262" y="0"/>
                </a:moveTo>
                <a:cubicBezTo>
                  <a:pt x="-3722" y="27903"/>
                  <a:pt x="52829" y="20391"/>
                  <a:pt x="78737" y="31493"/>
                </a:cubicBezTo>
                <a:cubicBezTo>
                  <a:pt x="93275" y="37723"/>
                  <a:pt x="89768" y="61735"/>
                  <a:pt x="99647" y="74087"/>
                </a:cubicBezTo>
                <a:cubicBezTo>
                  <a:pt x="105734" y="81698"/>
                  <a:pt x="118796" y="84135"/>
                  <a:pt x="128043" y="81057"/>
                </a:cubicBezTo>
              </a:path>
            </a:pathLst>
          </a:custGeom>
          <a:noFill/>
          <a:ln w="19050" cap="flat" cmpd="sng">
            <a:solidFill>
              <a:schemeClr val="dk2"/>
            </a:solidFill>
            <a:prstDash val="dot"/>
            <a:round/>
            <a:headEnd type="none" w="med" len="med"/>
            <a:tailEnd type="none" w="med" len="med"/>
          </a:ln>
        </p:spPr>
      </p:sp>
      <p:sp>
        <p:nvSpPr>
          <p:cNvPr id="457" name="Google Shape;457;p32"/>
          <p:cNvSpPr/>
          <p:nvPr/>
        </p:nvSpPr>
        <p:spPr>
          <a:xfrm rot="809640">
            <a:off x="10666740" y="208929"/>
            <a:ext cx="512549" cy="512549"/>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32"/>
          <p:cNvSpPr/>
          <p:nvPr/>
        </p:nvSpPr>
        <p:spPr>
          <a:xfrm rot="-2097323">
            <a:off x="310021" y="5149110"/>
            <a:ext cx="512447" cy="512447"/>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0" name="Google Shape;470;p32"/>
          <p:cNvSpPr/>
          <p:nvPr/>
        </p:nvSpPr>
        <p:spPr>
          <a:xfrm>
            <a:off x="-8266" y="8269"/>
            <a:ext cx="2995033" cy="1783033"/>
          </a:xfrm>
          <a:custGeom>
            <a:avLst/>
            <a:gdLst/>
            <a:ahLst/>
            <a:cxnLst/>
            <a:rect l="l" t="t" r="r" b="b"/>
            <a:pathLst>
              <a:path w="89851" h="53491" extrusionOk="0">
                <a:moveTo>
                  <a:pt x="89700" y="0"/>
                </a:moveTo>
                <a:cubicBezTo>
                  <a:pt x="90608" y="6347"/>
                  <a:pt x="86640" y="15030"/>
                  <a:pt x="80506" y="16897"/>
                </a:cubicBezTo>
                <a:cubicBezTo>
                  <a:pt x="67746" y="20780"/>
                  <a:pt x="52989" y="11469"/>
                  <a:pt x="40501" y="16152"/>
                </a:cubicBezTo>
                <a:cubicBezTo>
                  <a:pt x="37361" y="17330"/>
                  <a:pt x="34665" y="21266"/>
                  <a:pt x="35035" y="24600"/>
                </a:cubicBezTo>
                <a:cubicBezTo>
                  <a:pt x="35886" y="32280"/>
                  <a:pt x="45448" y="39802"/>
                  <a:pt x="41992" y="46714"/>
                </a:cubicBezTo>
                <a:cubicBezTo>
                  <a:pt x="37902" y="54894"/>
                  <a:pt x="24163" y="54020"/>
                  <a:pt x="15157" y="52429"/>
                </a:cubicBezTo>
                <a:cubicBezTo>
                  <a:pt x="10101" y="51536"/>
                  <a:pt x="4871" y="48075"/>
                  <a:pt x="0" y="49696"/>
                </a:cubicBezTo>
              </a:path>
            </a:pathLst>
          </a:custGeom>
          <a:noFill/>
          <a:ln w="19050" cap="flat" cmpd="sng">
            <a:solidFill>
              <a:schemeClr val="dk2"/>
            </a:solidFill>
            <a:prstDash val="dot"/>
            <a:round/>
            <a:headEnd type="none" w="med" len="med"/>
            <a:tailEnd type="none" w="med" len="med"/>
          </a:ln>
        </p:spPr>
      </p:sp>
    </p:spTree>
    <p:extLst>
      <p:ext uri="{BB962C8B-B14F-4D97-AF65-F5344CB8AC3E}">
        <p14:creationId xmlns:p14="http://schemas.microsoft.com/office/powerpoint/2010/main" val="639626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Background 4">
    <p:bg>
      <p:bgPr>
        <a:solidFill>
          <a:schemeClr val="dk2"/>
        </a:solidFill>
        <a:effectLst/>
      </p:bgPr>
    </p:bg>
    <p:spTree>
      <p:nvGrpSpPr>
        <p:cNvPr id="1" name="Shape 471"/>
        <p:cNvGrpSpPr/>
        <p:nvPr/>
      </p:nvGrpSpPr>
      <p:grpSpPr>
        <a:xfrm>
          <a:off x="0" y="0"/>
          <a:ext cx="0" cy="0"/>
          <a:chOff x="0" y="0"/>
          <a:chExt cx="0" cy="0"/>
        </a:xfrm>
      </p:grpSpPr>
      <p:sp>
        <p:nvSpPr>
          <p:cNvPr id="472" name="Google Shape;472;p33"/>
          <p:cNvSpPr/>
          <p:nvPr/>
        </p:nvSpPr>
        <p:spPr>
          <a:xfrm>
            <a:off x="6697400" y="5336835"/>
            <a:ext cx="5524933" cy="1481076"/>
          </a:xfrm>
          <a:custGeom>
            <a:avLst/>
            <a:gdLst/>
            <a:ahLst/>
            <a:cxnLst/>
            <a:rect l="l" t="t" r="r" b="b"/>
            <a:pathLst>
              <a:path w="165748" h="52883" extrusionOk="0">
                <a:moveTo>
                  <a:pt x="165748" y="123"/>
                </a:moveTo>
                <a:cubicBezTo>
                  <a:pt x="159579" y="-648"/>
                  <a:pt x="151121" y="3073"/>
                  <a:pt x="149366" y="9037"/>
                </a:cubicBezTo>
                <a:cubicBezTo>
                  <a:pt x="147547" y="15222"/>
                  <a:pt x="148984" y="22933"/>
                  <a:pt x="144789" y="27828"/>
                </a:cubicBezTo>
                <a:cubicBezTo>
                  <a:pt x="138672" y="34965"/>
                  <a:pt x="127599" y="36180"/>
                  <a:pt x="118288" y="37465"/>
                </a:cubicBezTo>
                <a:cubicBezTo>
                  <a:pt x="104877" y="39316"/>
                  <a:pt x="90658" y="38372"/>
                  <a:pt x="77815" y="34092"/>
                </a:cubicBezTo>
                <a:cubicBezTo>
                  <a:pt x="66607" y="30356"/>
                  <a:pt x="55634" y="23188"/>
                  <a:pt x="43846" y="23974"/>
                </a:cubicBezTo>
                <a:cubicBezTo>
                  <a:pt x="26379" y="25139"/>
                  <a:pt x="9720" y="38323"/>
                  <a:pt x="0" y="52883"/>
                </a:cubicBezTo>
              </a:path>
            </a:pathLst>
          </a:custGeom>
          <a:noFill/>
          <a:ln w="19050" cap="flat" cmpd="sng">
            <a:solidFill>
              <a:schemeClr val="lt1"/>
            </a:solidFill>
            <a:prstDash val="dot"/>
            <a:round/>
            <a:headEnd type="none" w="med" len="med"/>
            <a:tailEnd type="none" w="med" len="med"/>
          </a:ln>
        </p:spPr>
      </p:sp>
      <p:sp>
        <p:nvSpPr>
          <p:cNvPr id="473" name="Google Shape;473;p33"/>
          <p:cNvSpPr/>
          <p:nvPr/>
        </p:nvSpPr>
        <p:spPr>
          <a:xfrm>
            <a:off x="-24099" y="48167"/>
            <a:ext cx="4175833" cy="2127700"/>
          </a:xfrm>
          <a:custGeom>
            <a:avLst/>
            <a:gdLst/>
            <a:ahLst/>
            <a:cxnLst/>
            <a:rect l="l" t="t" r="r" b="b"/>
            <a:pathLst>
              <a:path w="125275" h="63831" extrusionOk="0">
                <a:moveTo>
                  <a:pt x="125275" y="0"/>
                </a:moveTo>
                <a:cubicBezTo>
                  <a:pt x="125275" y="10062"/>
                  <a:pt x="120198" y="22852"/>
                  <a:pt x="110820" y="26501"/>
                </a:cubicBezTo>
                <a:cubicBezTo>
                  <a:pt x="98140" y="31434"/>
                  <a:pt x="82276" y="23309"/>
                  <a:pt x="70106" y="29392"/>
                </a:cubicBezTo>
                <a:cubicBezTo>
                  <a:pt x="62719" y="33084"/>
                  <a:pt x="65944" y="45385"/>
                  <a:pt x="64324" y="53483"/>
                </a:cubicBezTo>
                <a:cubicBezTo>
                  <a:pt x="63622" y="56991"/>
                  <a:pt x="59816" y="59353"/>
                  <a:pt x="56615" y="60952"/>
                </a:cubicBezTo>
                <a:cubicBezTo>
                  <a:pt x="39730" y="69386"/>
                  <a:pt x="17906" y="55946"/>
                  <a:pt x="0" y="6191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5818888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000" y="720000"/>
            <a:ext cx="10272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960000" y="1536633"/>
            <a:ext cx="10272000" cy="4601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p:nvPr/>
        </p:nvSpPr>
        <p:spPr>
          <a:xfrm>
            <a:off x="7950802" y="-86033"/>
            <a:ext cx="4267967" cy="3200967"/>
          </a:xfrm>
          <a:custGeom>
            <a:avLst/>
            <a:gdLst/>
            <a:ahLst/>
            <a:cxnLst/>
            <a:rect l="l" t="t" r="r" b="b"/>
            <a:pathLst>
              <a:path w="128039" h="96029" extrusionOk="0">
                <a:moveTo>
                  <a:pt x="0" y="0"/>
                </a:moveTo>
                <a:cubicBezTo>
                  <a:pt x="0" y="21243"/>
                  <a:pt x="36188" y="25597"/>
                  <a:pt x="57308" y="27879"/>
                </a:cubicBezTo>
                <a:cubicBezTo>
                  <a:pt x="68802" y="29121"/>
                  <a:pt x="82021" y="26372"/>
                  <a:pt x="91641" y="32784"/>
                </a:cubicBezTo>
                <a:cubicBezTo>
                  <a:pt x="100792" y="38884"/>
                  <a:pt x="100200" y="53125"/>
                  <a:pt x="102999" y="63761"/>
                </a:cubicBezTo>
                <a:cubicBezTo>
                  <a:pt x="106464" y="76927"/>
                  <a:pt x="114424" y="96029"/>
                  <a:pt x="128039" y="96029"/>
                </a:cubicBezTo>
              </a:path>
            </a:pathLst>
          </a:custGeom>
          <a:noFill/>
          <a:ln w="19050" cap="flat" cmpd="sng">
            <a:solidFill>
              <a:schemeClr val="dk2"/>
            </a:solidFill>
            <a:prstDash val="dot"/>
            <a:round/>
            <a:headEnd type="none" w="med" len="med"/>
            <a:tailEnd type="none" w="med" len="med"/>
          </a:ln>
        </p:spPr>
      </p:sp>
      <p:sp>
        <p:nvSpPr>
          <p:cNvPr id="27" name="Google Shape;27;p4"/>
          <p:cNvSpPr/>
          <p:nvPr/>
        </p:nvSpPr>
        <p:spPr>
          <a:xfrm>
            <a:off x="-60233" y="4586334"/>
            <a:ext cx="1617700" cy="2297467"/>
          </a:xfrm>
          <a:custGeom>
            <a:avLst/>
            <a:gdLst/>
            <a:ahLst/>
            <a:cxnLst/>
            <a:rect l="l" t="t" r="r" b="b"/>
            <a:pathLst>
              <a:path w="48531" h="68924" extrusionOk="0">
                <a:moveTo>
                  <a:pt x="0" y="0"/>
                </a:moveTo>
                <a:cubicBezTo>
                  <a:pt x="6210" y="6212"/>
                  <a:pt x="13966" y="12958"/>
                  <a:pt x="14972" y="21684"/>
                </a:cubicBezTo>
                <a:cubicBezTo>
                  <a:pt x="16127" y="31703"/>
                  <a:pt x="11589" y="43239"/>
                  <a:pt x="16779" y="51887"/>
                </a:cubicBezTo>
                <a:cubicBezTo>
                  <a:pt x="22960" y="62186"/>
                  <a:pt x="41868" y="58930"/>
                  <a:pt x="48531" y="68924"/>
                </a:cubicBezTo>
              </a:path>
            </a:pathLst>
          </a:custGeom>
          <a:noFill/>
          <a:ln w="19050" cap="flat" cmpd="sng">
            <a:solidFill>
              <a:schemeClr val="dk2"/>
            </a:solidFill>
            <a:prstDash val="dot"/>
            <a:round/>
            <a:headEnd type="none" w="med" len="med"/>
            <a:tailEnd type="none" w="med" len="med"/>
          </a:ln>
        </p:spPr>
      </p:sp>
      <p:grpSp>
        <p:nvGrpSpPr>
          <p:cNvPr id="28" name="Google Shape;28;p4"/>
          <p:cNvGrpSpPr/>
          <p:nvPr/>
        </p:nvGrpSpPr>
        <p:grpSpPr>
          <a:xfrm>
            <a:off x="10922274" y="5799557"/>
            <a:ext cx="1015327" cy="862073"/>
            <a:chOff x="8191704" y="4349666"/>
            <a:chExt cx="761495" cy="646555"/>
          </a:xfrm>
        </p:grpSpPr>
        <p:sp>
          <p:nvSpPr>
            <p:cNvPr id="29" name="Google Shape;29;p4"/>
            <p:cNvSpPr/>
            <p:nvPr/>
          </p:nvSpPr>
          <p:spPr>
            <a:xfrm rot="303533">
              <a:off x="8632268" y="4502741"/>
              <a:ext cx="309449" cy="274213"/>
            </a:xfrm>
            <a:custGeom>
              <a:avLst/>
              <a:gdLst/>
              <a:ahLst/>
              <a:cxnLst/>
              <a:rect l="l" t="t" r="r" b="b"/>
              <a:pathLst>
                <a:path w="4864" h="4310" extrusionOk="0">
                  <a:moveTo>
                    <a:pt x="2450" y="1"/>
                  </a:moveTo>
                  <a:cubicBezTo>
                    <a:pt x="2014" y="1"/>
                    <a:pt x="1571" y="135"/>
                    <a:pt x="1185" y="412"/>
                  </a:cubicBezTo>
                  <a:cubicBezTo>
                    <a:pt x="213" y="1111"/>
                    <a:pt x="0" y="2448"/>
                    <a:pt x="669" y="3421"/>
                  </a:cubicBezTo>
                  <a:cubicBezTo>
                    <a:pt x="1095" y="3995"/>
                    <a:pt x="1758" y="4310"/>
                    <a:pt x="2431" y="4310"/>
                  </a:cubicBezTo>
                  <a:cubicBezTo>
                    <a:pt x="2862" y="4310"/>
                    <a:pt x="3298" y="4180"/>
                    <a:pt x="3678" y="3907"/>
                  </a:cubicBezTo>
                  <a:cubicBezTo>
                    <a:pt x="4651" y="3208"/>
                    <a:pt x="4863" y="1871"/>
                    <a:pt x="4164" y="898"/>
                  </a:cubicBezTo>
                  <a:cubicBezTo>
                    <a:pt x="3761" y="311"/>
                    <a:pt x="3113" y="1"/>
                    <a:pt x="2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4"/>
            <p:cNvSpPr/>
            <p:nvPr/>
          </p:nvSpPr>
          <p:spPr>
            <a:xfrm rot="303533">
              <a:off x="8680611" y="4556078"/>
              <a:ext cx="214719" cy="166373"/>
            </a:xfrm>
            <a:custGeom>
              <a:avLst/>
              <a:gdLst/>
              <a:ahLst/>
              <a:cxnLst/>
              <a:rect l="l" t="t" r="r" b="b"/>
              <a:pathLst>
                <a:path w="3375" h="2615" extrusionOk="0">
                  <a:moveTo>
                    <a:pt x="3101" y="0"/>
                  </a:moveTo>
                  <a:lnTo>
                    <a:pt x="1" y="2219"/>
                  </a:lnTo>
                  <a:lnTo>
                    <a:pt x="305" y="2614"/>
                  </a:lnTo>
                  <a:lnTo>
                    <a:pt x="3375" y="395"/>
                  </a:lnTo>
                  <a:lnTo>
                    <a:pt x="3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1" name="Google Shape;31;p4"/>
            <p:cNvGrpSpPr/>
            <p:nvPr/>
          </p:nvGrpSpPr>
          <p:grpSpPr>
            <a:xfrm>
              <a:off x="8268586" y="4349666"/>
              <a:ext cx="216057" cy="194934"/>
              <a:chOff x="602269" y="1601265"/>
              <a:chExt cx="268527" cy="242274"/>
            </a:xfrm>
          </p:grpSpPr>
          <p:sp>
            <p:nvSpPr>
              <p:cNvPr id="32" name="Google Shape;32;p4"/>
              <p:cNvSpPr/>
              <p:nvPr/>
            </p:nvSpPr>
            <p:spPr>
              <a:xfrm rot="303547">
                <a:off x="611526" y="1611858"/>
                <a:ext cx="250013" cy="221088"/>
              </a:xfrm>
              <a:custGeom>
                <a:avLst/>
                <a:gdLst/>
                <a:ahLst/>
                <a:cxnLst/>
                <a:rect l="l" t="t" r="r" b="b"/>
                <a:pathLst>
                  <a:path w="3162" h="2796" extrusionOk="0">
                    <a:moveTo>
                      <a:pt x="1583" y="1"/>
                    </a:moveTo>
                    <a:cubicBezTo>
                      <a:pt x="1300" y="1"/>
                      <a:pt x="1011" y="84"/>
                      <a:pt x="760" y="251"/>
                    </a:cubicBezTo>
                    <a:cubicBezTo>
                      <a:pt x="152" y="707"/>
                      <a:pt x="0" y="1588"/>
                      <a:pt x="456" y="2227"/>
                    </a:cubicBezTo>
                    <a:cubicBezTo>
                      <a:pt x="714" y="2595"/>
                      <a:pt x="1139" y="2796"/>
                      <a:pt x="1575" y="2796"/>
                    </a:cubicBezTo>
                    <a:cubicBezTo>
                      <a:pt x="1860" y="2796"/>
                      <a:pt x="2150" y="2710"/>
                      <a:pt x="2401" y="2531"/>
                    </a:cubicBezTo>
                    <a:cubicBezTo>
                      <a:pt x="3009" y="2075"/>
                      <a:pt x="3161" y="1224"/>
                      <a:pt x="2705" y="585"/>
                    </a:cubicBezTo>
                    <a:cubicBezTo>
                      <a:pt x="2447" y="198"/>
                      <a:pt x="2021" y="1"/>
                      <a:pt x="1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 name="Google Shape;33;p4"/>
              <p:cNvSpPr/>
              <p:nvPr/>
            </p:nvSpPr>
            <p:spPr>
              <a:xfrm rot="303547">
                <a:off x="671557" y="1636552"/>
                <a:ext cx="132202" cy="173169"/>
              </a:xfrm>
              <a:custGeom>
                <a:avLst/>
                <a:gdLst/>
                <a:ahLst/>
                <a:cxnLst/>
                <a:rect l="l" t="t" r="r" b="b"/>
                <a:pathLst>
                  <a:path w="1672" h="2190" extrusionOk="0">
                    <a:moveTo>
                      <a:pt x="243" y="1"/>
                    </a:moveTo>
                    <a:lnTo>
                      <a:pt x="0" y="183"/>
                    </a:lnTo>
                    <a:lnTo>
                      <a:pt x="1429" y="2189"/>
                    </a:lnTo>
                    <a:lnTo>
                      <a:pt x="1672" y="2007"/>
                    </a:lnTo>
                    <a:lnTo>
                      <a:pt x="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4" name="Google Shape;34;p4"/>
            <p:cNvSpPr/>
            <p:nvPr/>
          </p:nvSpPr>
          <p:spPr>
            <a:xfrm rot="303533">
              <a:off x="8201815" y="4743155"/>
              <a:ext cx="272740" cy="241511"/>
            </a:xfrm>
            <a:custGeom>
              <a:avLst/>
              <a:gdLst/>
              <a:ahLst/>
              <a:cxnLst/>
              <a:rect l="l" t="t" r="r" b="b"/>
              <a:pathLst>
                <a:path w="4287" h="3796" extrusionOk="0">
                  <a:moveTo>
                    <a:pt x="2119" y="0"/>
                  </a:moveTo>
                  <a:cubicBezTo>
                    <a:pt x="1743" y="0"/>
                    <a:pt x="1363" y="112"/>
                    <a:pt x="1034" y="348"/>
                  </a:cubicBezTo>
                  <a:cubicBezTo>
                    <a:pt x="183" y="956"/>
                    <a:pt x="0" y="2141"/>
                    <a:pt x="608" y="2992"/>
                  </a:cubicBezTo>
                  <a:cubicBezTo>
                    <a:pt x="981" y="3514"/>
                    <a:pt x="1559" y="3796"/>
                    <a:pt x="2147" y="3796"/>
                  </a:cubicBezTo>
                  <a:cubicBezTo>
                    <a:pt x="2518" y="3796"/>
                    <a:pt x="2893" y="3683"/>
                    <a:pt x="3222" y="3448"/>
                  </a:cubicBezTo>
                  <a:cubicBezTo>
                    <a:pt x="4073" y="2840"/>
                    <a:pt x="4286" y="1655"/>
                    <a:pt x="3678" y="804"/>
                  </a:cubicBezTo>
                  <a:cubicBezTo>
                    <a:pt x="3305" y="282"/>
                    <a:pt x="2716" y="0"/>
                    <a:pt x="2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p:nvPr/>
          </p:nvSpPr>
          <p:spPr>
            <a:xfrm rot="303533">
              <a:off x="8231775" y="4832921"/>
              <a:ext cx="212810" cy="61968"/>
            </a:xfrm>
            <a:custGeom>
              <a:avLst/>
              <a:gdLst/>
              <a:ahLst/>
              <a:cxnLst/>
              <a:rect l="l" t="t" r="r" b="b"/>
              <a:pathLst>
                <a:path w="3345" h="974" extrusionOk="0">
                  <a:moveTo>
                    <a:pt x="61" y="0"/>
                  </a:moveTo>
                  <a:lnTo>
                    <a:pt x="1" y="426"/>
                  </a:lnTo>
                  <a:lnTo>
                    <a:pt x="3283" y="973"/>
                  </a:lnTo>
                  <a:lnTo>
                    <a:pt x="3344" y="548"/>
                  </a:lnTo>
                  <a:lnTo>
                    <a:pt x="61" y="0"/>
                  </a:lnTo>
                  <a:close/>
                </a:path>
              </a:pathLst>
            </a:custGeom>
            <a:solidFill>
              <a:srgbClr val="E5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7902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x-none"/>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x-none"/>
              <a:t>Click to edit Master title style</a:t>
            </a:r>
            <a:endParaRPr kumimoji="0" lang="en-US"/>
          </a:p>
        </p:txBody>
      </p:sp>
      <p:sp>
        <p:nvSpPr>
          <p:cNvPr id="12" name="Date Placeholder 11"/>
          <p:cNvSpPr>
            <a:spLocks noGrp="1"/>
          </p:cNvSpPr>
          <p:nvPr>
            <p:ph type="dt" sz="half" idx="10"/>
          </p:nvPr>
        </p:nvSpPr>
        <p:spPr/>
        <p:txBody>
          <a:bodyPr/>
          <a:lstStyle/>
          <a:p>
            <a:fld id="{AE57E744-A518-4960-9CB3-DD6B01620DDE}" type="datetimeFigureOut">
              <a:rPr lang="en-US" smtClean="0"/>
              <a:pPr/>
              <a:t>8/27/2024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62304DEA-F83A-4FDF-A96B-54E1CEEB72F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x-none"/>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8" name="Date Placeholder 7"/>
          <p:cNvSpPr>
            <a:spLocks noGrp="1"/>
          </p:cNvSpPr>
          <p:nvPr>
            <p:ph type="dt" sz="half" idx="15"/>
          </p:nvPr>
        </p:nvSpPr>
        <p:spPr/>
        <p:txBody>
          <a:bodyPr rtlCol="0"/>
          <a:lstStyle/>
          <a:p>
            <a:fld id="{AE57E744-A518-4960-9CB3-DD6B01620DDE}" type="datetimeFigureOut">
              <a:rPr lang="en-US" smtClean="0"/>
              <a:pPr/>
              <a:t>8/27/2024</a:t>
            </a:fld>
            <a:endParaRPr lang="en-US"/>
          </a:p>
        </p:txBody>
      </p:sp>
      <p:sp>
        <p:nvSpPr>
          <p:cNvPr id="10" name="Slide Number Placeholder 9"/>
          <p:cNvSpPr>
            <a:spLocks noGrp="1"/>
          </p:cNvSpPr>
          <p:nvPr>
            <p:ph type="sldNum" sz="quarter" idx="16"/>
          </p:nvPr>
        </p:nvSpPr>
        <p:spPr/>
        <p:txBody>
          <a:bodyPr rtlCol="0"/>
          <a:lstStyle/>
          <a:p>
            <a:fld id="{62304DEA-F83A-4FDF-A96B-54E1CEEB72F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x-none"/>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
        <p:nvSpPr>
          <p:cNvPr id="10" name="Date Placeholder 9"/>
          <p:cNvSpPr>
            <a:spLocks noGrp="1"/>
          </p:cNvSpPr>
          <p:nvPr>
            <p:ph type="dt" sz="half" idx="15"/>
          </p:nvPr>
        </p:nvSpPr>
        <p:spPr/>
        <p:txBody>
          <a:bodyPr rtlCol="0"/>
          <a:lstStyle/>
          <a:p>
            <a:fld id="{AE57E744-A518-4960-9CB3-DD6B01620DDE}" type="datetimeFigureOut">
              <a:rPr lang="en-US" smtClean="0"/>
              <a:pPr/>
              <a:t>8/27/2024</a:t>
            </a:fld>
            <a:endParaRPr lang="en-US"/>
          </a:p>
        </p:txBody>
      </p:sp>
      <p:sp>
        <p:nvSpPr>
          <p:cNvPr id="12" name="Slide Number Placeholder 11"/>
          <p:cNvSpPr>
            <a:spLocks noGrp="1"/>
          </p:cNvSpPr>
          <p:nvPr>
            <p:ph type="sldNum" sz="quarter" idx="16"/>
          </p:nvPr>
        </p:nvSpPr>
        <p:spPr/>
        <p:txBody>
          <a:bodyPr rtlCol="0"/>
          <a:lstStyle/>
          <a:p>
            <a:fld id="{62304DEA-F83A-4FDF-A96B-54E1CEEB72F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x-none"/>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x-none"/>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x-none"/>
              <a:t>Click to edit Master title style</a:t>
            </a:r>
            <a:endParaRPr kumimoji="0" lang="en-US"/>
          </a:p>
        </p:txBody>
      </p:sp>
      <p:sp>
        <p:nvSpPr>
          <p:cNvPr id="3" name="Date Placeholder 2"/>
          <p:cNvSpPr>
            <a:spLocks noGrp="1"/>
          </p:cNvSpPr>
          <p:nvPr>
            <p:ph type="dt" sz="half" idx="10"/>
          </p:nvPr>
        </p:nvSpPr>
        <p:spPr/>
        <p:txBody>
          <a:bodyPr/>
          <a:lstStyle/>
          <a:p>
            <a:fld id="{AE57E744-A518-4960-9CB3-DD6B01620DDE}"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2304DEA-F83A-4FDF-A96B-54E1CEEB72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7E744-A518-4960-9CB3-DD6B01620DDE}"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62304DEA-F83A-4FDF-A96B-54E1CEEB72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x-none"/>
              <a:t>Click to edit Master title style</a:t>
            </a:r>
            <a:endParaRPr kumimoji="0" lang="en-US"/>
          </a:p>
        </p:txBody>
      </p:sp>
      <p:sp>
        <p:nvSpPr>
          <p:cNvPr id="5" name="Date Placeholder 4"/>
          <p:cNvSpPr>
            <a:spLocks noGrp="1"/>
          </p:cNvSpPr>
          <p:nvPr>
            <p:ph type="dt" sz="half" idx="10"/>
          </p:nvPr>
        </p:nvSpPr>
        <p:spPr/>
        <p:txBody>
          <a:bodyPr/>
          <a:lstStyle/>
          <a:p>
            <a:fld id="{AE57E744-A518-4960-9CB3-DD6B01620DDE}"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2304DEA-F83A-4FDF-A96B-54E1CEEB72F2}"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x-none"/>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x-none"/>
              <a:t>Click to edit Master text styles</a:t>
            </a:r>
          </a:p>
          <a:p>
            <a:pPr lvl="1" eaLnBrk="1" latinLnBrk="0" hangingPunct="1"/>
            <a:r>
              <a:rPr lang="x-none"/>
              <a:t>Second level</a:t>
            </a:r>
          </a:p>
          <a:p>
            <a:pPr lvl="2" eaLnBrk="1" latinLnBrk="0" hangingPunct="1"/>
            <a:r>
              <a:rPr lang="x-none"/>
              <a:t>Third level</a:t>
            </a:r>
          </a:p>
          <a:p>
            <a:pPr lvl="3" eaLnBrk="1" latinLnBrk="0" hangingPunct="1"/>
            <a:r>
              <a:rPr lang="x-none"/>
              <a:t>Fourth level</a:t>
            </a:r>
          </a:p>
          <a:p>
            <a:pPr lvl="4" eaLnBrk="1" latinLnBrk="0" hangingPunct="1"/>
            <a:r>
              <a:rPr lang="x-none"/>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x-none"/>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x-none"/>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AE57E744-A518-4960-9CB3-DD6B01620DDE}" type="datetimeFigureOut">
              <a:rPr lang="en-US" smtClean="0"/>
              <a:pPr/>
              <a:t>8/27/2024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62304DEA-F83A-4FDF-A96B-54E1CEEB72F2}"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x-none"/>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x-none"/>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x-none"/>
              <a:t>Click to edit Master text styles</a:t>
            </a:r>
          </a:p>
          <a:p>
            <a:pPr lvl="1" eaLnBrk="1" latinLnBrk="0" hangingPunct="1"/>
            <a:r>
              <a:rPr kumimoji="0" lang="x-none"/>
              <a:t>Second level</a:t>
            </a:r>
          </a:p>
          <a:p>
            <a:pPr lvl="2" eaLnBrk="1" latinLnBrk="0" hangingPunct="1"/>
            <a:r>
              <a:rPr kumimoji="0" lang="x-none"/>
              <a:t>Third level</a:t>
            </a:r>
          </a:p>
          <a:p>
            <a:pPr lvl="3" eaLnBrk="1" latinLnBrk="0" hangingPunct="1"/>
            <a:r>
              <a:rPr kumimoji="0" lang="x-none"/>
              <a:t>Fourth level</a:t>
            </a:r>
          </a:p>
          <a:p>
            <a:pPr lvl="4" eaLnBrk="1" latinLnBrk="0" hangingPunct="1"/>
            <a:r>
              <a:rPr kumimoji="0" lang="x-none"/>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AE57E744-A518-4960-9CB3-DD6B01620DDE}" type="datetimeFigureOut">
              <a:rPr lang="en-US" smtClean="0"/>
              <a:pPr/>
              <a:t>8/27/2024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2304DEA-F83A-4FDF-A96B-54E1CEEB72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1pPr>
            <a:lvl2pPr lvl="1">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2pPr>
            <a:lvl3pPr lvl="2">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3pPr>
            <a:lvl4pPr lvl="3">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4pPr>
            <a:lvl5pPr lvl="4">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5pPr>
            <a:lvl6pPr lvl="5">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6pPr>
            <a:lvl7pPr lvl="6">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7pPr>
            <a:lvl8pPr lvl="7">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8pPr>
            <a:lvl9pPr lvl="8">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1pPr>
            <a:lvl2pPr marL="914400" lvl="1"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2pPr>
            <a:lvl3pPr marL="1371600" lvl="2"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3pPr>
            <a:lvl4pPr marL="1828800" lvl="3"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4pPr>
            <a:lvl5pPr marL="2286000" lvl="4"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5pPr>
            <a:lvl6pPr marL="2743200" lvl="5"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6pPr>
            <a:lvl7pPr marL="3200400" lvl="6"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7pPr>
            <a:lvl8pPr marL="3657600" lvl="7"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8pPr>
            <a:lvl9pPr marL="4114800" lvl="8"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9pPr>
          </a:lstStyle>
          <a:p>
            <a:endParaRPr/>
          </a:p>
        </p:txBody>
      </p:sp>
    </p:spTree>
    <p:extLst>
      <p:ext uri="{BB962C8B-B14F-4D97-AF65-F5344CB8AC3E}">
        <p14:creationId xmlns:p14="http://schemas.microsoft.com/office/powerpoint/2010/main" val="982393000"/>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1pPr>
            <a:lvl2pPr lvl="1">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2pPr>
            <a:lvl3pPr lvl="2">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3pPr>
            <a:lvl4pPr lvl="3">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4pPr>
            <a:lvl5pPr lvl="4">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5pPr>
            <a:lvl6pPr lvl="5">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6pPr>
            <a:lvl7pPr lvl="6">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7pPr>
            <a:lvl8pPr lvl="7">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8pPr>
            <a:lvl9pPr lvl="8">
              <a:spcBef>
                <a:spcPts val="0"/>
              </a:spcBef>
              <a:spcAft>
                <a:spcPts val="0"/>
              </a:spcAft>
              <a:buClr>
                <a:schemeClr val="lt2"/>
              </a:buClr>
              <a:buSzPts val="2800"/>
              <a:buFont typeface="Oswald"/>
              <a:buNone/>
              <a:defRPr sz="2800" b="1">
                <a:solidFill>
                  <a:schemeClr val="lt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1pPr>
            <a:lvl2pPr marL="914400" lvl="1"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2pPr>
            <a:lvl3pPr marL="1371600" lvl="2"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3pPr>
            <a:lvl4pPr marL="1828800" lvl="3"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4pPr>
            <a:lvl5pPr marL="2286000" lvl="4"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5pPr>
            <a:lvl6pPr marL="2743200" lvl="5"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6pPr>
            <a:lvl7pPr marL="3200400" lvl="6"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7pPr>
            <a:lvl8pPr marL="3657600" lvl="7"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8pPr>
            <a:lvl9pPr marL="4114800" lvl="8" indent="-317500">
              <a:lnSpc>
                <a:spcPct val="100000"/>
              </a:lnSpc>
              <a:spcBef>
                <a:spcPts val="0"/>
              </a:spcBef>
              <a:spcAft>
                <a:spcPts val="0"/>
              </a:spcAft>
              <a:buClr>
                <a:schemeClr val="lt2"/>
              </a:buClr>
              <a:buSzPts val="1400"/>
              <a:buFont typeface="Barlow"/>
              <a:buChar char="■"/>
              <a:defRPr>
                <a:solidFill>
                  <a:schemeClr val="lt2"/>
                </a:solidFill>
                <a:latin typeface="Barlow"/>
                <a:ea typeface="Barlow"/>
                <a:cs typeface="Barlow"/>
                <a:sym typeface="Barlow"/>
              </a:defRPr>
            </a:lvl9pPr>
          </a:lstStyle>
          <a:p>
            <a:endParaRPr/>
          </a:p>
        </p:txBody>
      </p:sp>
    </p:spTree>
    <p:extLst>
      <p:ext uri="{BB962C8B-B14F-4D97-AF65-F5344CB8AC3E}">
        <p14:creationId xmlns:p14="http://schemas.microsoft.com/office/powerpoint/2010/main" val="572140846"/>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23.jfif"/></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25.jpg"/></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Object-Oriented </a:t>
            </a:r>
            <a:r>
              <a:rPr lang="en-US" dirty="0"/>
              <a:t>Programming</a:t>
            </a:r>
          </a:p>
        </p:txBody>
      </p:sp>
      <p:sp>
        <p:nvSpPr>
          <p:cNvPr id="3" name="Subtitle 2"/>
          <p:cNvSpPr>
            <a:spLocks noGrp="1"/>
          </p:cNvSpPr>
          <p:nvPr>
            <p:ph type="subTitle" idx="1"/>
          </p:nvPr>
        </p:nvSpPr>
        <p:spPr/>
        <p:txBody>
          <a:bodyPr>
            <a:normAutofit/>
          </a:bodyPr>
          <a:lstStyle/>
          <a:p>
            <a:r>
              <a:rPr lang="en-US" dirty="0"/>
              <a:t>Endah Septa Sintiya,S.Pd.,</a:t>
            </a:r>
            <a:r>
              <a:rPr lang="en-US" dirty="0" err="1"/>
              <a:t>M.Kom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DBF6-8DFD-4410-AF16-5E54B5904B38}"/>
              </a:ext>
            </a:extLst>
          </p:cNvPr>
          <p:cNvSpPr>
            <a:spLocks noGrp="1"/>
          </p:cNvSpPr>
          <p:nvPr>
            <p:ph type="title"/>
          </p:nvPr>
        </p:nvSpPr>
        <p:spPr/>
        <p:txBody>
          <a:bodyPr/>
          <a:lstStyle/>
          <a:p>
            <a:r>
              <a:rPr lang="en-US" dirty="0"/>
              <a:t>Structural Programming</a:t>
            </a:r>
          </a:p>
        </p:txBody>
      </p:sp>
      <p:sp>
        <p:nvSpPr>
          <p:cNvPr id="3" name="Content Placeholder 2">
            <a:extLst>
              <a:ext uri="{FF2B5EF4-FFF2-40B4-BE49-F238E27FC236}">
                <a16:creationId xmlns:a16="http://schemas.microsoft.com/office/drawing/2014/main" id="{86325944-3245-4EA4-82A5-EAE2DD63A928}"/>
              </a:ext>
            </a:extLst>
          </p:cNvPr>
          <p:cNvSpPr>
            <a:spLocks noGrp="1"/>
          </p:cNvSpPr>
          <p:nvPr>
            <p:ph sz="quarter" idx="1"/>
          </p:nvPr>
        </p:nvSpPr>
        <p:spPr/>
        <p:txBody>
          <a:bodyPr/>
          <a:lstStyle/>
          <a:p>
            <a:r>
              <a:rPr lang="en-US" dirty="0"/>
              <a:t>What if there were two bikes in the game?
Add variables brand2, speed2, gear2
Try manipulating the values of the variables and then display them on the screen
The program code ...</a:t>
            </a:r>
          </a:p>
        </p:txBody>
      </p:sp>
    </p:spTree>
    <p:extLst>
      <p:ext uri="{BB962C8B-B14F-4D97-AF65-F5344CB8AC3E}">
        <p14:creationId xmlns:p14="http://schemas.microsoft.com/office/powerpoint/2010/main" val="323723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BD16E8-D2B8-4515-9588-A75CBB5B034F}"/>
              </a:ext>
            </a:extLst>
          </p:cNvPr>
          <p:cNvPicPr>
            <a:picLocks noChangeAspect="1"/>
          </p:cNvPicPr>
          <p:nvPr/>
        </p:nvPicPr>
        <p:blipFill rotWithShape="1">
          <a:blip r:embed="rId2"/>
          <a:srcRect l="3659" t="4434"/>
          <a:stretch/>
        </p:blipFill>
        <p:spPr>
          <a:xfrm>
            <a:off x="2351584" y="476672"/>
            <a:ext cx="5688632" cy="6207090"/>
          </a:xfrm>
          <a:prstGeom prst="rect">
            <a:avLst/>
          </a:prstGeom>
          <a:ln>
            <a:noFill/>
          </a:ln>
          <a:effectLst>
            <a:outerShdw blurRad="190500" algn="tl" rotWithShape="0">
              <a:srgbClr val="000000">
                <a:alpha val="70000"/>
              </a:srgbClr>
            </a:outerShdw>
          </a:effectLst>
        </p:spPr>
      </p:pic>
      <p:sp>
        <p:nvSpPr>
          <p:cNvPr id="3" name="Rounded Rectangle 2">
            <a:extLst>
              <a:ext uri="{FF2B5EF4-FFF2-40B4-BE49-F238E27FC236}">
                <a16:creationId xmlns:a16="http://schemas.microsoft.com/office/drawing/2014/main" id="{98DD5261-5837-234E-82CA-1D11F6F02633}"/>
              </a:ext>
            </a:extLst>
          </p:cNvPr>
          <p:cNvSpPr/>
          <p:nvPr/>
        </p:nvSpPr>
        <p:spPr>
          <a:xfrm>
            <a:off x="2495600" y="1124744"/>
            <a:ext cx="4176464" cy="3096344"/>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Tw Cen MT"/>
            </a:endParaRPr>
          </a:p>
        </p:txBody>
      </p:sp>
      <p:sp>
        <p:nvSpPr>
          <p:cNvPr id="4" name="TextBox 3">
            <a:extLst>
              <a:ext uri="{FF2B5EF4-FFF2-40B4-BE49-F238E27FC236}">
                <a16:creationId xmlns:a16="http://schemas.microsoft.com/office/drawing/2014/main" id="{CCE4264B-DFB9-EE41-8E51-4D046FDC9EAE}"/>
              </a:ext>
            </a:extLst>
          </p:cNvPr>
          <p:cNvSpPr txBox="1"/>
          <p:nvPr/>
        </p:nvSpPr>
        <p:spPr>
          <a:xfrm>
            <a:off x="8688288" y="2420889"/>
            <a:ext cx="1296144" cy="1323439"/>
          </a:xfrm>
          <a:prstGeom prst="rect">
            <a:avLst/>
          </a:prstGeom>
          <a:noFill/>
          <a:ln>
            <a:solidFill>
              <a:srgbClr val="FF0000"/>
            </a:solidFill>
          </a:ln>
        </p:spPr>
        <p:txBody>
          <a:bodyPr wrap="square" rtlCol="0">
            <a:spAutoFit/>
          </a:bodyPr>
          <a:lstStyle/>
          <a:p>
            <a:pPr>
              <a:defRPr/>
            </a:pPr>
            <a:r>
              <a:rPr lang="en-US" sz="4000" dirty="0">
                <a:solidFill>
                  <a:prstClr val="black"/>
                </a:solidFill>
                <a:latin typeface="Tw Cen MT"/>
              </a:rPr>
              <a:t>12 </a:t>
            </a:r>
            <a:r>
              <a:rPr lang="en-US" sz="4000" dirty="0" err="1">
                <a:solidFill>
                  <a:prstClr val="black"/>
                </a:solidFill>
                <a:latin typeface="Tw Cen MT"/>
              </a:rPr>
              <a:t>baris</a:t>
            </a:r>
            <a:endParaRPr lang="en-US" sz="4000" dirty="0">
              <a:solidFill>
                <a:prstClr val="black"/>
              </a:solidFill>
              <a:latin typeface="Tw Cen MT"/>
            </a:endParaRPr>
          </a:p>
        </p:txBody>
      </p:sp>
      <p:cxnSp>
        <p:nvCxnSpPr>
          <p:cNvPr id="7" name="Straight Arrow Connector 6">
            <a:extLst>
              <a:ext uri="{FF2B5EF4-FFF2-40B4-BE49-F238E27FC236}">
                <a16:creationId xmlns:a16="http://schemas.microsoft.com/office/drawing/2014/main" id="{87DC32C2-CEAA-4B42-B239-DA300E3FEB23}"/>
              </a:ext>
            </a:extLst>
          </p:cNvPr>
          <p:cNvCxnSpPr>
            <a:stCxn id="3" idx="3"/>
            <a:endCxn id="4" idx="1"/>
          </p:cNvCxnSpPr>
          <p:nvPr/>
        </p:nvCxnSpPr>
        <p:spPr>
          <a:xfrm>
            <a:off x="6672064" y="2672916"/>
            <a:ext cx="2016224" cy="40969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49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38BB-1307-4249-8E4F-D7239288799F}"/>
              </a:ext>
            </a:extLst>
          </p:cNvPr>
          <p:cNvSpPr>
            <a:spLocks noGrp="1"/>
          </p:cNvSpPr>
          <p:nvPr>
            <p:ph type="title"/>
          </p:nvPr>
        </p:nvSpPr>
        <p:spPr/>
        <p:txBody>
          <a:bodyPr/>
          <a:lstStyle/>
          <a:p>
            <a:r>
              <a:rPr lang="en-US" dirty="0"/>
              <a:t>Object Oriented vs Structural</a:t>
            </a:r>
          </a:p>
        </p:txBody>
      </p:sp>
      <p:sp>
        <p:nvSpPr>
          <p:cNvPr id="3" name="Content Placeholder 2">
            <a:extLst>
              <a:ext uri="{FF2B5EF4-FFF2-40B4-BE49-F238E27FC236}">
                <a16:creationId xmlns:a16="http://schemas.microsoft.com/office/drawing/2014/main" id="{867B5600-2CA9-450B-9610-89094E498C41}"/>
              </a:ext>
            </a:extLst>
          </p:cNvPr>
          <p:cNvSpPr>
            <a:spLocks noGrp="1"/>
          </p:cNvSpPr>
          <p:nvPr>
            <p:ph sz="quarter" idx="1"/>
          </p:nvPr>
        </p:nvSpPr>
        <p:spPr/>
        <p:txBody>
          <a:bodyPr/>
          <a:lstStyle/>
          <a:p>
            <a:r>
              <a:rPr lang="en-US" dirty="0"/>
              <a:t>What if there were ten bikes?
Add the variables brand3, speed3, gear3 ..................... Brand10, Speed10, Gear10</a:t>
            </a:r>
          </a:p>
        </p:txBody>
      </p:sp>
    </p:spTree>
    <p:extLst>
      <p:ext uri="{BB962C8B-B14F-4D97-AF65-F5344CB8AC3E}">
        <p14:creationId xmlns:p14="http://schemas.microsoft.com/office/powerpoint/2010/main" val="154062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47" name="Google Shape;688;p40"/>
          <p:cNvSpPr txBox="1">
            <a:spLocks noGrp="1"/>
          </p:cNvSpPr>
          <p:nvPr>
            <p:ph type="subTitle" idx="1"/>
          </p:nvPr>
        </p:nvSpPr>
        <p:spPr>
          <a:xfrm>
            <a:off x="2819400" y="2819400"/>
            <a:ext cx="6227700" cy="1371600"/>
          </a:xfrm>
          <a:prstGeom prst="rect">
            <a:avLst/>
          </a:prstGeom>
        </p:spPr>
        <p:txBody>
          <a:bodyPr spcFirstLastPara="1" wrap="square" lIns="91425" tIns="91425" rIns="91425" bIns="91425" anchor="ctr" anchorCtr="0">
            <a:noAutofit/>
          </a:bodyPr>
          <a:lstStyle/>
          <a:p>
            <a:pPr marL="0" indent="0" algn="ctr"/>
            <a:r>
              <a:rPr lang="en-US" sz="2000" b="1" i="1" dirty="0"/>
              <a:t>Algorithms + Data Structures = Programs 
 (Niklaus Wirth, 1975, Prentice Hall)</a:t>
            </a:r>
            <a:endParaRPr sz="2000" b="1" dirty="0"/>
          </a:p>
        </p:txBody>
      </p:sp>
    </p:spTree>
    <p:extLst>
      <p:ext uri="{BB962C8B-B14F-4D97-AF65-F5344CB8AC3E}">
        <p14:creationId xmlns:p14="http://schemas.microsoft.com/office/powerpoint/2010/main" val="400453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a:spLocks noGrp="1"/>
          </p:cNvSpPr>
          <p:nvPr>
            <p:ph type="title"/>
          </p:nvPr>
        </p:nvSpPr>
        <p:spPr>
          <a:xfrm>
            <a:off x="3048000" y="2133600"/>
            <a:ext cx="6227700" cy="531900"/>
          </a:xfrm>
          <a:prstGeom prst="rect">
            <a:avLst/>
          </a:prstGeom>
        </p:spPr>
        <p:txBody>
          <a:bodyPr spcFirstLastPara="1" wrap="square" lIns="91425" tIns="91425" rIns="91425" bIns="91425" anchor="ctr" anchorCtr="0">
            <a:noAutofit/>
          </a:bodyPr>
          <a:lstStyle/>
          <a:p>
            <a:r>
              <a:rPr lang="en-ID" sz="3000" dirty="0"/>
              <a:t>— OBJECT-ORIENTED PROGRAMMING</a:t>
            </a:r>
            <a:endParaRPr dirty="0">
              <a:solidFill>
                <a:schemeClr val="accent3"/>
              </a:solidFill>
            </a:endParaRPr>
          </a:p>
        </p:txBody>
      </p:sp>
      <p:sp>
        <p:nvSpPr>
          <p:cNvPr id="688" name="Google Shape;688;p40"/>
          <p:cNvSpPr txBox="1">
            <a:spLocks noGrp="1"/>
          </p:cNvSpPr>
          <p:nvPr>
            <p:ph type="subTitle" idx="1"/>
          </p:nvPr>
        </p:nvSpPr>
        <p:spPr>
          <a:xfrm>
            <a:off x="2971800" y="2478300"/>
            <a:ext cx="6652592" cy="2204700"/>
          </a:xfrm>
          <a:prstGeom prst="rect">
            <a:avLst/>
          </a:prstGeom>
        </p:spPr>
        <p:txBody>
          <a:bodyPr spcFirstLastPara="1" wrap="square" lIns="91425" tIns="91425" rIns="91425" bIns="91425" anchor="ctr" anchorCtr="0">
            <a:noAutofit/>
          </a:bodyPr>
          <a:lstStyle/>
          <a:p>
            <a:pPr marL="0" indent="0"/>
            <a:r>
              <a:rPr lang="en-US" sz="2800" dirty="0"/>
              <a:t>Object-focused programming paradigm</a:t>
            </a:r>
          </a:p>
          <a:p>
            <a:pPr marL="0" indent="0"/>
            <a:r>
              <a:rPr lang="en-US" sz="2800" dirty="0"/>
              <a:t>Data + Algorithm</a:t>
            </a:r>
            <a:endParaRPr sz="2800" dirty="0"/>
          </a:p>
        </p:txBody>
      </p:sp>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5851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67ED-9D40-4B20-84DB-9C7677594B05}"/>
              </a:ext>
            </a:extLst>
          </p:cNvPr>
          <p:cNvSpPr>
            <a:spLocks noGrp="1"/>
          </p:cNvSpPr>
          <p:nvPr>
            <p:ph type="title"/>
          </p:nvPr>
        </p:nvSpPr>
        <p:spPr/>
        <p:txBody>
          <a:bodyPr/>
          <a:lstStyle/>
          <a:p>
            <a:r>
              <a:rPr lang="en-US" dirty="0"/>
              <a:t>OOP Concept</a:t>
            </a:r>
          </a:p>
        </p:txBody>
      </p:sp>
      <p:sp>
        <p:nvSpPr>
          <p:cNvPr id="3" name="Content Placeholder 2">
            <a:extLst>
              <a:ext uri="{FF2B5EF4-FFF2-40B4-BE49-F238E27FC236}">
                <a16:creationId xmlns:a16="http://schemas.microsoft.com/office/drawing/2014/main" id="{9E586E74-4935-4325-B7CB-3153D696DA61}"/>
              </a:ext>
            </a:extLst>
          </p:cNvPr>
          <p:cNvSpPr>
            <a:spLocks noGrp="1"/>
          </p:cNvSpPr>
          <p:nvPr>
            <p:ph sz="quarter" idx="1"/>
          </p:nvPr>
        </p:nvSpPr>
        <p:spPr/>
        <p:txBody>
          <a:bodyPr/>
          <a:lstStyle/>
          <a:p>
            <a:r>
              <a:rPr lang="en-US" dirty="0"/>
              <a:t>Some aspects in OOP:
Object
Class
Encapsulation
Inheritance
Polymorphism</a:t>
            </a:r>
          </a:p>
        </p:txBody>
      </p:sp>
    </p:spTree>
    <p:extLst>
      <p:ext uri="{BB962C8B-B14F-4D97-AF65-F5344CB8AC3E}">
        <p14:creationId xmlns:p14="http://schemas.microsoft.com/office/powerpoint/2010/main" val="1345870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ctrTitle"/>
          </p:nvPr>
        </p:nvSpPr>
        <p:spPr>
          <a:xfrm>
            <a:off x="4114800" y="2286000"/>
            <a:ext cx="3734400" cy="2052600"/>
          </a:xfrm>
          <a:prstGeom prst="rect">
            <a:avLst/>
          </a:prstGeom>
        </p:spPr>
        <p:txBody>
          <a:bodyPr spcFirstLastPara="1" wrap="square" lIns="91425" tIns="91425" rIns="91425" bIns="91425" anchor="ctr" anchorCtr="0">
            <a:noAutofit/>
          </a:bodyPr>
          <a:lstStyle/>
          <a:p>
            <a:pPr algn="ctr"/>
            <a:r>
              <a:rPr lang="en" dirty="0">
                <a:solidFill>
                  <a:srgbClr val="4679A0"/>
                </a:solidFill>
              </a:rPr>
              <a:t>CLASS &amp; </a:t>
            </a:r>
            <a:r>
              <a:rPr lang="en" dirty="0">
                <a:solidFill>
                  <a:schemeClr val="accent3"/>
                </a:solidFill>
              </a:rPr>
              <a:t>OBJECT</a:t>
            </a:r>
            <a:endParaRPr dirty="0">
              <a:solidFill>
                <a:schemeClr val="accent3"/>
              </a:solidFill>
            </a:endParaRPr>
          </a:p>
        </p:txBody>
      </p:sp>
      <p:sp>
        <p:nvSpPr>
          <p:cNvPr id="499" name="Google Shape;499;p37"/>
          <p:cNvSpPr/>
          <p:nvPr/>
        </p:nvSpPr>
        <p:spPr>
          <a:xfrm rot="-1015316">
            <a:off x="4852052" y="4957505"/>
            <a:ext cx="384446" cy="384446"/>
          </a:xfrm>
          <a:prstGeom prst="mathPlus">
            <a:avLst>
              <a:gd name="adj1" fmla="val 23520"/>
            </a:avLst>
          </a:prstGeom>
          <a:solidFill>
            <a:srgbClr val="C1CFDB"/>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a:spLocks noGrp="1"/>
          </p:cNvSpPr>
          <p:nvPr>
            <p:ph type="title"/>
          </p:nvPr>
        </p:nvSpPr>
        <p:spPr>
          <a:xfrm>
            <a:off x="3048000" y="2362200"/>
            <a:ext cx="4563900" cy="531900"/>
          </a:xfrm>
          <a:prstGeom prst="rect">
            <a:avLst/>
          </a:prstGeom>
        </p:spPr>
        <p:txBody>
          <a:bodyPr spcFirstLastPara="1" wrap="square" lIns="91425" tIns="91425" rIns="91425" bIns="91425" anchor="ctr" anchorCtr="0">
            <a:noAutofit/>
          </a:bodyPr>
          <a:lstStyle/>
          <a:p>
            <a:r>
              <a:rPr lang="en" sz="3000" dirty="0"/>
              <a:t>—</a:t>
            </a:r>
            <a:r>
              <a:rPr lang="en" dirty="0"/>
              <a:t> OBJECT</a:t>
            </a:r>
            <a:endParaRPr dirty="0">
              <a:solidFill>
                <a:schemeClr val="accent3"/>
              </a:solidFill>
            </a:endParaRPr>
          </a:p>
        </p:txBody>
      </p:sp>
      <p:sp>
        <p:nvSpPr>
          <p:cNvPr id="688" name="Google Shape;688;p40"/>
          <p:cNvSpPr txBox="1">
            <a:spLocks noGrp="1"/>
          </p:cNvSpPr>
          <p:nvPr>
            <p:ph type="subTitle" idx="1"/>
          </p:nvPr>
        </p:nvSpPr>
        <p:spPr>
          <a:xfrm>
            <a:off x="2971800" y="2478300"/>
            <a:ext cx="6227700" cy="2204700"/>
          </a:xfrm>
          <a:prstGeom prst="rect">
            <a:avLst/>
          </a:prstGeom>
        </p:spPr>
        <p:txBody>
          <a:bodyPr spcFirstLastPara="1" wrap="square" lIns="91425" tIns="91425" rIns="91425" bIns="91425" anchor="ctr" anchorCtr="0">
            <a:noAutofit/>
          </a:bodyPr>
          <a:lstStyle/>
          <a:p>
            <a:pPr marL="0" indent="0"/>
            <a:r>
              <a:rPr lang="en-US" sz="2800" dirty="0"/>
              <a:t>Who and what is involved in the business process?</a:t>
            </a:r>
            <a:endParaRPr sz="2800" dirty="0"/>
          </a:p>
        </p:txBody>
      </p:sp>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346895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8"/>
          <p:cNvSpPr txBox="1">
            <a:spLocks noGrp="1"/>
          </p:cNvSpPr>
          <p:nvPr>
            <p:ph type="title"/>
          </p:nvPr>
        </p:nvSpPr>
        <p:spPr>
          <a:xfrm>
            <a:off x="2295762" y="830640"/>
            <a:ext cx="7704000" cy="572700"/>
          </a:xfrm>
          <a:prstGeom prst="rect">
            <a:avLst/>
          </a:prstGeom>
        </p:spPr>
        <p:txBody>
          <a:bodyPr spcFirstLastPara="1" wrap="square" lIns="91425" tIns="91425" rIns="91425" bIns="91425" anchor="ctr" anchorCtr="0">
            <a:noAutofit/>
          </a:bodyPr>
          <a:lstStyle/>
          <a:p>
            <a:pPr algn="ctr"/>
            <a:r>
              <a:rPr lang="en-ID" dirty="0"/>
              <a:t>ACADEMIC INFORMATION SYSTEMS</a:t>
            </a:r>
            <a:endParaRPr dirty="0">
              <a:solidFill>
                <a:schemeClr val="accent3"/>
              </a:solidFill>
            </a:endParaRPr>
          </a:p>
        </p:txBody>
      </p:sp>
      <p:sp>
        <p:nvSpPr>
          <p:cNvPr id="645" name="Google Shape;645;p38"/>
          <p:cNvSpPr/>
          <p:nvPr/>
        </p:nvSpPr>
        <p:spPr>
          <a:xfrm rot="-1015316">
            <a:off x="9931126" y="1159805"/>
            <a:ext cx="384446" cy="384446"/>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5437" y="3116542"/>
            <a:ext cx="472056" cy="47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D:\Polinema\Pencangkokan\Gambar\bo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4549" y="2106515"/>
            <a:ext cx="480867" cy="4808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Polinema\Pencangkokan\Gambar\girl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9703" y="2221286"/>
            <a:ext cx="493455" cy="49345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Polinema\Pencangkokan\Gambar\gir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5141" y="3041651"/>
            <a:ext cx="501008" cy="5010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Polinema\Pencangkokan\Gambar\bussiness-m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2772" y="2029827"/>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D:\Polinema\Pencangkokan\Gambar\chine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69501" y="3571485"/>
            <a:ext cx="599262" cy="59926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Polinema\Pencangkokan\Gambar\da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7918" y="4627029"/>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D:\Polinema\Pencangkokan\Gambar\designe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62825" y="3326806"/>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893197" y="2251616"/>
            <a:ext cx="489784" cy="48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5" name="Picture 15" descr="D:\Polinema\Pencangkokan\Gambar\buildin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5102" y="4271666"/>
            <a:ext cx="533759" cy="53375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D:\Polinema\Pencangkokan\Gambar\fla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149" y="2275376"/>
            <a:ext cx="533060" cy="533060"/>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D:\Polinema\Pencangkokan\Gambar\office-building.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49856" y="4140093"/>
            <a:ext cx="531995" cy="531995"/>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643;p38"/>
          <p:cNvSpPr txBox="1">
            <a:spLocks/>
          </p:cNvSpPr>
          <p:nvPr/>
        </p:nvSpPr>
        <p:spPr>
          <a:xfrm>
            <a:off x="6840462" y="4424904"/>
            <a:ext cx="1349909" cy="8376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ACCOUNTANCY</a:t>
            </a:r>
          </a:p>
        </p:txBody>
      </p:sp>
      <p:sp>
        <p:nvSpPr>
          <p:cNvPr id="56" name="Google Shape;643;p38"/>
          <p:cNvSpPr txBox="1">
            <a:spLocks/>
          </p:cNvSpPr>
          <p:nvPr/>
        </p:nvSpPr>
        <p:spPr>
          <a:xfrm>
            <a:off x="7260377" y="2541906"/>
            <a:ext cx="25161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Numerical Analysis
Discrete Mathematics</a:t>
            </a:r>
          </a:p>
        </p:txBody>
      </p:sp>
      <p:sp>
        <p:nvSpPr>
          <p:cNvPr id="18" name="Google Shape;643;p38">
            <a:extLst>
              <a:ext uri="{FF2B5EF4-FFF2-40B4-BE49-F238E27FC236}">
                <a16:creationId xmlns:a16="http://schemas.microsoft.com/office/drawing/2014/main" id="{D8FA80DD-0E0E-8ADE-D25D-B8F0CA36ED5A}"/>
              </a:ext>
            </a:extLst>
          </p:cNvPr>
          <p:cNvSpPr txBox="1">
            <a:spLocks/>
          </p:cNvSpPr>
          <p:nvPr/>
        </p:nvSpPr>
        <p:spPr>
          <a:xfrm>
            <a:off x="2277457" y="3634536"/>
            <a:ext cx="20589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CIVIL ENGINEERING
CHEMICAL ENGINEERING</a:t>
            </a:r>
          </a:p>
        </p:txBody>
      </p:sp>
      <p:sp>
        <p:nvSpPr>
          <p:cNvPr id="19" name="Google Shape;643;p38">
            <a:extLst>
              <a:ext uri="{FF2B5EF4-FFF2-40B4-BE49-F238E27FC236}">
                <a16:creationId xmlns:a16="http://schemas.microsoft.com/office/drawing/2014/main" id="{2394AC6D-6A3E-C016-7DDB-DF0BC9DE31DC}"/>
              </a:ext>
            </a:extLst>
          </p:cNvPr>
          <p:cNvSpPr txBox="1">
            <a:spLocks/>
          </p:cNvSpPr>
          <p:nvPr/>
        </p:nvSpPr>
        <p:spPr>
          <a:xfrm>
            <a:off x="3996572" y="3215409"/>
            <a:ext cx="1748473" cy="665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Calculus 2</a:t>
            </a:r>
          </a:p>
        </p:txBody>
      </p:sp>
      <p:sp>
        <p:nvSpPr>
          <p:cNvPr id="20" name="Google Shape;643;p38">
            <a:extLst>
              <a:ext uri="{FF2B5EF4-FFF2-40B4-BE49-F238E27FC236}">
                <a16:creationId xmlns:a16="http://schemas.microsoft.com/office/drawing/2014/main" id="{358B4D86-E1AA-161B-CB8B-CCA71A43EDD6}"/>
              </a:ext>
            </a:extLst>
          </p:cNvPr>
          <p:cNvSpPr txBox="1">
            <a:spLocks/>
          </p:cNvSpPr>
          <p:nvPr/>
        </p:nvSpPr>
        <p:spPr>
          <a:xfrm>
            <a:off x="8694335" y="1236230"/>
            <a:ext cx="20589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ACCOUNTANCY</a:t>
            </a:r>
          </a:p>
        </p:txBody>
      </p:sp>
      <p:sp>
        <p:nvSpPr>
          <p:cNvPr id="21" name="Google Shape;643;p38">
            <a:extLst>
              <a:ext uri="{FF2B5EF4-FFF2-40B4-BE49-F238E27FC236}">
                <a16:creationId xmlns:a16="http://schemas.microsoft.com/office/drawing/2014/main" id="{FC5F8525-2EBC-8D16-173D-36D53762DE44}"/>
              </a:ext>
            </a:extLst>
          </p:cNvPr>
          <p:cNvSpPr txBox="1">
            <a:spLocks/>
          </p:cNvSpPr>
          <p:nvPr/>
        </p:nvSpPr>
        <p:spPr>
          <a:xfrm>
            <a:off x="1687611" y="2142724"/>
            <a:ext cx="1748473" cy="665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err="1">
                <a:solidFill>
                  <a:srgbClr val="4679A0"/>
                </a:solidFill>
              </a:rPr>
              <a:t>Aljabar</a:t>
            </a:r>
            <a:r>
              <a:rPr lang="en-US" sz="1600" b="0" kern="0" dirty="0">
                <a:solidFill>
                  <a:srgbClr val="4679A0"/>
                </a:solidFill>
              </a:rPr>
              <a:t> Linear</a:t>
            </a:r>
          </a:p>
        </p:txBody>
      </p:sp>
    </p:spTree>
    <p:extLst>
      <p:ext uri="{BB962C8B-B14F-4D97-AF65-F5344CB8AC3E}">
        <p14:creationId xmlns:p14="http://schemas.microsoft.com/office/powerpoint/2010/main" val="3832714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8"/>
          <p:cNvSpPr txBox="1">
            <a:spLocks noGrp="1"/>
          </p:cNvSpPr>
          <p:nvPr>
            <p:ph type="title"/>
          </p:nvPr>
        </p:nvSpPr>
        <p:spPr>
          <a:xfrm>
            <a:off x="2228679" y="670387"/>
            <a:ext cx="7704000" cy="572700"/>
          </a:xfrm>
          <a:prstGeom prst="rect">
            <a:avLst/>
          </a:prstGeom>
        </p:spPr>
        <p:txBody>
          <a:bodyPr spcFirstLastPara="1" wrap="square" lIns="91425" tIns="91425" rIns="91425" bIns="91425" anchor="ctr" anchorCtr="0">
            <a:noAutofit/>
          </a:bodyPr>
          <a:lstStyle/>
          <a:p>
            <a:pPr algn="ctr"/>
            <a:r>
              <a:rPr lang="en-ID" dirty="0"/>
              <a:t>ACADEMIC INFORMATION SYSTEMS</a:t>
            </a:r>
            <a:endParaRPr dirty="0">
              <a:solidFill>
                <a:schemeClr val="accent3"/>
              </a:solidFill>
            </a:endParaRPr>
          </a:p>
        </p:txBody>
      </p:sp>
      <p:sp>
        <p:nvSpPr>
          <p:cNvPr id="645" name="Google Shape;645;p38"/>
          <p:cNvSpPr/>
          <p:nvPr/>
        </p:nvSpPr>
        <p:spPr>
          <a:xfrm rot="-1015316">
            <a:off x="10007326" y="1159805"/>
            <a:ext cx="384446" cy="384446"/>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0293" y="2286001"/>
            <a:ext cx="472056" cy="47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D:\Polinema\Pencangkokan\Gambar\bo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436" y="2286002"/>
            <a:ext cx="480867" cy="4808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Polinema\Pencangkokan\Gambar\girl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2296" y="3025039"/>
            <a:ext cx="493455" cy="49345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Polinema\Pencangkokan\Gambar\gir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1341" y="3041651"/>
            <a:ext cx="501008" cy="5010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Polinema\Pencangkokan\Gambar\bussiness-m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5156" y="4038602"/>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D:\Polinema\Pencangkokan\Gambar\chine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5084" y="4072824"/>
            <a:ext cx="599262" cy="59926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Polinema\Pencangkokan\Gambar\da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65156" y="4830893"/>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D:\Polinema\Pencangkokan\Gambar\designe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16843" y="4861407"/>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68149" y="2333377"/>
            <a:ext cx="489784" cy="48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5" name="Picture 15" descr="D:\Polinema\Pencangkokan\Gambar\buildin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150" y="2971802"/>
            <a:ext cx="533759" cy="53375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D:\Polinema\Pencangkokan\Gambar\fla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149" y="2275376"/>
            <a:ext cx="533060" cy="533060"/>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D:\Polinema\Pencangkokan\Gambar\office-building.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0351" y="2971802"/>
            <a:ext cx="531995" cy="531995"/>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643;p38"/>
          <p:cNvSpPr txBox="1">
            <a:spLocks/>
          </p:cNvSpPr>
          <p:nvPr/>
        </p:nvSpPr>
        <p:spPr>
          <a:xfrm>
            <a:off x="6652351" y="4032573"/>
            <a:ext cx="20589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ACCOUNTANCY
INFORMATICS ENGINEERING</a:t>
            </a:r>
            <a:br>
              <a:rPr lang="en-US" sz="1600" b="0" kern="0" dirty="0">
                <a:solidFill>
                  <a:srgbClr val="4679A0"/>
                </a:solidFill>
              </a:rPr>
            </a:br>
            <a:r>
              <a:rPr lang="en-US" sz="1600" b="0" kern="0" dirty="0">
                <a:solidFill>
                  <a:srgbClr val="4679A0"/>
                </a:solidFill>
              </a:rPr>
              <a:t>CIVIL ENGINEERING 
CHEMICAL ENGINEERING</a:t>
            </a:r>
          </a:p>
        </p:txBody>
      </p:sp>
      <p:sp>
        <p:nvSpPr>
          <p:cNvPr id="56" name="Google Shape;643;p38"/>
          <p:cNvSpPr txBox="1">
            <a:spLocks/>
          </p:cNvSpPr>
          <p:nvPr/>
        </p:nvSpPr>
        <p:spPr>
          <a:xfrm>
            <a:off x="7795351" y="2142743"/>
            <a:ext cx="25161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Numerical Analysis
Discrete Mathematics
Linear Algebra
Calculus 2</a:t>
            </a:r>
          </a:p>
        </p:txBody>
      </p:sp>
      <p:sp>
        <p:nvSpPr>
          <p:cNvPr id="18" name="Oval 17"/>
          <p:cNvSpPr/>
          <p:nvPr/>
        </p:nvSpPr>
        <p:spPr>
          <a:xfrm>
            <a:off x="1905000" y="204216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19" name="Oval 18"/>
          <p:cNvSpPr/>
          <p:nvPr/>
        </p:nvSpPr>
        <p:spPr>
          <a:xfrm>
            <a:off x="3375749" y="379476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0" name="Oval 19"/>
          <p:cNvSpPr/>
          <p:nvPr/>
        </p:nvSpPr>
        <p:spPr>
          <a:xfrm>
            <a:off x="4800600" y="198120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1" name="Oval 20"/>
          <p:cNvSpPr/>
          <p:nvPr/>
        </p:nvSpPr>
        <p:spPr>
          <a:xfrm>
            <a:off x="6690360" y="3733800"/>
            <a:ext cx="1984248" cy="1987794"/>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2" name="Oval 21"/>
          <p:cNvSpPr/>
          <p:nvPr/>
        </p:nvSpPr>
        <p:spPr>
          <a:xfrm>
            <a:off x="8093304" y="1883166"/>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Tree>
    <p:extLst>
      <p:ext uri="{BB962C8B-B14F-4D97-AF65-F5344CB8AC3E}">
        <p14:creationId xmlns:p14="http://schemas.microsoft.com/office/powerpoint/2010/main" val="10689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heel(1)">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heel(1)">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heel(1)">
                                      <p:cBhvr>
                                        <p:cTn id="2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bwMode="auto">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SimSun" charset="0"/>
              </a:defRPr>
            </a:lvl1pPr>
            <a:lvl2pPr marL="742950" indent="-285750">
              <a:defRPr sz="2400">
                <a:solidFill>
                  <a:schemeClr val="tx1"/>
                </a:solidFill>
                <a:latin typeface="Arial" charset="0"/>
                <a:ea typeface="SimSun" charset="0"/>
                <a:cs typeface="SimSun" charset="0"/>
              </a:defRPr>
            </a:lvl2pPr>
            <a:lvl3pPr marL="1143000" indent="-228600">
              <a:defRPr sz="2400">
                <a:solidFill>
                  <a:schemeClr val="tx1"/>
                </a:solidFill>
                <a:latin typeface="Arial" charset="0"/>
                <a:ea typeface="SimSun" charset="0"/>
                <a:cs typeface="SimSun" charset="0"/>
              </a:defRPr>
            </a:lvl3pPr>
            <a:lvl4pPr marL="1600200" indent="-228600">
              <a:defRPr sz="2400">
                <a:solidFill>
                  <a:schemeClr val="tx1"/>
                </a:solidFill>
                <a:latin typeface="Arial" charset="0"/>
                <a:ea typeface="SimSun" charset="0"/>
                <a:cs typeface="SimSun" charset="0"/>
              </a:defRPr>
            </a:lvl4pPr>
            <a:lvl5pPr marL="2057400" indent="-228600">
              <a:defRPr sz="2400">
                <a:solidFill>
                  <a:schemeClr val="tx1"/>
                </a:solidFill>
                <a:latin typeface="Arial" charset="0"/>
                <a:ea typeface="SimSun" charset="0"/>
                <a:cs typeface="SimSun" charset="0"/>
              </a:defRPr>
            </a:lvl5pPr>
            <a:lvl6pPr marL="2514600" indent="-228600" eaLnBrk="0" fontAlgn="base" hangingPunct="0">
              <a:spcBef>
                <a:spcPct val="0"/>
              </a:spcBef>
              <a:spcAft>
                <a:spcPct val="0"/>
              </a:spcAft>
              <a:defRPr sz="2400">
                <a:solidFill>
                  <a:schemeClr val="tx1"/>
                </a:solidFill>
                <a:latin typeface="Arial" charset="0"/>
                <a:ea typeface="SimSun" charset="0"/>
                <a:cs typeface="SimSun" charset="0"/>
              </a:defRPr>
            </a:lvl6pPr>
            <a:lvl7pPr marL="2971800" indent="-228600" eaLnBrk="0" fontAlgn="base" hangingPunct="0">
              <a:spcBef>
                <a:spcPct val="0"/>
              </a:spcBef>
              <a:spcAft>
                <a:spcPct val="0"/>
              </a:spcAft>
              <a:defRPr sz="2400">
                <a:solidFill>
                  <a:schemeClr val="tx1"/>
                </a:solidFill>
                <a:latin typeface="Arial" charset="0"/>
                <a:ea typeface="SimSun" charset="0"/>
                <a:cs typeface="SimSun" charset="0"/>
              </a:defRPr>
            </a:lvl7pPr>
            <a:lvl8pPr marL="3429000" indent="-228600" eaLnBrk="0" fontAlgn="base" hangingPunct="0">
              <a:spcBef>
                <a:spcPct val="0"/>
              </a:spcBef>
              <a:spcAft>
                <a:spcPct val="0"/>
              </a:spcAft>
              <a:defRPr sz="2400">
                <a:solidFill>
                  <a:schemeClr val="tx1"/>
                </a:solidFill>
                <a:latin typeface="Arial" charset="0"/>
                <a:ea typeface="SimSun" charset="0"/>
                <a:cs typeface="SimSun" charset="0"/>
              </a:defRPr>
            </a:lvl8pPr>
            <a:lvl9pPr marL="3886200" indent="-228600" eaLnBrk="0" fontAlgn="base" hangingPunct="0">
              <a:spcBef>
                <a:spcPct val="0"/>
              </a:spcBef>
              <a:spcAft>
                <a:spcPct val="0"/>
              </a:spcAft>
              <a:defRPr sz="2400">
                <a:solidFill>
                  <a:schemeClr val="tx1"/>
                </a:solidFill>
                <a:latin typeface="Arial" charset="0"/>
                <a:ea typeface="SimSun" charset="0"/>
                <a:cs typeface="SimSun" charset="0"/>
              </a:defRPr>
            </a:lvl9pPr>
          </a:lstStyle>
          <a:p>
            <a:fld id="{2B3AD09F-E8B8-C14F-BB1D-1DA5DAFEF80A}" type="slidenum">
              <a:rPr lang="en-US" sz="800">
                <a:solidFill>
                  <a:srgbClr val="B9B1A2"/>
                </a:solidFill>
                <a:cs typeface="ＭＳ Ｐゴシック" charset="0"/>
              </a:rPr>
              <a:pPr/>
              <a:t>2</a:t>
            </a:fld>
            <a:endParaRPr lang="en-US" sz="1800">
              <a:cs typeface="ＭＳ Ｐゴシック" charset="0"/>
            </a:endParaRPr>
          </a:p>
        </p:txBody>
      </p:sp>
      <p:sp>
        <p:nvSpPr>
          <p:cNvPr id="16386" name="Title 1"/>
          <p:cNvSpPr>
            <a:spLocks noGrp="1" noChangeArrowheads="1"/>
          </p:cNvSpPr>
          <p:nvPr>
            <p:ph type="title" idx="4294967295"/>
          </p:nvPr>
        </p:nvSpPr>
        <p:spPr>
          <a:xfrm>
            <a:off x="1881708" y="136526"/>
            <a:ext cx="7886700" cy="1146175"/>
          </a:xfrm>
        </p:spPr>
        <p:txBody>
          <a:bodyPr/>
          <a:lstStyle/>
          <a:p>
            <a:r>
              <a:rPr lang="en-US" sz="4500" b="1" dirty="0">
                <a:solidFill>
                  <a:srgbClr val="C7FF88"/>
                </a:solidFill>
                <a:latin typeface="Cambria" charset="0"/>
              </a:rPr>
              <a:t>Rules</a:t>
            </a:r>
          </a:p>
        </p:txBody>
      </p:sp>
      <p:sp>
        <p:nvSpPr>
          <p:cNvPr id="16387" name="Content Placeholder 2"/>
          <p:cNvSpPr>
            <a:spLocks noGrp="1" noChangeArrowheads="1"/>
          </p:cNvSpPr>
          <p:nvPr>
            <p:ph idx="4294967295"/>
          </p:nvPr>
        </p:nvSpPr>
        <p:spPr>
          <a:xfrm>
            <a:off x="4727848" y="1880122"/>
            <a:ext cx="5086350" cy="612775"/>
          </a:xfrm>
        </p:spPr>
        <p:txBody>
          <a:bodyPr>
            <a:normAutofit/>
          </a:bodyPr>
          <a:lstStyle/>
          <a:p>
            <a:pPr marL="0" indent="0">
              <a:lnSpc>
                <a:spcPct val="60000"/>
              </a:lnSpc>
              <a:buNone/>
            </a:pPr>
            <a:r>
              <a:rPr lang="en-US" sz="4100" b="1" dirty="0">
                <a:solidFill>
                  <a:srgbClr val="CCFFCC"/>
                </a:solidFill>
                <a:latin typeface="Cambria" charset="0"/>
              </a:rPr>
              <a:t>Don't be late </a:t>
            </a:r>
          </a:p>
        </p:txBody>
      </p:sp>
      <p:pic>
        <p:nvPicPr>
          <p:cNvPr id="16388" name="Picture 4" descr="If-You-Are-Waiting-For-Your-Customers-To-Call-You-–-You-Are-Too-Late-300x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1268761"/>
            <a:ext cx="1160774" cy="13302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5" name="Content Placeholder 2"/>
          <p:cNvSpPr>
            <a:spLocks noGrp="1" noChangeArrowheads="1"/>
          </p:cNvSpPr>
          <p:nvPr/>
        </p:nvSpPr>
        <p:spPr bwMode="auto">
          <a:xfrm>
            <a:off x="4642247" y="3395665"/>
            <a:ext cx="5086350" cy="6111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a:lstStyle/>
          <a:p>
            <a:pPr marL="228600" indent="-228600">
              <a:lnSpc>
                <a:spcPct val="60000"/>
              </a:lnSpc>
              <a:spcBef>
                <a:spcPts val="1800"/>
              </a:spcBef>
              <a:buClr>
                <a:schemeClr val="accent1"/>
              </a:buClr>
              <a:defRPr/>
            </a:pPr>
            <a:r>
              <a:rPr lang="en-US" sz="3200" b="1" dirty="0">
                <a:solidFill>
                  <a:srgbClr val="CCFFCC"/>
                </a:solidFill>
                <a:latin typeface="Cambria" charset="0"/>
                <a:ea typeface="SimSun" charset="0"/>
                <a:sym typeface="Century Schoolbook" charset="0"/>
              </a:rPr>
              <a:t>Don't call (WA Only)</a:t>
            </a:r>
          </a:p>
          <a:p>
            <a:pPr marL="228600" indent="-228600">
              <a:lnSpc>
                <a:spcPct val="20000"/>
              </a:lnSpc>
              <a:spcBef>
                <a:spcPts val="1800"/>
              </a:spcBef>
              <a:buClr>
                <a:schemeClr val="accent1"/>
              </a:buClr>
              <a:defRPr/>
            </a:pPr>
            <a:r>
              <a:rPr lang="en-US" sz="1600" dirty="0">
                <a:solidFill>
                  <a:srgbClr val="CCFFCC"/>
                </a:solidFill>
                <a:latin typeface="Comfortaa" charset="0"/>
                <a:ea typeface="SimSun" charset="0"/>
                <a:sym typeface="Century Schoolbook" charset="0"/>
              </a:rPr>
              <a:t>Monday-Friday(07.00 - 18.00 WIB)</a:t>
            </a:r>
          </a:p>
        </p:txBody>
      </p:sp>
      <p:pic>
        <p:nvPicPr>
          <p:cNvPr id="16390" name="Picture 6" descr="kig-site-icon-no-calls"/>
          <p:cNvPicPr>
            <a:picLocks noChangeAspect="1" noChangeArrowheads="1"/>
          </p:cNvPicPr>
          <p:nvPr/>
        </p:nvPicPr>
        <p:blipFill>
          <a:blip r:embed="rId3">
            <a:extLst>
              <a:ext uri="{28A0092B-C50C-407E-A947-70E740481C1C}">
                <a14:useLocalDpi xmlns:a14="http://schemas.microsoft.com/office/drawing/2010/main" val="0"/>
              </a:ext>
            </a:extLst>
          </a:blip>
          <a:srcRect l="19153" r="18770"/>
          <a:stretch>
            <a:fillRect/>
          </a:stretch>
        </p:blipFill>
        <p:spPr bwMode="auto">
          <a:xfrm>
            <a:off x="3524252" y="3068960"/>
            <a:ext cx="745106" cy="978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391" name="Picture 7" descr="Stop Plagiaris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250" y="4653136"/>
            <a:ext cx="742896" cy="918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8" name="Content Placeholder 2"/>
          <p:cNvSpPr>
            <a:spLocks noGrp="1" noChangeArrowheads="1"/>
          </p:cNvSpPr>
          <p:nvPr/>
        </p:nvSpPr>
        <p:spPr bwMode="auto">
          <a:xfrm>
            <a:off x="4624388" y="4957765"/>
            <a:ext cx="5086350" cy="612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cmpd="sng">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txBody>
          <a:bodyPr/>
          <a:lstStyle/>
          <a:p>
            <a:pPr marL="228600" indent="-228600">
              <a:lnSpc>
                <a:spcPct val="60000"/>
              </a:lnSpc>
              <a:spcBef>
                <a:spcPts val="1800"/>
              </a:spcBef>
              <a:buClr>
                <a:schemeClr val="accent1"/>
              </a:buClr>
              <a:defRPr/>
            </a:pPr>
            <a:r>
              <a:rPr lang="en-US" sz="3600" b="1" dirty="0">
                <a:solidFill>
                  <a:srgbClr val="CCFFCC"/>
                </a:solidFill>
                <a:latin typeface="Cambria" charset="0"/>
                <a:ea typeface="SimSun" charset="0"/>
                <a:sym typeface="Century Schoolbook" charset="0"/>
              </a:rPr>
              <a:t>Don't cheat</a:t>
            </a:r>
          </a:p>
          <a:p>
            <a:pPr marL="228600" indent="-228600">
              <a:lnSpc>
                <a:spcPct val="10000"/>
              </a:lnSpc>
              <a:spcBef>
                <a:spcPts val="1800"/>
              </a:spcBef>
              <a:buClr>
                <a:schemeClr val="accent1"/>
              </a:buClr>
              <a:defRPr/>
            </a:pPr>
            <a:r>
              <a:rPr lang="en-US" dirty="0">
                <a:solidFill>
                  <a:srgbClr val="CCFFCC"/>
                </a:solidFill>
                <a:latin typeface="Comfortaa" charset="0"/>
                <a:ea typeface="SimSun" charset="0"/>
                <a:sym typeface="Century Schoolbook" charset="0"/>
              </a:rPr>
              <a:t>Discount 50%</a:t>
            </a:r>
            <a:endParaRPr lang="en-US" dirty="0">
              <a:solidFill>
                <a:srgbClr val="CCFFCC"/>
              </a:solidFill>
              <a:latin typeface="Century Schoolbook" charset="0"/>
              <a:ea typeface="SimSun" charset="0"/>
              <a:sym typeface="Century Schoolbook" charset="0"/>
            </a:endParaRPr>
          </a:p>
        </p:txBody>
      </p:sp>
    </p:spTree>
    <p:extLst>
      <p:ext uri="{BB962C8B-B14F-4D97-AF65-F5344CB8AC3E}">
        <p14:creationId xmlns:p14="http://schemas.microsoft.com/office/powerpoint/2010/main" val="366412993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43600" y="2601588"/>
            <a:ext cx="3239386" cy="461665"/>
          </a:xfrm>
          <a:prstGeom prst="rect">
            <a:avLst/>
          </a:prstGeom>
        </p:spPr>
        <p:txBody>
          <a:bodyPr wrap="square">
            <a:spAutoFit/>
          </a:bodyPr>
          <a:lstStyle/>
          <a:p>
            <a:pPr>
              <a:buClr>
                <a:srgbClr val="F1F1F1"/>
              </a:buClr>
              <a:buSzPts val="2800"/>
            </a:pPr>
            <a:r>
              <a:rPr lang="en-US" sz="2400" b="1" kern="0" dirty="0">
                <a:solidFill>
                  <a:srgbClr val="FFC000"/>
                </a:solidFill>
                <a:latin typeface="Oswald"/>
                <a:cs typeface="Arial"/>
                <a:sym typeface="Oswald"/>
              </a:rPr>
              <a:t>What does it have?</a:t>
            </a:r>
            <a:endParaRPr lang="en-US" sz="2400" b="1" kern="0" dirty="0">
              <a:solidFill>
                <a:srgbClr val="F1F1F1"/>
              </a:solidFill>
              <a:latin typeface="Oswald"/>
              <a:cs typeface="Arial"/>
              <a:sym typeface="Oswald"/>
            </a:endParaRPr>
          </a:p>
        </p:txBody>
      </p:sp>
      <p:sp>
        <p:nvSpPr>
          <p:cNvPr id="7" name="Rectangle 6"/>
          <p:cNvSpPr/>
          <p:nvPr/>
        </p:nvSpPr>
        <p:spPr>
          <a:xfrm>
            <a:off x="2895602" y="3270128"/>
            <a:ext cx="2080675" cy="400110"/>
          </a:xfrm>
          <a:prstGeom prst="rect">
            <a:avLst/>
          </a:prstGeom>
        </p:spPr>
        <p:txBody>
          <a:bodyPr wrap="square">
            <a:spAutoFit/>
          </a:bodyPr>
          <a:lstStyle/>
          <a:p>
            <a:pPr>
              <a:buClr>
                <a:srgbClr val="F1F1F1"/>
              </a:buClr>
              <a:buSzPts val="2800"/>
            </a:pPr>
            <a:r>
              <a:rPr lang="en-US" sz="2000" b="1" kern="0" dirty="0">
                <a:solidFill>
                  <a:srgbClr val="FFFFFF"/>
                </a:solidFill>
                <a:latin typeface="Oswald"/>
                <a:cs typeface="Arial"/>
                <a:sym typeface="Oswald"/>
              </a:rPr>
              <a:t>CHARACTERISTIC</a:t>
            </a:r>
          </a:p>
        </p:txBody>
      </p:sp>
      <p:sp>
        <p:nvSpPr>
          <p:cNvPr id="8" name="Rectangle 7">
            <a:extLst>
              <a:ext uri="{FF2B5EF4-FFF2-40B4-BE49-F238E27FC236}">
                <a16:creationId xmlns:a16="http://schemas.microsoft.com/office/drawing/2014/main" id="{EB5A646A-F99B-481F-6FAC-A076F5116E00}"/>
              </a:ext>
            </a:extLst>
          </p:cNvPr>
          <p:cNvSpPr/>
          <p:nvPr/>
        </p:nvSpPr>
        <p:spPr>
          <a:xfrm>
            <a:off x="5943600" y="3789126"/>
            <a:ext cx="3512270" cy="461665"/>
          </a:xfrm>
          <a:prstGeom prst="rect">
            <a:avLst/>
          </a:prstGeom>
        </p:spPr>
        <p:txBody>
          <a:bodyPr wrap="square">
            <a:spAutoFit/>
          </a:bodyPr>
          <a:lstStyle/>
          <a:p>
            <a:pPr>
              <a:buClr>
                <a:srgbClr val="F1F1F1"/>
              </a:buClr>
              <a:buSzPts val="2800"/>
            </a:pPr>
            <a:r>
              <a:rPr lang="en-US" sz="2400" b="1" kern="0" dirty="0">
                <a:solidFill>
                  <a:srgbClr val="FFC000"/>
                </a:solidFill>
                <a:latin typeface="Oswald"/>
                <a:cs typeface="Arial"/>
                <a:sym typeface="Oswald"/>
              </a:rPr>
              <a:t>What can be done?</a:t>
            </a:r>
            <a:endParaRPr lang="en-US" sz="2400" b="1" kern="0" dirty="0">
              <a:solidFill>
                <a:srgbClr val="F1F1F1"/>
              </a:solidFill>
              <a:latin typeface="Oswald"/>
              <a:cs typeface="Arial"/>
              <a:sym typeface="Oswald"/>
            </a:endParaRPr>
          </a:p>
        </p:txBody>
      </p:sp>
      <p:cxnSp>
        <p:nvCxnSpPr>
          <p:cNvPr id="3" name="Straight Arrow Connector 2">
            <a:extLst>
              <a:ext uri="{FF2B5EF4-FFF2-40B4-BE49-F238E27FC236}">
                <a16:creationId xmlns:a16="http://schemas.microsoft.com/office/drawing/2014/main" id="{732E1F4A-C77F-9E60-E042-E641257679FB}"/>
              </a:ext>
            </a:extLst>
          </p:cNvPr>
          <p:cNvCxnSpPr>
            <a:stCxn id="7" idx="3"/>
          </p:cNvCxnSpPr>
          <p:nvPr/>
        </p:nvCxnSpPr>
        <p:spPr>
          <a:xfrm flipV="1">
            <a:off x="4976277" y="2895602"/>
            <a:ext cx="814925" cy="5745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21274A69-EC3B-E8C8-5452-DD0E2B5675CD}"/>
              </a:ext>
            </a:extLst>
          </p:cNvPr>
          <p:cNvCxnSpPr>
            <a:cxnSpLocks/>
          </p:cNvCxnSpPr>
          <p:nvPr/>
        </p:nvCxnSpPr>
        <p:spPr>
          <a:xfrm>
            <a:off x="5000088" y="3516488"/>
            <a:ext cx="714912" cy="4459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752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86200" y="2712184"/>
            <a:ext cx="2438400" cy="1631216"/>
          </a:xfrm>
          <a:prstGeom prst="rect">
            <a:avLst/>
          </a:prstGeom>
        </p:spPr>
        <p:txBody>
          <a:bodyPr wrap="square">
            <a:spAutoFit/>
          </a:bodyPr>
          <a:lstStyle/>
          <a:p>
            <a:pPr marL="342900" indent="-342900">
              <a:buClr>
                <a:srgbClr val="F1F1F1"/>
              </a:buClr>
              <a:buSzPts val="2800"/>
              <a:buFont typeface="Arial" pitchFamily="34" charset="0"/>
              <a:buChar char="•"/>
            </a:pPr>
            <a:r>
              <a:rPr lang="en-US" sz="2000" b="1" kern="0" dirty="0">
                <a:solidFill>
                  <a:srgbClr val="F1F1F1"/>
                </a:solidFill>
                <a:latin typeface="Oswald"/>
                <a:cs typeface="Arial"/>
                <a:sym typeface="Oswald"/>
              </a:rPr>
              <a:t>Name
NIM
Date of Birth
Gender
Address</a:t>
            </a:r>
          </a:p>
        </p:txBody>
      </p:sp>
      <p:sp>
        <p:nvSpPr>
          <p:cNvPr id="9" name="Rectangle 8"/>
          <p:cNvSpPr/>
          <p:nvPr/>
        </p:nvSpPr>
        <p:spPr>
          <a:xfrm>
            <a:off x="7123814" y="3019962"/>
            <a:ext cx="3239386" cy="1323439"/>
          </a:xfrm>
          <a:prstGeom prst="rect">
            <a:avLst/>
          </a:prstGeom>
        </p:spPr>
        <p:txBody>
          <a:bodyPr wrap="square">
            <a:spAutoFit/>
          </a:bodyPr>
          <a:lstStyle/>
          <a:p>
            <a:pPr>
              <a:buClr>
                <a:srgbClr val="F1F1F1"/>
              </a:buClr>
              <a:buSzPts val="2800"/>
            </a:pPr>
            <a:r>
              <a:rPr lang="en-US" sz="2000" b="1" kern="0" dirty="0">
                <a:solidFill>
                  <a:srgbClr val="FFC000"/>
                </a:solidFill>
                <a:latin typeface="Oswald"/>
                <a:cs typeface="Arial"/>
                <a:sym typeface="Oswald"/>
              </a:rPr>
              <a:t>—ATRIBUT:
Variables/properties/characteristics/states/properties owned by an object</a:t>
            </a:r>
            <a:endParaRPr lang="en-US" sz="2000" b="1" kern="0" dirty="0">
              <a:solidFill>
                <a:srgbClr val="F1F1F1"/>
              </a:solidFill>
              <a:latin typeface="Oswald"/>
              <a:cs typeface="Arial"/>
              <a:sym typeface="Oswald"/>
            </a:endParaRPr>
          </a:p>
        </p:txBody>
      </p:sp>
      <p:sp>
        <p:nvSpPr>
          <p:cNvPr id="10" name="Right Brace 9"/>
          <p:cNvSpPr/>
          <p:nvPr/>
        </p:nvSpPr>
        <p:spPr>
          <a:xfrm>
            <a:off x="6471684" y="2827966"/>
            <a:ext cx="152400" cy="14630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buClr>
                <a:srgbClr val="000000"/>
              </a:buClr>
            </a:pPr>
            <a:endParaRPr lang="en-US" sz="1400" kern="0">
              <a:solidFill>
                <a:srgbClr val="FFFFFF"/>
              </a:solidFill>
              <a:latin typeface="Arial"/>
              <a:sym typeface="Arial"/>
            </a:endParaRPr>
          </a:p>
        </p:txBody>
      </p:sp>
      <p:sp>
        <p:nvSpPr>
          <p:cNvPr id="7" name="Rectangle 6"/>
          <p:cNvSpPr/>
          <p:nvPr/>
        </p:nvSpPr>
        <p:spPr>
          <a:xfrm>
            <a:off x="2876109" y="1879683"/>
            <a:ext cx="6572693" cy="400110"/>
          </a:xfrm>
          <a:prstGeom prst="rect">
            <a:avLst/>
          </a:prstGeom>
        </p:spPr>
        <p:txBody>
          <a:bodyPr wrap="square">
            <a:spAutoFit/>
          </a:bodyPr>
          <a:lstStyle/>
          <a:p>
            <a:pPr>
              <a:buClr>
                <a:srgbClr val="F1F1F1"/>
              </a:buClr>
              <a:buSzPts val="2800"/>
            </a:pPr>
            <a:r>
              <a:rPr lang="en-US" sz="2000" b="1" kern="0" dirty="0">
                <a:solidFill>
                  <a:srgbClr val="FFFFFF"/>
                </a:solidFill>
                <a:latin typeface="Oswald"/>
                <a:cs typeface="Arial"/>
                <a:sym typeface="Oswald"/>
              </a:rPr>
              <a:t>What does a student object have?</a:t>
            </a:r>
          </a:p>
        </p:txBody>
      </p:sp>
      <p:pic>
        <p:nvPicPr>
          <p:cNvPr id="2" name="Picture 1">
            <a:extLst>
              <a:ext uri="{FF2B5EF4-FFF2-40B4-BE49-F238E27FC236}">
                <a16:creationId xmlns:a16="http://schemas.microsoft.com/office/drawing/2014/main" id="{6F794F26-C0FF-C986-B01D-0AECDA5A2DEC}"/>
              </a:ext>
            </a:extLst>
          </p:cNvPr>
          <p:cNvPicPr>
            <a:picLocks noChangeAspect="1"/>
          </p:cNvPicPr>
          <p:nvPr/>
        </p:nvPicPr>
        <p:blipFill>
          <a:blip r:embed="rId2"/>
          <a:stretch>
            <a:fillRect/>
          </a:stretch>
        </p:blipFill>
        <p:spPr>
          <a:xfrm>
            <a:off x="1781668" y="2555396"/>
            <a:ext cx="1944793" cy="1944793"/>
          </a:xfrm>
          <a:prstGeom prst="rect">
            <a:avLst/>
          </a:prstGeom>
        </p:spPr>
      </p:pic>
    </p:spTree>
    <p:extLst>
      <p:ext uri="{BB962C8B-B14F-4D97-AF65-F5344CB8AC3E}">
        <p14:creationId xmlns:p14="http://schemas.microsoft.com/office/powerpoint/2010/main" val="31756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INNER JOIN - Joining Two or More Tables">
            <a:extLst>
              <a:ext uri="{FF2B5EF4-FFF2-40B4-BE49-F238E27FC236}">
                <a16:creationId xmlns:a16="http://schemas.microsoft.com/office/drawing/2014/main" id="{580D4444-52BF-4EC7-EE11-507FC79E9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596" y="1556792"/>
            <a:ext cx="7272808" cy="3507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71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33800" y="2808032"/>
            <a:ext cx="2667000" cy="1323439"/>
          </a:xfrm>
          <a:prstGeom prst="rect">
            <a:avLst/>
          </a:prstGeom>
        </p:spPr>
        <p:txBody>
          <a:bodyPr wrap="square">
            <a:spAutoFit/>
          </a:bodyPr>
          <a:lstStyle/>
          <a:p>
            <a:pPr marL="342900" indent="-342900">
              <a:buClr>
                <a:srgbClr val="F1F1F1"/>
              </a:buClr>
              <a:buSzPts val="2800"/>
              <a:buFont typeface="Arial" pitchFamily="34" charset="0"/>
              <a:buChar char="•"/>
            </a:pPr>
            <a:r>
              <a:rPr lang="en-US" sz="2000" b="1" kern="0" dirty="0">
                <a:solidFill>
                  <a:srgbClr val="F1F1F1"/>
                </a:solidFill>
                <a:latin typeface="Oswald"/>
                <a:cs typeface="Arial"/>
                <a:sym typeface="Oswald"/>
              </a:rPr>
              <a:t>Choosing a course
View grades
Apply for academic leave</a:t>
            </a:r>
          </a:p>
        </p:txBody>
      </p:sp>
      <p:sp>
        <p:nvSpPr>
          <p:cNvPr id="10" name="Right Brace 9"/>
          <p:cNvSpPr/>
          <p:nvPr/>
        </p:nvSpPr>
        <p:spPr>
          <a:xfrm>
            <a:off x="6471684" y="2808030"/>
            <a:ext cx="152400" cy="12801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buClr>
                <a:srgbClr val="000000"/>
              </a:buClr>
            </a:pPr>
            <a:endParaRPr lang="en-US" sz="1400" kern="0">
              <a:solidFill>
                <a:srgbClr val="FFFFFF"/>
              </a:solidFill>
              <a:latin typeface="Arial"/>
              <a:sym typeface="Arial"/>
            </a:endParaRPr>
          </a:p>
        </p:txBody>
      </p:sp>
      <p:sp>
        <p:nvSpPr>
          <p:cNvPr id="7" name="Rectangle 6"/>
          <p:cNvSpPr/>
          <p:nvPr/>
        </p:nvSpPr>
        <p:spPr>
          <a:xfrm>
            <a:off x="7123814" y="2655632"/>
            <a:ext cx="3239386" cy="1323439"/>
          </a:xfrm>
          <a:prstGeom prst="rect">
            <a:avLst/>
          </a:prstGeom>
        </p:spPr>
        <p:txBody>
          <a:bodyPr wrap="square">
            <a:spAutoFit/>
          </a:bodyPr>
          <a:lstStyle/>
          <a:p>
            <a:pPr>
              <a:buClr>
                <a:srgbClr val="F1F1F1"/>
              </a:buClr>
              <a:buSzPts val="2800"/>
            </a:pPr>
            <a:r>
              <a:rPr lang="en-US" sz="2000" b="1" kern="0" dirty="0">
                <a:solidFill>
                  <a:srgbClr val="FFC000"/>
                </a:solidFill>
                <a:latin typeface="Oswald"/>
                <a:cs typeface="Arial"/>
                <a:sym typeface="Oswald"/>
              </a:rPr>
              <a:t>—METHOD:
Procedures/functions/behaviors/processes that can be performed by/on an object</a:t>
            </a:r>
            <a:endParaRPr lang="en-US" sz="2000" b="1" kern="0" dirty="0">
              <a:solidFill>
                <a:srgbClr val="F1F1F1"/>
              </a:solidFill>
              <a:latin typeface="Oswald"/>
              <a:cs typeface="Arial"/>
              <a:sym typeface="Oswald"/>
            </a:endParaRPr>
          </a:p>
        </p:txBody>
      </p:sp>
      <p:sp>
        <p:nvSpPr>
          <p:cNvPr id="8" name="Rectangle 7"/>
          <p:cNvSpPr/>
          <p:nvPr/>
        </p:nvSpPr>
        <p:spPr>
          <a:xfrm>
            <a:off x="2821174" y="1828800"/>
            <a:ext cx="6572693" cy="400110"/>
          </a:xfrm>
          <a:prstGeom prst="rect">
            <a:avLst/>
          </a:prstGeom>
        </p:spPr>
        <p:txBody>
          <a:bodyPr wrap="square">
            <a:spAutoFit/>
          </a:bodyPr>
          <a:lstStyle/>
          <a:p>
            <a:pPr>
              <a:buClr>
                <a:srgbClr val="F1F1F1"/>
              </a:buClr>
              <a:buSzPts val="2800"/>
            </a:pPr>
            <a:r>
              <a:rPr lang="en-US" sz="2000" b="1" kern="0" dirty="0">
                <a:solidFill>
                  <a:srgbClr val="FFFFFF"/>
                </a:solidFill>
                <a:latin typeface="Oswald"/>
                <a:cs typeface="Arial"/>
                <a:sym typeface="Oswald"/>
              </a:rPr>
              <a:t>What can be done by/against the student object?</a:t>
            </a:r>
          </a:p>
        </p:txBody>
      </p:sp>
      <p:pic>
        <p:nvPicPr>
          <p:cNvPr id="9" name="Picture 8">
            <a:extLst>
              <a:ext uri="{FF2B5EF4-FFF2-40B4-BE49-F238E27FC236}">
                <a16:creationId xmlns:a16="http://schemas.microsoft.com/office/drawing/2014/main" id="{26673BE0-E37D-2CC3-E856-A7765C42A9E3}"/>
              </a:ext>
            </a:extLst>
          </p:cNvPr>
          <p:cNvPicPr>
            <a:picLocks noChangeAspect="1"/>
          </p:cNvPicPr>
          <p:nvPr/>
        </p:nvPicPr>
        <p:blipFill>
          <a:blip r:embed="rId2"/>
          <a:stretch>
            <a:fillRect/>
          </a:stretch>
        </p:blipFill>
        <p:spPr>
          <a:xfrm>
            <a:off x="1789009" y="2604469"/>
            <a:ext cx="1944793" cy="1944793"/>
          </a:xfrm>
          <a:prstGeom prst="rect">
            <a:avLst/>
          </a:prstGeom>
        </p:spPr>
      </p:pic>
    </p:spTree>
    <p:extLst>
      <p:ext uri="{BB962C8B-B14F-4D97-AF65-F5344CB8AC3E}">
        <p14:creationId xmlns:p14="http://schemas.microsoft.com/office/powerpoint/2010/main" val="62185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38"/>
          <p:cNvSpPr txBox="1">
            <a:spLocks noGrp="1"/>
          </p:cNvSpPr>
          <p:nvPr>
            <p:ph type="title"/>
          </p:nvPr>
        </p:nvSpPr>
        <p:spPr>
          <a:xfrm>
            <a:off x="2304348" y="1031513"/>
            <a:ext cx="7704000" cy="572700"/>
          </a:xfrm>
          <a:prstGeom prst="rect">
            <a:avLst/>
          </a:prstGeom>
        </p:spPr>
        <p:txBody>
          <a:bodyPr spcFirstLastPara="1" wrap="square" lIns="91425" tIns="91425" rIns="91425" bIns="91425" anchor="ctr" anchorCtr="0">
            <a:noAutofit/>
          </a:bodyPr>
          <a:lstStyle/>
          <a:p>
            <a:r>
              <a:rPr lang="en-ID" dirty="0"/>
              <a:t>ACADEMIC INFORMATION SYSTEMS</a:t>
            </a:r>
            <a:endParaRPr dirty="0">
              <a:solidFill>
                <a:schemeClr val="accent3"/>
              </a:solidFill>
            </a:endParaRPr>
          </a:p>
        </p:txBody>
      </p:sp>
      <p:sp>
        <p:nvSpPr>
          <p:cNvPr id="645" name="Google Shape;645;p38"/>
          <p:cNvSpPr/>
          <p:nvPr/>
        </p:nvSpPr>
        <p:spPr>
          <a:xfrm rot="-1015316">
            <a:off x="10007326" y="1159805"/>
            <a:ext cx="384446" cy="384446"/>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0293" y="2286001"/>
            <a:ext cx="472056" cy="472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descr="D:\Polinema\Pencangkokan\Gambar\bo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3436" y="2286002"/>
            <a:ext cx="480867" cy="4808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Polinema\Pencangkokan\Gambar\girl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82296" y="3025039"/>
            <a:ext cx="493455" cy="49345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D:\Polinema\Pencangkokan\Gambar\gir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1341" y="3041651"/>
            <a:ext cx="501008" cy="5010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Polinema\Pencangkokan\Gambar\bussiness-ma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65156" y="4038602"/>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descr="D:\Polinema\Pencangkokan\Gambar\chines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5084" y="4072824"/>
            <a:ext cx="599262" cy="599262"/>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Polinema\Pencangkokan\Gambar\da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65156" y="4830893"/>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D:\Polinema\Pencangkokan\Gambar\designe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16843" y="4861407"/>
            <a:ext cx="624995" cy="62499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68149" y="2333377"/>
            <a:ext cx="489784" cy="48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5" name="Picture 15" descr="D:\Polinema\Pencangkokan\Gambar\buildin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150" y="2971802"/>
            <a:ext cx="533759" cy="533759"/>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D:\Polinema\Pencangkokan\Gambar\flat.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14149" y="2275376"/>
            <a:ext cx="533060" cy="533060"/>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descr="D:\Polinema\Pencangkokan\Gambar\office-building.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90351" y="2971802"/>
            <a:ext cx="531995" cy="531995"/>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643;p38"/>
          <p:cNvSpPr txBox="1">
            <a:spLocks/>
          </p:cNvSpPr>
          <p:nvPr/>
        </p:nvSpPr>
        <p:spPr>
          <a:xfrm>
            <a:off x="6652351" y="4032573"/>
            <a:ext cx="20589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ACCOUNTANCY
INFORMATICS ENGINEERING</a:t>
            </a:r>
            <a:br>
              <a:rPr lang="en-US" sz="1600" b="0" kern="0" dirty="0">
                <a:solidFill>
                  <a:srgbClr val="4679A0"/>
                </a:solidFill>
              </a:rPr>
            </a:br>
            <a:r>
              <a:rPr lang="en-US" sz="1600" b="0" kern="0" dirty="0">
                <a:solidFill>
                  <a:srgbClr val="4679A0"/>
                </a:solidFill>
              </a:rPr>
              <a:t>CIVIL ENGINEERING 
MATHEMATICS</a:t>
            </a:r>
          </a:p>
        </p:txBody>
      </p:sp>
      <p:sp>
        <p:nvSpPr>
          <p:cNvPr id="56" name="Google Shape;643;p38"/>
          <p:cNvSpPr txBox="1">
            <a:spLocks/>
          </p:cNvSpPr>
          <p:nvPr/>
        </p:nvSpPr>
        <p:spPr>
          <a:xfrm>
            <a:off x="7795351" y="2142743"/>
            <a:ext cx="2516151" cy="14771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1pPr>
            <a:lvl2pPr marR="0" lvl="1"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2pPr>
            <a:lvl3pPr marR="0" lvl="2"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3pPr>
            <a:lvl4pPr marR="0" lvl="3"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4pPr>
            <a:lvl5pPr marR="0" lvl="4"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5pPr>
            <a:lvl6pPr marR="0" lvl="5"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6pPr>
            <a:lvl7pPr marR="0" lvl="6"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7pPr>
            <a:lvl8pPr marR="0" lvl="7"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8pPr>
            <a:lvl9pPr marR="0" lvl="8" algn="l" rtl="0">
              <a:lnSpc>
                <a:spcPct val="100000"/>
              </a:lnSpc>
              <a:spcBef>
                <a:spcPts val="0"/>
              </a:spcBef>
              <a:spcAft>
                <a:spcPts val="0"/>
              </a:spcAft>
              <a:buClr>
                <a:schemeClr val="lt2"/>
              </a:buClr>
              <a:buSzPts val="2800"/>
              <a:buFont typeface="Oswald"/>
              <a:buNone/>
              <a:defRPr sz="2800" b="1" i="0" u="none" strike="noStrike" cap="none">
                <a:solidFill>
                  <a:schemeClr val="lt2"/>
                </a:solidFill>
                <a:latin typeface="Oswald"/>
                <a:ea typeface="Oswald"/>
                <a:cs typeface="Oswald"/>
                <a:sym typeface="Oswald"/>
              </a:defRPr>
            </a:lvl9pPr>
          </a:lstStyle>
          <a:p>
            <a:pPr algn="ctr">
              <a:buClr>
                <a:srgbClr val="4679A0"/>
              </a:buClr>
            </a:pPr>
            <a:r>
              <a:rPr lang="en-US" sz="1600" b="0" kern="0" dirty="0">
                <a:solidFill>
                  <a:srgbClr val="4679A0"/>
                </a:solidFill>
              </a:rPr>
              <a:t>Numerical Analysis
Discrete Mathematics
Linear Algebra
Calculus 2</a:t>
            </a:r>
          </a:p>
        </p:txBody>
      </p:sp>
      <p:sp>
        <p:nvSpPr>
          <p:cNvPr id="18" name="Oval 17"/>
          <p:cNvSpPr/>
          <p:nvPr/>
        </p:nvSpPr>
        <p:spPr>
          <a:xfrm>
            <a:off x="1905000" y="204216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19" name="Oval 18"/>
          <p:cNvSpPr/>
          <p:nvPr/>
        </p:nvSpPr>
        <p:spPr>
          <a:xfrm>
            <a:off x="3375749" y="379476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0" name="Oval 19"/>
          <p:cNvSpPr/>
          <p:nvPr/>
        </p:nvSpPr>
        <p:spPr>
          <a:xfrm>
            <a:off x="4800600" y="1981200"/>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1" name="Oval 20"/>
          <p:cNvSpPr/>
          <p:nvPr/>
        </p:nvSpPr>
        <p:spPr>
          <a:xfrm>
            <a:off x="6690360" y="3733800"/>
            <a:ext cx="1984248" cy="1987794"/>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
        <p:nvSpPr>
          <p:cNvPr id="22" name="Oval 21"/>
          <p:cNvSpPr/>
          <p:nvPr/>
        </p:nvSpPr>
        <p:spPr>
          <a:xfrm>
            <a:off x="8093304" y="1883166"/>
            <a:ext cx="1920240" cy="1920240"/>
          </a:xfrm>
          <a:prstGeom prst="ellipse">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buClr>
                <a:srgbClr val="000000"/>
              </a:buClr>
            </a:pPr>
            <a:endParaRPr lang="en-US" sz="1400" kern="0">
              <a:solidFill>
                <a:srgbClr val="FFFFFF"/>
              </a:solidFill>
              <a:latin typeface="Arial"/>
              <a:sym typeface="Arial"/>
            </a:endParaRPr>
          </a:p>
        </p:txBody>
      </p:sp>
    </p:spTree>
    <p:extLst>
      <p:ext uri="{BB962C8B-B14F-4D97-AF65-F5344CB8AC3E}">
        <p14:creationId xmlns:p14="http://schemas.microsoft.com/office/powerpoint/2010/main" val="2358185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a:spLocks noGrp="1"/>
          </p:cNvSpPr>
          <p:nvPr>
            <p:ph type="title"/>
          </p:nvPr>
        </p:nvSpPr>
        <p:spPr>
          <a:xfrm>
            <a:off x="3048000" y="2133600"/>
            <a:ext cx="4563900" cy="531900"/>
          </a:xfrm>
          <a:prstGeom prst="rect">
            <a:avLst/>
          </a:prstGeom>
        </p:spPr>
        <p:txBody>
          <a:bodyPr spcFirstLastPara="1" wrap="square" lIns="91425" tIns="91425" rIns="91425" bIns="91425" anchor="ctr" anchorCtr="0">
            <a:noAutofit/>
          </a:bodyPr>
          <a:lstStyle/>
          <a:p>
            <a:r>
              <a:rPr lang="en" sz="3000" dirty="0"/>
              <a:t>—</a:t>
            </a:r>
            <a:r>
              <a:rPr lang="en" dirty="0"/>
              <a:t> CLASS</a:t>
            </a:r>
            <a:endParaRPr dirty="0">
              <a:solidFill>
                <a:schemeClr val="accent3"/>
              </a:solidFill>
            </a:endParaRPr>
          </a:p>
        </p:txBody>
      </p:sp>
      <p:sp>
        <p:nvSpPr>
          <p:cNvPr id="688" name="Google Shape;688;p40"/>
          <p:cNvSpPr txBox="1">
            <a:spLocks noGrp="1"/>
          </p:cNvSpPr>
          <p:nvPr>
            <p:ph type="subTitle" idx="1"/>
          </p:nvPr>
        </p:nvSpPr>
        <p:spPr>
          <a:xfrm>
            <a:off x="2971800" y="2478300"/>
            <a:ext cx="6227700" cy="2204700"/>
          </a:xfrm>
          <a:prstGeom prst="rect">
            <a:avLst/>
          </a:prstGeom>
        </p:spPr>
        <p:txBody>
          <a:bodyPr spcFirstLastPara="1" wrap="square" lIns="91425" tIns="91425" rIns="91425" bIns="91425" anchor="ctr" anchorCtr="0">
            <a:noAutofit/>
          </a:bodyPr>
          <a:lstStyle/>
          <a:p>
            <a:pPr marL="0" indent="0"/>
            <a:r>
              <a:rPr lang="en-US" sz="2800" dirty="0"/>
              <a:t>Blueprints/templates/templates that define the characteristics (attributes and methods) of objects in the</a:t>
            </a:r>
            <a:endParaRPr lang="en" sz="2800" dirty="0"/>
          </a:p>
        </p:txBody>
      </p:sp>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120096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a:spLocks noGrp="1"/>
          </p:cNvSpPr>
          <p:nvPr>
            <p:ph type="title"/>
          </p:nvPr>
        </p:nvSpPr>
        <p:spPr>
          <a:xfrm>
            <a:off x="2971800" y="1199274"/>
            <a:ext cx="4563900" cy="531900"/>
          </a:xfrm>
          <a:prstGeom prst="rect">
            <a:avLst/>
          </a:prstGeom>
        </p:spPr>
        <p:txBody>
          <a:bodyPr spcFirstLastPara="1" wrap="square" lIns="91425" tIns="91425" rIns="91425" bIns="91425" anchor="ctr" anchorCtr="0">
            <a:noAutofit/>
          </a:bodyPr>
          <a:lstStyle/>
          <a:p>
            <a:r>
              <a:rPr lang="en" sz="3000" dirty="0"/>
              <a:t>—</a:t>
            </a:r>
            <a:r>
              <a:rPr lang="en" dirty="0"/>
              <a:t> OBJECT</a:t>
            </a:r>
            <a:endParaRPr dirty="0">
              <a:solidFill>
                <a:schemeClr val="accent3"/>
              </a:solidFill>
            </a:endParaRPr>
          </a:p>
        </p:txBody>
      </p:sp>
      <p:sp>
        <p:nvSpPr>
          <p:cNvPr id="688" name="Google Shape;688;p40"/>
          <p:cNvSpPr txBox="1">
            <a:spLocks noGrp="1"/>
          </p:cNvSpPr>
          <p:nvPr>
            <p:ph type="subTitle" idx="1"/>
          </p:nvPr>
        </p:nvSpPr>
        <p:spPr>
          <a:xfrm>
            <a:off x="2971800" y="2478300"/>
            <a:ext cx="6227700" cy="2204700"/>
          </a:xfrm>
          <a:prstGeom prst="rect">
            <a:avLst/>
          </a:prstGeom>
        </p:spPr>
        <p:txBody>
          <a:bodyPr spcFirstLastPara="1" wrap="square" lIns="91425" tIns="91425" rIns="91425" bIns="91425" anchor="ctr" anchorCtr="0">
            <a:noAutofit/>
          </a:bodyPr>
          <a:lstStyle/>
          <a:p>
            <a:pPr marL="0" indent="0"/>
            <a:r>
              <a:rPr lang="en-US" sz="2400" dirty="0">
                <a:latin typeface="Barlow" panose="00000500000000000000" pitchFamily="2" charset="0"/>
                <a:ea typeface="Book Antiqua" panose="02040602050305030304" pitchFamily="18" charset="0"/>
                <a:cs typeface="Book Antiqua" panose="02040602050305030304" pitchFamily="18" charset="0"/>
              </a:rPr>
              <a:t>An object is a representation of any entity involved in a system (both real and unreal)
Each object will have a set of variables/traits/states with values attached to them</a:t>
            </a:r>
            <a:endParaRPr lang="en" sz="2400" dirty="0">
              <a:latin typeface="Barlow" panose="00000500000000000000" pitchFamily="2" charset="0"/>
            </a:endParaRPr>
          </a:p>
        </p:txBody>
      </p:sp>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161500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9" name="Google Shape;687;p40">
            <a:extLst>
              <a:ext uri="{FF2B5EF4-FFF2-40B4-BE49-F238E27FC236}">
                <a16:creationId xmlns:a16="http://schemas.microsoft.com/office/drawing/2014/main" id="{BEDBB911-E628-319B-4FB3-268E4FAAF3A8}"/>
              </a:ext>
            </a:extLst>
          </p:cNvPr>
          <p:cNvSpPr txBox="1">
            <a:spLocks noGrp="1"/>
          </p:cNvSpPr>
          <p:nvPr>
            <p:ph type="title"/>
          </p:nvPr>
        </p:nvSpPr>
        <p:spPr>
          <a:xfrm>
            <a:off x="2738280" y="1488150"/>
            <a:ext cx="2244162" cy="531900"/>
          </a:xfrm>
          <a:prstGeom prst="rect">
            <a:avLst/>
          </a:prstGeom>
        </p:spPr>
        <p:txBody>
          <a:bodyPr spcFirstLastPara="1" wrap="square" lIns="91425" tIns="91425" rIns="91425" bIns="91425" anchor="ctr" anchorCtr="0">
            <a:noAutofit/>
          </a:bodyPr>
          <a:lstStyle/>
          <a:p>
            <a:pPr algn="ctr"/>
            <a:r>
              <a:rPr lang="en-ID" sz="2800" b="0" dirty="0"/>
              <a:t>Class </a:t>
            </a:r>
            <a:r>
              <a:rPr lang="en-ID" sz="2800" b="0" dirty="0" err="1"/>
              <a:t>Donat</a:t>
            </a:r>
            <a:endParaRPr sz="2400" b="0" dirty="0">
              <a:solidFill>
                <a:schemeClr val="accent3"/>
              </a:solidFill>
            </a:endParaRPr>
          </a:p>
        </p:txBody>
      </p:sp>
      <p:sp>
        <p:nvSpPr>
          <p:cNvPr id="10" name="Google Shape;687;p40">
            <a:extLst>
              <a:ext uri="{FF2B5EF4-FFF2-40B4-BE49-F238E27FC236}">
                <a16:creationId xmlns:a16="http://schemas.microsoft.com/office/drawing/2014/main" id="{69B12B74-3FB3-CAFB-92AE-95001A7EDC65}"/>
              </a:ext>
            </a:extLst>
          </p:cNvPr>
          <p:cNvSpPr txBox="1">
            <a:spLocks/>
          </p:cNvSpPr>
          <p:nvPr/>
        </p:nvSpPr>
        <p:spPr>
          <a:xfrm>
            <a:off x="6019800" y="1488150"/>
            <a:ext cx="350968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Oswald"/>
              <a:buNone/>
              <a:defRPr sz="25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2pPr>
            <a:lvl3pPr marR="0" lvl="2"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3pPr>
            <a:lvl4pPr marR="0" lvl="3"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4pPr>
            <a:lvl5pPr marR="0" lvl="4"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5pPr>
            <a:lvl6pPr marR="0" lvl="5"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6pPr>
            <a:lvl7pPr marR="0" lvl="6"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7pPr>
            <a:lvl8pPr marR="0" lvl="7"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8pPr>
            <a:lvl9pPr marR="0" lvl="8"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9pPr>
          </a:lstStyle>
          <a:p>
            <a:pPr algn="ctr">
              <a:buClr>
                <a:srgbClr val="4679A0"/>
              </a:buClr>
            </a:pPr>
            <a:r>
              <a:rPr lang="en-US" sz="2400" b="0" kern="0" dirty="0">
                <a:solidFill>
                  <a:srgbClr val="4679A0"/>
                </a:solidFill>
              </a:rPr>
              <a:t>6 Objects in the Donut Class</a:t>
            </a:r>
            <a:endParaRPr lang="en-US" sz="2000" b="0" kern="0" dirty="0">
              <a:solidFill>
                <a:srgbClr val="FFAF26"/>
              </a:solidFill>
            </a:endParaRPr>
          </a:p>
        </p:txBody>
      </p:sp>
      <p:pic>
        <p:nvPicPr>
          <p:cNvPr id="3" name="Picture 2">
            <a:extLst>
              <a:ext uri="{FF2B5EF4-FFF2-40B4-BE49-F238E27FC236}">
                <a16:creationId xmlns:a16="http://schemas.microsoft.com/office/drawing/2014/main" id="{D6B882F7-0FD3-B3AD-2FC6-5EFD5E38CBF3}"/>
              </a:ext>
            </a:extLst>
          </p:cNvPr>
          <p:cNvPicPr>
            <a:picLocks noChangeAspect="1"/>
          </p:cNvPicPr>
          <p:nvPr/>
        </p:nvPicPr>
        <p:blipFill>
          <a:blip r:embed="rId3"/>
          <a:stretch>
            <a:fillRect/>
          </a:stretch>
        </p:blipFill>
        <p:spPr>
          <a:xfrm>
            <a:off x="5945840" y="2209800"/>
            <a:ext cx="3657600" cy="2438400"/>
          </a:xfrm>
          <a:prstGeom prst="rect">
            <a:avLst/>
          </a:prstGeom>
        </p:spPr>
      </p:pic>
      <p:pic>
        <p:nvPicPr>
          <p:cNvPr id="7" name="Picture 6">
            <a:extLst>
              <a:ext uri="{FF2B5EF4-FFF2-40B4-BE49-F238E27FC236}">
                <a16:creationId xmlns:a16="http://schemas.microsoft.com/office/drawing/2014/main" id="{C63C9195-8EF0-3381-9558-C3C75BACB00E}"/>
              </a:ext>
            </a:extLst>
          </p:cNvPr>
          <p:cNvPicPr>
            <a:picLocks noChangeAspect="1"/>
          </p:cNvPicPr>
          <p:nvPr/>
        </p:nvPicPr>
        <p:blipFill>
          <a:blip r:embed="rId4"/>
          <a:stretch>
            <a:fillRect/>
          </a:stretch>
        </p:blipFill>
        <p:spPr>
          <a:xfrm>
            <a:off x="3276600" y="2604463"/>
            <a:ext cx="1295400" cy="1408395"/>
          </a:xfrm>
          <a:prstGeom prst="rect">
            <a:avLst/>
          </a:prstGeom>
        </p:spPr>
      </p:pic>
    </p:spTree>
    <p:extLst>
      <p:ext uri="{BB962C8B-B14F-4D97-AF65-F5344CB8AC3E}">
        <p14:creationId xmlns:p14="http://schemas.microsoft.com/office/powerpoint/2010/main" val="1976928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
        <p:nvSpPr>
          <p:cNvPr id="9" name="Google Shape;687;p40">
            <a:extLst>
              <a:ext uri="{FF2B5EF4-FFF2-40B4-BE49-F238E27FC236}">
                <a16:creationId xmlns:a16="http://schemas.microsoft.com/office/drawing/2014/main" id="{BEDBB911-E628-319B-4FB3-268E4FAAF3A8}"/>
              </a:ext>
            </a:extLst>
          </p:cNvPr>
          <p:cNvSpPr txBox="1">
            <a:spLocks noGrp="1"/>
          </p:cNvSpPr>
          <p:nvPr>
            <p:ph type="title"/>
          </p:nvPr>
        </p:nvSpPr>
        <p:spPr>
          <a:xfrm>
            <a:off x="2738280" y="1488150"/>
            <a:ext cx="2244162" cy="531900"/>
          </a:xfrm>
          <a:prstGeom prst="rect">
            <a:avLst/>
          </a:prstGeom>
        </p:spPr>
        <p:txBody>
          <a:bodyPr spcFirstLastPara="1" wrap="square" lIns="91425" tIns="91425" rIns="91425" bIns="91425" anchor="ctr" anchorCtr="0">
            <a:noAutofit/>
          </a:bodyPr>
          <a:lstStyle/>
          <a:p>
            <a:pPr algn="ctr"/>
            <a:r>
              <a:rPr lang="en-ID" sz="2800" b="0" dirty="0"/>
              <a:t>Class House</a:t>
            </a:r>
            <a:endParaRPr sz="2400" b="0" dirty="0">
              <a:solidFill>
                <a:schemeClr val="accent3"/>
              </a:solidFill>
            </a:endParaRPr>
          </a:p>
        </p:txBody>
      </p:sp>
      <p:sp>
        <p:nvSpPr>
          <p:cNvPr id="10" name="Google Shape;687;p40">
            <a:extLst>
              <a:ext uri="{FF2B5EF4-FFF2-40B4-BE49-F238E27FC236}">
                <a16:creationId xmlns:a16="http://schemas.microsoft.com/office/drawing/2014/main" id="{69B12B74-3FB3-CAFB-92AE-95001A7EDC65}"/>
              </a:ext>
            </a:extLst>
          </p:cNvPr>
          <p:cNvSpPr txBox="1">
            <a:spLocks/>
          </p:cNvSpPr>
          <p:nvPr/>
        </p:nvSpPr>
        <p:spPr>
          <a:xfrm>
            <a:off x="6019800" y="1488150"/>
            <a:ext cx="3509680" cy="53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Oswald"/>
              <a:buNone/>
              <a:defRPr sz="2500" b="1" i="0" u="none" strike="noStrike" cap="none">
                <a:solidFill>
                  <a:schemeClr val="lt2"/>
                </a:solidFill>
                <a:latin typeface="Oswald"/>
                <a:ea typeface="Oswald"/>
                <a:cs typeface="Oswald"/>
                <a:sym typeface="Oswald"/>
              </a:defRPr>
            </a:lvl1pPr>
            <a:lvl2pPr marR="0" lvl="1"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2pPr>
            <a:lvl3pPr marR="0" lvl="2"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3pPr>
            <a:lvl4pPr marR="0" lvl="3"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4pPr>
            <a:lvl5pPr marR="0" lvl="4"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5pPr>
            <a:lvl6pPr marR="0" lvl="5"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6pPr>
            <a:lvl7pPr marR="0" lvl="6"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7pPr>
            <a:lvl8pPr marR="0" lvl="7"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8pPr>
            <a:lvl9pPr marR="0" lvl="8" algn="ctr" rtl="0">
              <a:lnSpc>
                <a:spcPct val="100000"/>
              </a:lnSpc>
              <a:spcBef>
                <a:spcPts val="0"/>
              </a:spcBef>
              <a:spcAft>
                <a:spcPts val="0"/>
              </a:spcAft>
              <a:buClr>
                <a:schemeClr val="lt2"/>
              </a:buClr>
              <a:buSzPts val="3000"/>
              <a:buFont typeface="Oswald"/>
              <a:buNone/>
              <a:defRPr sz="3000" b="1" i="0" u="none" strike="noStrike" cap="none">
                <a:solidFill>
                  <a:schemeClr val="lt2"/>
                </a:solidFill>
                <a:latin typeface="Oswald"/>
                <a:ea typeface="Oswald"/>
                <a:cs typeface="Oswald"/>
                <a:sym typeface="Oswald"/>
              </a:defRPr>
            </a:lvl9pPr>
          </a:lstStyle>
          <a:p>
            <a:pPr algn="ctr">
              <a:buClr>
                <a:srgbClr val="4679A0"/>
              </a:buClr>
            </a:pPr>
            <a:r>
              <a:rPr lang="en-US" sz="2400" b="0" kern="0" dirty="0">
                <a:solidFill>
                  <a:srgbClr val="4679A0"/>
                </a:solidFill>
              </a:rPr>
              <a:t>3 Objects in the House Class</a:t>
            </a:r>
            <a:endParaRPr lang="en-US" sz="2000" b="0" kern="0" dirty="0">
              <a:solidFill>
                <a:srgbClr val="FFAF26"/>
              </a:solidFill>
            </a:endParaRPr>
          </a:p>
        </p:txBody>
      </p:sp>
      <p:pic>
        <p:nvPicPr>
          <p:cNvPr id="3" name="Picture 2">
            <a:extLst>
              <a:ext uri="{FF2B5EF4-FFF2-40B4-BE49-F238E27FC236}">
                <a16:creationId xmlns:a16="http://schemas.microsoft.com/office/drawing/2014/main" id="{E07A94F4-185D-D031-8A30-27269EDCFA4D}"/>
              </a:ext>
            </a:extLst>
          </p:cNvPr>
          <p:cNvPicPr>
            <a:picLocks noChangeAspect="1"/>
          </p:cNvPicPr>
          <p:nvPr/>
        </p:nvPicPr>
        <p:blipFill>
          <a:blip r:embed="rId3"/>
          <a:stretch>
            <a:fillRect/>
          </a:stretch>
        </p:blipFill>
        <p:spPr>
          <a:xfrm>
            <a:off x="2971800" y="2270192"/>
            <a:ext cx="1828800" cy="2732068"/>
          </a:xfrm>
          <a:prstGeom prst="rect">
            <a:avLst/>
          </a:prstGeom>
        </p:spPr>
      </p:pic>
      <p:pic>
        <p:nvPicPr>
          <p:cNvPr id="7" name="Picture 6">
            <a:extLst>
              <a:ext uri="{FF2B5EF4-FFF2-40B4-BE49-F238E27FC236}">
                <a16:creationId xmlns:a16="http://schemas.microsoft.com/office/drawing/2014/main" id="{73BAC193-60B7-A87F-DBB0-3DCDDB7748BC}"/>
              </a:ext>
            </a:extLst>
          </p:cNvPr>
          <p:cNvPicPr>
            <a:picLocks noChangeAspect="1"/>
          </p:cNvPicPr>
          <p:nvPr/>
        </p:nvPicPr>
        <p:blipFill>
          <a:blip r:embed="rId4"/>
          <a:stretch>
            <a:fillRect/>
          </a:stretch>
        </p:blipFill>
        <p:spPr>
          <a:xfrm>
            <a:off x="5867400" y="2309158"/>
            <a:ext cx="3814480" cy="2542987"/>
          </a:xfrm>
          <a:prstGeom prst="rect">
            <a:avLst/>
          </a:prstGeom>
        </p:spPr>
      </p:pic>
    </p:spTree>
    <p:extLst>
      <p:ext uri="{BB962C8B-B14F-4D97-AF65-F5344CB8AC3E}">
        <p14:creationId xmlns:p14="http://schemas.microsoft.com/office/powerpoint/2010/main" val="3601664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D5D281-F293-3A4E-AFF1-F9EF0F152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2" y="0"/>
            <a:ext cx="4492816" cy="6858000"/>
          </a:xfrm>
          <a:prstGeom prst="rect">
            <a:avLst/>
          </a:prstGeom>
        </p:spPr>
      </p:pic>
      <p:sp>
        <p:nvSpPr>
          <p:cNvPr id="3" name="Rounded Rectangle 2">
            <a:extLst>
              <a:ext uri="{FF2B5EF4-FFF2-40B4-BE49-F238E27FC236}">
                <a16:creationId xmlns:a16="http://schemas.microsoft.com/office/drawing/2014/main" id="{BC09F301-BA45-BD42-A625-79FDCF9A4B99}"/>
              </a:ext>
            </a:extLst>
          </p:cNvPr>
          <p:cNvSpPr/>
          <p:nvPr/>
        </p:nvSpPr>
        <p:spPr>
          <a:xfrm>
            <a:off x="2495600" y="4653136"/>
            <a:ext cx="4176464" cy="1944216"/>
          </a:xfrm>
          <a:prstGeom prst="round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solidFill>
                <a:prstClr val="white"/>
              </a:solidFill>
              <a:latin typeface="Tw Cen MT"/>
            </a:endParaRPr>
          </a:p>
        </p:txBody>
      </p:sp>
      <p:sp>
        <p:nvSpPr>
          <p:cNvPr id="4" name="TextBox 3">
            <a:extLst>
              <a:ext uri="{FF2B5EF4-FFF2-40B4-BE49-F238E27FC236}">
                <a16:creationId xmlns:a16="http://schemas.microsoft.com/office/drawing/2014/main" id="{30FD0A32-A0D6-8249-9C21-44A6B5CB85C8}"/>
              </a:ext>
            </a:extLst>
          </p:cNvPr>
          <p:cNvSpPr txBox="1"/>
          <p:nvPr/>
        </p:nvSpPr>
        <p:spPr>
          <a:xfrm>
            <a:off x="8697349" y="4594090"/>
            <a:ext cx="1296144" cy="1323439"/>
          </a:xfrm>
          <a:prstGeom prst="rect">
            <a:avLst/>
          </a:prstGeom>
          <a:noFill/>
          <a:ln>
            <a:solidFill>
              <a:srgbClr val="FF0000"/>
            </a:solidFill>
          </a:ln>
        </p:spPr>
        <p:txBody>
          <a:bodyPr wrap="square" rtlCol="0">
            <a:spAutoFit/>
          </a:bodyPr>
          <a:lstStyle/>
          <a:p>
            <a:pPr>
              <a:defRPr/>
            </a:pPr>
            <a:r>
              <a:rPr lang="en-US" sz="4000" dirty="0">
                <a:solidFill>
                  <a:prstClr val="black"/>
                </a:solidFill>
                <a:latin typeface="Tw Cen MT"/>
              </a:rPr>
              <a:t>6 </a:t>
            </a:r>
            <a:r>
              <a:rPr lang="en-US" sz="4000" dirty="0" err="1">
                <a:solidFill>
                  <a:prstClr val="black"/>
                </a:solidFill>
                <a:latin typeface="Tw Cen MT"/>
              </a:rPr>
              <a:t>baris</a:t>
            </a:r>
            <a:endParaRPr lang="en-US" sz="4000" dirty="0">
              <a:solidFill>
                <a:prstClr val="black"/>
              </a:solidFill>
              <a:latin typeface="Tw Cen MT"/>
            </a:endParaRPr>
          </a:p>
        </p:txBody>
      </p:sp>
      <p:cxnSp>
        <p:nvCxnSpPr>
          <p:cNvPr id="5" name="Straight Arrow Connector 4">
            <a:extLst>
              <a:ext uri="{FF2B5EF4-FFF2-40B4-BE49-F238E27FC236}">
                <a16:creationId xmlns:a16="http://schemas.microsoft.com/office/drawing/2014/main" id="{AB4CA58C-6FF4-8A42-AADB-FFBFCCCFED74}"/>
              </a:ext>
            </a:extLst>
          </p:cNvPr>
          <p:cNvCxnSpPr>
            <a:stCxn id="3" idx="3"/>
            <a:endCxn id="4" idx="1"/>
          </p:cNvCxnSpPr>
          <p:nvPr/>
        </p:nvCxnSpPr>
        <p:spPr>
          <a:xfrm flipV="1">
            <a:off x="6672065" y="5255810"/>
            <a:ext cx="2025285" cy="36943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02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r>
              <a:rPr lang="en-US" dirty="0"/>
              <a:t>PBO vs Structural
Basic concepts of PBO</a:t>
            </a:r>
          </a:p>
          <a:p>
            <a:endParaRPr lang="en-US" dirty="0"/>
          </a:p>
          <a:p>
            <a:endParaRPr lang="en-US" dirty="0"/>
          </a:p>
          <a:p>
            <a:endParaRPr lang="en-US" dirty="0"/>
          </a:p>
        </p:txBody>
      </p:sp>
    </p:spTree>
    <p:extLst>
      <p:ext uri="{BB962C8B-B14F-4D97-AF65-F5344CB8AC3E}">
        <p14:creationId xmlns:p14="http://schemas.microsoft.com/office/powerpoint/2010/main" val="220610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0316-1828-4B85-847A-1613BA60FFBD}"/>
              </a:ext>
            </a:extLst>
          </p:cNvPr>
          <p:cNvSpPr>
            <a:spLocks noGrp="1"/>
          </p:cNvSpPr>
          <p:nvPr>
            <p:ph type="title"/>
          </p:nvPr>
        </p:nvSpPr>
        <p:spPr/>
        <p:txBody>
          <a:bodyPr/>
          <a:lstStyle/>
          <a:p>
            <a:r>
              <a:rPr lang="en-US" dirty="0"/>
              <a:t>Assessment Components</a:t>
            </a:r>
          </a:p>
        </p:txBody>
      </p:sp>
      <p:sp>
        <p:nvSpPr>
          <p:cNvPr id="3" name="Content Placeholder 2">
            <a:extLst>
              <a:ext uri="{FF2B5EF4-FFF2-40B4-BE49-F238E27FC236}">
                <a16:creationId xmlns:a16="http://schemas.microsoft.com/office/drawing/2014/main" id="{F91FA721-7D15-4FDC-A519-5677EF69D472}"/>
              </a:ext>
            </a:extLst>
          </p:cNvPr>
          <p:cNvSpPr>
            <a:spLocks noGrp="1"/>
          </p:cNvSpPr>
          <p:nvPr>
            <p:ph sz="quarter" idx="1"/>
          </p:nvPr>
        </p:nvSpPr>
        <p:spPr>
          <a:xfrm>
            <a:off x="2136649" y="4007196"/>
            <a:ext cx="3749041" cy="863186"/>
          </a:xfrm>
        </p:spPr>
        <p:txBody>
          <a:bodyPr>
            <a:normAutofit/>
          </a:bodyPr>
          <a:lstStyle/>
          <a:p>
            <a:pPr lvl="1"/>
            <a:r>
              <a:rPr lang="hr-HR" sz="2400" b="1" dirty="0"/>
              <a:t>Practice:</a:t>
            </a:r>
            <a:r>
              <a:rPr lang="hr-HR" sz="2400" dirty="0"/>
              <a:t> </a:t>
            </a:r>
          </a:p>
        </p:txBody>
      </p:sp>
      <p:sp>
        <p:nvSpPr>
          <p:cNvPr id="5" name="Content Placeholder 2">
            <a:extLst>
              <a:ext uri="{FF2B5EF4-FFF2-40B4-BE49-F238E27FC236}">
                <a16:creationId xmlns:a16="http://schemas.microsoft.com/office/drawing/2014/main" id="{EF088475-CB1E-4368-8334-23F20A0EDB66}"/>
              </a:ext>
            </a:extLst>
          </p:cNvPr>
          <p:cNvSpPr txBox="1">
            <a:spLocks/>
          </p:cNvSpPr>
          <p:nvPr/>
        </p:nvSpPr>
        <p:spPr>
          <a:xfrm>
            <a:off x="2567609" y="1844824"/>
            <a:ext cx="302896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a:buChar char="•"/>
            </a:pPr>
            <a:r>
              <a:rPr lang="it-IT" sz="2400" b="1" dirty="0"/>
              <a:t>Theory:</a:t>
            </a:r>
            <a:r>
              <a:rPr lang="it-IT" sz="2400" dirty="0"/>
              <a:t> </a:t>
            </a:r>
          </a:p>
          <a:p>
            <a:pPr>
              <a:buFont typeface="Arial"/>
              <a:buChar char="•"/>
            </a:pPr>
            <a:endParaRPr lang="it-IT" sz="2400" dirty="0"/>
          </a:p>
        </p:txBody>
      </p:sp>
      <p:graphicFrame>
        <p:nvGraphicFramePr>
          <p:cNvPr id="6" name="Table 5">
            <a:extLst>
              <a:ext uri="{FF2B5EF4-FFF2-40B4-BE49-F238E27FC236}">
                <a16:creationId xmlns:a16="http://schemas.microsoft.com/office/drawing/2014/main" id="{9E68F411-7AAB-994A-A8A9-E68598DDE3BC}"/>
              </a:ext>
            </a:extLst>
          </p:cNvPr>
          <p:cNvGraphicFramePr>
            <a:graphicFrameLocks noGrp="1"/>
          </p:cNvGraphicFramePr>
          <p:nvPr/>
        </p:nvGraphicFramePr>
        <p:xfrm>
          <a:off x="2567608" y="4547277"/>
          <a:ext cx="4239755" cy="1219200"/>
        </p:xfrm>
        <a:graphic>
          <a:graphicData uri="http://schemas.openxmlformats.org/drawingml/2006/table">
            <a:tbl>
              <a:tblPr/>
              <a:tblGrid>
                <a:gridCol w="1213594">
                  <a:extLst>
                    <a:ext uri="{9D8B030D-6E8A-4147-A177-3AD203B41FA5}">
                      <a16:colId xmlns:a16="http://schemas.microsoft.com/office/drawing/2014/main" val="3751062298"/>
                    </a:ext>
                  </a:extLst>
                </a:gridCol>
                <a:gridCol w="82550">
                  <a:extLst>
                    <a:ext uri="{9D8B030D-6E8A-4147-A177-3AD203B41FA5}">
                      <a16:colId xmlns:a16="http://schemas.microsoft.com/office/drawing/2014/main" val="1673604265"/>
                    </a:ext>
                  </a:extLst>
                </a:gridCol>
                <a:gridCol w="1880546">
                  <a:extLst>
                    <a:ext uri="{9D8B030D-6E8A-4147-A177-3AD203B41FA5}">
                      <a16:colId xmlns:a16="http://schemas.microsoft.com/office/drawing/2014/main" val="3900051612"/>
                    </a:ext>
                  </a:extLst>
                </a:gridCol>
                <a:gridCol w="812932">
                  <a:extLst>
                    <a:ext uri="{9D8B030D-6E8A-4147-A177-3AD203B41FA5}">
                      <a16:colId xmlns:a16="http://schemas.microsoft.com/office/drawing/2014/main" val="1584098638"/>
                    </a:ext>
                  </a:extLst>
                </a:gridCol>
                <a:gridCol w="250133">
                  <a:extLst>
                    <a:ext uri="{9D8B030D-6E8A-4147-A177-3AD203B41FA5}">
                      <a16:colId xmlns:a16="http://schemas.microsoft.com/office/drawing/2014/main" val="2029570348"/>
                    </a:ext>
                  </a:extLst>
                </a:gridCol>
              </a:tblGrid>
              <a:tr h="200025">
                <a:tc>
                  <a:txBody>
                    <a:bodyPr/>
                    <a:lstStyle/>
                    <a:p>
                      <a:pPr rtl="0" fontAlgn="b"/>
                      <a:r>
                        <a:rPr lang="en-US" sz="2000" dirty="0">
                          <a:effectLst/>
                        </a:rPr>
                        <a:t>Quiz</a:t>
                      </a:r>
                      <a:endParaRPr lang="en-ID" sz="2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2</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a:effectLst/>
                        </a:rPr>
                        <a:t>20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08273971"/>
                  </a:ext>
                </a:extLst>
              </a:tr>
              <a:tr h="200025">
                <a:tc>
                  <a:txBody>
                    <a:bodyPr/>
                    <a:lstStyle/>
                    <a:p>
                      <a:pPr rtl="0" fontAlgn="b"/>
                      <a:r>
                        <a:rPr lang="en-US" sz="2000" dirty="0">
                          <a:effectLst/>
                        </a:rPr>
                        <a:t>Task</a:t>
                      </a:r>
                      <a:endParaRPr lang="en-ID" sz="2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12</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a:effectLst/>
                        </a:rPr>
                        <a:t>30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94738231"/>
                  </a:ext>
                </a:extLst>
              </a:tr>
              <a:tr h="200025">
                <a:tc>
                  <a:txBody>
                    <a:bodyPr/>
                    <a:lstStyle/>
                    <a:p>
                      <a:pPr rtl="0" fontAlgn="b"/>
                      <a:r>
                        <a:rPr lang="en-US" sz="2000" dirty="0">
                          <a:effectLst/>
                        </a:rPr>
                        <a:t>M</a:t>
                      </a:r>
                      <a:r>
                        <a:rPr lang="en-ID" sz="2000" dirty="0">
                          <a:effectLst/>
                        </a:rPr>
                        <a:t>id Exam</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1</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a:effectLst/>
                        </a:rPr>
                        <a:t>20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21678278"/>
                  </a:ext>
                </a:extLst>
              </a:tr>
              <a:tr h="200025">
                <a:tc>
                  <a:txBody>
                    <a:bodyPr/>
                    <a:lstStyle/>
                    <a:p>
                      <a:pPr rtl="0" fontAlgn="b"/>
                      <a:r>
                        <a:rPr lang="en-US" sz="2000" dirty="0">
                          <a:effectLst/>
                        </a:rPr>
                        <a:t>F</a:t>
                      </a:r>
                      <a:r>
                        <a:rPr lang="en-ID" sz="2000" dirty="0" err="1">
                          <a:effectLst/>
                        </a:rPr>
                        <a:t>inal</a:t>
                      </a:r>
                      <a:r>
                        <a:rPr lang="en-ID" sz="2000" dirty="0">
                          <a:effectLst/>
                        </a:rPr>
                        <a:t> Exam</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1</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dirty="0">
                          <a:effectLst/>
                        </a:rPr>
                        <a:t>30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22720984"/>
                  </a:ext>
                </a:extLst>
              </a:tr>
            </a:tbl>
          </a:graphicData>
        </a:graphic>
      </p:graphicFrame>
      <p:graphicFrame>
        <p:nvGraphicFramePr>
          <p:cNvPr id="7" name="Table 6">
            <a:extLst>
              <a:ext uri="{FF2B5EF4-FFF2-40B4-BE49-F238E27FC236}">
                <a16:creationId xmlns:a16="http://schemas.microsoft.com/office/drawing/2014/main" id="{CA693397-C0E3-944A-8F76-24C2CCBE6EEA}"/>
              </a:ext>
            </a:extLst>
          </p:cNvPr>
          <p:cNvGraphicFramePr>
            <a:graphicFrameLocks noGrp="1"/>
          </p:cNvGraphicFramePr>
          <p:nvPr/>
        </p:nvGraphicFramePr>
        <p:xfrm>
          <a:off x="2567608" y="2311001"/>
          <a:ext cx="4239755" cy="1219200"/>
        </p:xfrm>
        <a:graphic>
          <a:graphicData uri="http://schemas.openxmlformats.org/drawingml/2006/table">
            <a:tbl>
              <a:tblPr/>
              <a:tblGrid>
                <a:gridCol w="1224136">
                  <a:extLst>
                    <a:ext uri="{9D8B030D-6E8A-4147-A177-3AD203B41FA5}">
                      <a16:colId xmlns:a16="http://schemas.microsoft.com/office/drawing/2014/main" val="3795652250"/>
                    </a:ext>
                  </a:extLst>
                </a:gridCol>
                <a:gridCol w="144016">
                  <a:extLst>
                    <a:ext uri="{9D8B030D-6E8A-4147-A177-3AD203B41FA5}">
                      <a16:colId xmlns:a16="http://schemas.microsoft.com/office/drawing/2014/main" val="4170707620"/>
                    </a:ext>
                  </a:extLst>
                </a:gridCol>
                <a:gridCol w="1808538">
                  <a:extLst>
                    <a:ext uri="{9D8B030D-6E8A-4147-A177-3AD203B41FA5}">
                      <a16:colId xmlns:a16="http://schemas.microsoft.com/office/drawing/2014/main" val="1112856055"/>
                    </a:ext>
                  </a:extLst>
                </a:gridCol>
                <a:gridCol w="812932">
                  <a:extLst>
                    <a:ext uri="{9D8B030D-6E8A-4147-A177-3AD203B41FA5}">
                      <a16:colId xmlns:a16="http://schemas.microsoft.com/office/drawing/2014/main" val="4108536622"/>
                    </a:ext>
                  </a:extLst>
                </a:gridCol>
                <a:gridCol w="250133">
                  <a:extLst>
                    <a:ext uri="{9D8B030D-6E8A-4147-A177-3AD203B41FA5}">
                      <a16:colId xmlns:a16="http://schemas.microsoft.com/office/drawing/2014/main" val="1957971554"/>
                    </a:ext>
                  </a:extLst>
                </a:gridCol>
              </a:tblGrid>
              <a:tr h="200025">
                <a:tc>
                  <a:txBody>
                    <a:bodyPr/>
                    <a:lstStyle/>
                    <a:p>
                      <a:pPr rtl="0" fontAlgn="b"/>
                      <a:r>
                        <a:rPr lang="en-US" sz="2000" dirty="0">
                          <a:effectLst/>
                        </a:rPr>
                        <a:t>Q</a:t>
                      </a:r>
                      <a:r>
                        <a:rPr lang="en-ID" sz="2000" dirty="0">
                          <a:effectLst/>
                        </a:rPr>
                        <a:t>UIZ</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2</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a:effectLst/>
                        </a:rPr>
                        <a:t>25</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22167854"/>
                  </a:ext>
                </a:extLst>
              </a:tr>
              <a:tr h="200025">
                <a:tc>
                  <a:txBody>
                    <a:bodyPr/>
                    <a:lstStyle/>
                    <a:p>
                      <a:pPr rtl="0" fontAlgn="b"/>
                      <a:r>
                        <a:rPr lang="en-ID" sz="2000" dirty="0">
                          <a:effectLst/>
                        </a:rPr>
                        <a:t>TASK</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6</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dirty="0">
                          <a:effectLst/>
                        </a:rPr>
                        <a:t>20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61864187"/>
                  </a:ext>
                </a:extLst>
              </a:tr>
              <a:tr h="200025">
                <a:tc>
                  <a:txBody>
                    <a:bodyPr/>
                    <a:lstStyle/>
                    <a:p>
                      <a:pPr rtl="0" fontAlgn="b"/>
                      <a:r>
                        <a:rPr lang="en-US" sz="2000" dirty="0">
                          <a:effectLst/>
                        </a:rPr>
                        <a:t>Mid Exam</a:t>
                      </a:r>
                      <a:endParaRPr lang="en-ID" sz="2000" dirty="0">
                        <a:effectLst/>
                      </a:endParaRP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1</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dirty="0">
                          <a:effectLst/>
                        </a:rPr>
                        <a:t>20</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9501655"/>
                  </a:ext>
                </a:extLst>
              </a:tr>
              <a:tr h="200025">
                <a:tc>
                  <a:txBody>
                    <a:bodyPr/>
                    <a:lstStyle/>
                    <a:p>
                      <a:pPr rtl="0" fontAlgn="b"/>
                      <a:r>
                        <a:rPr lang="en-US" sz="2000" dirty="0">
                          <a:effectLst/>
                        </a:rPr>
                        <a:t>F</a:t>
                      </a:r>
                      <a:r>
                        <a:rPr lang="en-ID" sz="2000" dirty="0" err="1">
                          <a:effectLst/>
                        </a:rPr>
                        <a:t>inal</a:t>
                      </a:r>
                      <a:r>
                        <a:rPr lang="en-ID" sz="2000" dirty="0">
                          <a:effectLst/>
                        </a:rPr>
                        <a:t> Exam</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1</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ID" sz="2000" dirty="0">
                          <a:effectLst/>
                        </a:rPr>
                        <a:t>25</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ID" sz="2000" dirty="0">
                          <a:effectLst/>
                        </a:rPr>
                        <a:t>%</a:t>
                      </a:r>
                    </a:p>
                  </a:txBody>
                  <a:tcPr marL="28575" marR="28575"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307190"/>
                  </a:ext>
                </a:extLst>
              </a:tr>
            </a:tbl>
          </a:graphicData>
        </a:graphic>
      </p:graphicFrame>
    </p:spTree>
    <p:extLst>
      <p:ext uri="{BB962C8B-B14F-4D97-AF65-F5344CB8AC3E}">
        <p14:creationId xmlns:p14="http://schemas.microsoft.com/office/powerpoint/2010/main" val="2784632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20D9-8A67-4E97-A84F-C31CDD7D88E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AFC422-1F2E-4E1C-A364-CD8D4BED43A2}"/>
              </a:ext>
            </a:extLst>
          </p:cNvPr>
          <p:cNvSpPr>
            <a:spLocks noGrp="1"/>
          </p:cNvSpPr>
          <p:nvPr>
            <p:ph sz="quarter" idx="1"/>
          </p:nvPr>
        </p:nvSpPr>
        <p:spPr/>
        <p:txBody>
          <a:bodyPr/>
          <a:lstStyle/>
          <a:p>
            <a:r>
              <a:rPr lang="en-US" dirty="0"/>
              <a:t>Structural</a:t>
            </a:r>
          </a:p>
          <a:p>
            <a:pPr lvl="1"/>
            <a:r>
              <a:rPr lang="en-US" dirty="0"/>
              <a:t>Programs broken down into functions/procedures</a:t>
            </a:r>
          </a:p>
          <a:p>
            <a:pPr lvl="1"/>
            <a:r>
              <a:rPr lang="en-US" dirty="0"/>
              <a:t>Feature changes</a:t>
            </a:r>
            <a:r>
              <a:rPr lang="en-US" dirty="0">
                <a:sym typeface="Wingdings" panose="05000000000000000000" pitchFamily="2" charset="2"/>
              </a:rPr>
              <a:t> the possibility of disrupting the entire program</a:t>
            </a:r>
            <a:endParaRPr lang="en-US" dirty="0"/>
          </a:p>
          <a:p>
            <a:r>
              <a:rPr lang="en-US" dirty="0"/>
              <a:t>Object Oriented</a:t>
            </a:r>
          </a:p>
          <a:p>
            <a:pPr lvl="1"/>
            <a:r>
              <a:rPr lang="en-US" dirty="0"/>
              <a:t>Programs are broken down into objects</a:t>
            </a:r>
          </a:p>
          <a:p>
            <a:pPr lvl="1"/>
            <a:r>
              <a:rPr lang="en-US" dirty="0"/>
              <a:t>In it there are states and behaviors</a:t>
            </a:r>
          </a:p>
          <a:p>
            <a:pPr lvl="1"/>
            <a:r>
              <a:rPr lang="en-US" dirty="0"/>
              <a:t>Feature changes</a:t>
            </a:r>
            <a:r>
              <a:rPr lang="en-US" dirty="0">
                <a:sym typeface="Wingdings" panose="05000000000000000000" pitchFamily="2" charset="2"/>
              </a:rPr>
              <a:t> does not interfere with the entire program</a:t>
            </a:r>
            <a:endParaRPr lang="en-US" dirty="0"/>
          </a:p>
        </p:txBody>
      </p:sp>
    </p:spTree>
    <p:extLst>
      <p:ext uri="{BB962C8B-B14F-4D97-AF65-F5344CB8AC3E}">
        <p14:creationId xmlns:p14="http://schemas.microsoft.com/office/powerpoint/2010/main" val="283501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6E7C-16B1-4778-B0F8-514FF4B718C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9AA10FCB-BDF2-42C9-ACF0-8CD021F8758C}"/>
              </a:ext>
            </a:extLst>
          </p:cNvPr>
          <p:cNvSpPr>
            <a:spLocks noGrp="1"/>
          </p:cNvSpPr>
          <p:nvPr>
            <p:ph sz="quarter" idx="1"/>
          </p:nvPr>
        </p:nvSpPr>
        <p:spPr>
          <a:xfrm>
            <a:off x="2346960" y="1845734"/>
            <a:ext cx="7543801" cy="4391578"/>
          </a:xfrm>
        </p:spPr>
        <p:txBody>
          <a:bodyPr>
            <a:normAutofit fontScale="70000" lnSpcReduction="20000"/>
          </a:bodyPr>
          <a:lstStyle/>
          <a:p>
            <a:r>
              <a:rPr lang="en-US" dirty="0"/>
              <a:t>Look for any object in the real world as many as 5.</a:t>
            </a:r>
          </a:p>
          <a:p>
            <a:r>
              <a:rPr lang="en-US" dirty="0"/>
              <a:t>Write down the object's state/attributes and behavior/method. The more states and behaviors the better. Example:</a:t>
            </a:r>
          </a:p>
          <a:p>
            <a:r>
              <a:rPr lang="en-US" dirty="0"/>
              <a:t>TV</a:t>
            </a:r>
          </a:p>
          <a:p>
            <a:pPr lvl="1"/>
            <a:r>
              <a:rPr lang="en-US" dirty="0"/>
              <a:t>State:</a:t>
            </a:r>
          </a:p>
          <a:p>
            <a:pPr lvl="2"/>
            <a:r>
              <a:rPr lang="en-US" dirty="0"/>
              <a:t>Brand</a:t>
            </a:r>
          </a:p>
          <a:p>
            <a:pPr lvl="2"/>
            <a:r>
              <a:rPr lang="en-US" dirty="0"/>
              <a:t>Screen size</a:t>
            </a:r>
          </a:p>
          <a:p>
            <a:pPr lvl="2"/>
            <a:r>
              <a:rPr lang="en-US" dirty="0"/>
              <a:t>Channel</a:t>
            </a:r>
          </a:p>
          <a:p>
            <a:pPr lvl="2"/>
            <a:r>
              <a:rPr lang="en-US" dirty="0"/>
              <a:t>Volume</a:t>
            </a:r>
          </a:p>
          <a:p>
            <a:pPr lvl="1"/>
            <a:r>
              <a:rPr lang="en-US" dirty="0"/>
              <a:t>Behavior:</a:t>
            </a:r>
          </a:p>
          <a:p>
            <a:pPr lvl="2"/>
            <a:r>
              <a:rPr lang="en-US" dirty="0"/>
              <a:t>Turn on</a:t>
            </a:r>
          </a:p>
          <a:p>
            <a:pPr lvl="2"/>
            <a:r>
              <a:rPr lang="en-US" dirty="0"/>
              <a:t>Turn off</a:t>
            </a:r>
          </a:p>
          <a:p>
            <a:pPr lvl="2"/>
            <a:r>
              <a:rPr lang="en-US" dirty="0"/>
              <a:t>Switch channels</a:t>
            </a:r>
          </a:p>
          <a:p>
            <a:pPr lvl="2"/>
            <a:r>
              <a:rPr lang="en-US" dirty="0"/>
              <a:t>Increase volume</a:t>
            </a:r>
          </a:p>
          <a:p>
            <a:pPr lvl="2"/>
            <a:r>
              <a:rPr lang="en-US" dirty="0"/>
              <a:t>Reduce volume</a:t>
            </a:r>
          </a:p>
        </p:txBody>
      </p:sp>
    </p:spTree>
    <p:extLst>
      <p:ext uri="{BB962C8B-B14F-4D97-AF65-F5344CB8AC3E}">
        <p14:creationId xmlns:p14="http://schemas.microsoft.com/office/powerpoint/2010/main" val="2459045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0316-1828-4B85-847A-1613BA60FFB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91FA721-7D15-4FDC-A519-5677EF69D472}"/>
              </a:ext>
            </a:extLst>
          </p:cNvPr>
          <p:cNvSpPr>
            <a:spLocks noGrp="1"/>
          </p:cNvSpPr>
          <p:nvPr>
            <p:ph sz="quarter" idx="1"/>
          </p:nvPr>
        </p:nvSpPr>
        <p:spPr>
          <a:xfrm>
            <a:off x="2346960" y="1845734"/>
            <a:ext cx="7565465" cy="4023360"/>
          </a:xfrm>
        </p:spPr>
        <p:txBody>
          <a:bodyPr>
            <a:normAutofit/>
          </a:bodyPr>
          <a:lstStyle/>
          <a:p>
            <a:r>
              <a:rPr lang="id-ID" sz="2000" dirty="0"/>
              <a:t>Horstmann, C. S., &amp; Cornell, G. (2007). </a:t>
            </a:r>
            <a:r>
              <a:rPr lang="id-ID" sz="2000" i="1" dirty="0"/>
              <a:t>Core Java Volume I–Fundamentals, Eighth Edition.</a:t>
            </a:r>
            <a:r>
              <a:rPr lang="id-ID" sz="2000" dirty="0"/>
              <a:t> Network Circle, Santa Clara: Prentice Hall.</a:t>
            </a:r>
            <a:endParaRPr lang="en-US" sz="2000" dirty="0"/>
          </a:p>
          <a:p>
            <a:r>
              <a:rPr lang="id-ID" sz="2000" dirty="0"/>
              <a:t>Horstmann, C. S., &amp; Cornell, G. (2008). </a:t>
            </a:r>
            <a:r>
              <a:rPr lang="id-ID" sz="2000" i="1" dirty="0"/>
              <a:t>Core Java Volume II–Advanced Features, Eighth Edition.</a:t>
            </a:r>
            <a:r>
              <a:rPr lang="id-ID" sz="2000" dirty="0"/>
              <a:t> Network Circle, Santa Clara: Prentice Hall.</a:t>
            </a:r>
          </a:p>
          <a:p>
            <a:r>
              <a:rPr lang="en-US" sz="1400" dirty="0">
                <a:hlinkClick r:id="rId2"/>
              </a:rPr>
              <a:t>https://www.javatpoint.com/java-oops-concepts</a:t>
            </a:r>
            <a:endParaRPr lang="en-US" sz="1600" dirty="0"/>
          </a:p>
        </p:txBody>
      </p:sp>
    </p:spTree>
    <p:extLst>
      <p:ext uri="{BB962C8B-B14F-4D97-AF65-F5344CB8AC3E}">
        <p14:creationId xmlns:p14="http://schemas.microsoft.com/office/powerpoint/2010/main" val="396944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0316-1828-4B85-847A-1613BA60FFBD}"/>
              </a:ext>
            </a:extLst>
          </p:cNvPr>
          <p:cNvSpPr>
            <a:spLocks noGrp="1"/>
          </p:cNvSpPr>
          <p:nvPr>
            <p:ph type="title"/>
          </p:nvPr>
        </p:nvSpPr>
        <p:spPr/>
        <p:txBody>
          <a:bodyPr/>
          <a:lstStyle/>
          <a:p>
            <a:r>
              <a:rPr lang="en-US" dirty="0"/>
              <a:t>OOP Courses</a:t>
            </a:r>
          </a:p>
        </p:txBody>
      </p:sp>
      <p:sp>
        <p:nvSpPr>
          <p:cNvPr id="4" name="Content Placeholder 3"/>
          <p:cNvSpPr>
            <a:spLocks noGrp="1"/>
          </p:cNvSpPr>
          <p:nvPr>
            <p:ph sz="quarter" idx="1"/>
          </p:nvPr>
        </p:nvSpPr>
        <p:spPr/>
        <p:txBody>
          <a:bodyPr>
            <a:normAutofit/>
          </a:bodyPr>
          <a:lstStyle/>
          <a:p>
            <a:r>
              <a:rPr lang="en-US" dirty="0"/>
              <a:t>Object-Based Programming (2 credits/4x50 minutes)
Object-Based Programming Practicum (2 credits/4x50 minutes)
Learning Outcomes 
Able to create programs using OOP principles using the Java programming language</a:t>
            </a:r>
          </a:p>
        </p:txBody>
      </p:sp>
    </p:spTree>
    <p:extLst>
      <p:ext uri="{BB962C8B-B14F-4D97-AF65-F5344CB8AC3E}">
        <p14:creationId xmlns:p14="http://schemas.microsoft.com/office/powerpoint/2010/main" val="6490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0316-1828-4B85-847A-1613BA60FFBD}"/>
              </a:ext>
            </a:extLst>
          </p:cNvPr>
          <p:cNvSpPr>
            <a:spLocks noGrp="1"/>
          </p:cNvSpPr>
          <p:nvPr>
            <p:ph type="title"/>
          </p:nvPr>
        </p:nvSpPr>
        <p:spPr/>
        <p:txBody>
          <a:bodyPr/>
          <a:lstStyle/>
          <a:p>
            <a:r>
              <a:rPr lang="en-US" dirty="0"/>
              <a:t>Syllabus</a:t>
            </a:r>
          </a:p>
        </p:txBody>
      </p:sp>
      <p:graphicFrame>
        <p:nvGraphicFramePr>
          <p:cNvPr id="7" name="Table 6">
            <a:extLst>
              <a:ext uri="{FF2B5EF4-FFF2-40B4-BE49-F238E27FC236}">
                <a16:creationId xmlns:a16="http://schemas.microsoft.com/office/drawing/2014/main" id="{2967535D-94A8-7749-88B9-E28619E816D2}"/>
              </a:ext>
            </a:extLst>
          </p:cNvPr>
          <p:cNvGraphicFramePr>
            <a:graphicFrameLocks noGrp="1"/>
          </p:cNvGraphicFramePr>
          <p:nvPr>
            <p:extLst>
              <p:ext uri="{D42A27DB-BD31-4B8C-83A1-F6EECF244321}">
                <p14:modId xmlns:p14="http://schemas.microsoft.com/office/powerpoint/2010/main" val="2420723394"/>
              </p:ext>
            </p:extLst>
          </p:nvPr>
        </p:nvGraphicFramePr>
        <p:xfrm>
          <a:off x="2423592" y="1691210"/>
          <a:ext cx="4824536" cy="4186060"/>
        </p:xfrm>
        <a:graphic>
          <a:graphicData uri="http://schemas.openxmlformats.org/drawingml/2006/table">
            <a:tbl>
              <a:tblPr>
                <a:tableStyleId>{E929F9F4-4A8F-4326-A1B4-22849713DDAB}</a:tableStyleId>
              </a:tblPr>
              <a:tblGrid>
                <a:gridCol w="1186361">
                  <a:extLst>
                    <a:ext uri="{9D8B030D-6E8A-4147-A177-3AD203B41FA5}">
                      <a16:colId xmlns:a16="http://schemas.microsoft.com/office/drawing/2014/main" val="1467615837"/>
                    </a:ext>
                  </a:extLst>
                </a:gridCol>
                <a:gridCol w="3638175">
                  <a:extLst>
                    <a:ext uri="{9D8B030D-6E8A-4147-A177-3AD203B41FA5}">
                      <a16:colId xmlns:a16="http://schemas.microsoft.com/office/drawing/2014/main" val="3208482629"/>
                    </a:ext>
                  </a:extLst>
                </a:gridCol>
              </a:tblGrid>
              <a:tr h="628392">
                <a:tc>
                  <a:txBody>
                    <a:bodyPr/>
                    <a:lstStyle/>
                    <a:p>
                      <a:pPr algn="ctr" rtl="0" fontAlgn="ctr"/>
                      <a:r>
                        <a:rPr lang="en-ID" sz="1400" b="1" dirty="0">
                          <a:effectLst/>
                        </a:rPr>
                        <a:t>The Meeting</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rtl="0" fontAlgn="ctr"/>
                      <a:r>
                        <a:rPr lang="en-ID" sz="1400" b="1" dirty="0">
                          <a:effectLst/>
                        </a:rPr>
                        <a:t>Discussion</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79194865"/>
                  </a:ext>
                </a:extLst>
              </a:tr>
              <a:tr h="288064">
                <a:tc>
                  <a:txBody>
                    <a:bodyPr/>
                    <a:lstStyle/>
                    <a:p>
                      <a:pPr algn="ctr" rtl="0" fontAlgn="b"/>
                      <a:r>
                        <a:rPr lang="en-ID" sz="1600">
                          <a:effectLst/>
                        </a:rPr>
                        <a:t>1</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US" sz="1600" dirty="0">
                          <a:effectLst/>
                        </a:rPr>
                        <a:t>Introduction to Basic Concepts of OOP</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88422822"/>
                  </a:ext>
                </a:extLst>
              </a:tr>
              <a:tr h="246860">
                <a:tc>
                  <a:txBody>
                    <a:bodyPr/>
                    <a:lstStyle/>
                    <a:p>
                      <a:pPr algn="ctr" rtl="0" fontAlgn="b"/>
                      <a:r>
                        <a:rPr lang="en-ID" sz="1600">
                          <a:effectLst/>
                        </a:rPr>
                        <a:t>2</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Classes and Objects</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1297083"/>
                  </a:ext>
                </a:extLst>
              </a:tr>
              <a:tr h="246860">
                <a:tc>
                  <a:txBody>
                    <a:bodyPr/>
                    <a:lstStyle/>
                    <a:p>
                      <a:pPr algn="ctr" rtl="0" fontAlgn="b"/>
                      <a:r>
                        <a:rPr lang="en-ID" sz="1600">
                          <a:effectLst/>
                        </a:rPr>
                        <a:t>3</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Encapsulation</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87541546"/>
                  </a:ext>
                </a:extLst>
              </a:tr>
              <a:tr h="246860">
                <a:tc>
                  <a:txBody>
                    <a:bodyPr/>
                    <a:lstStyle/>
                    <a:p>
                      <a:pPr algn="ctr" rtl="0" fontAlgn="b"/>
                      <a:r>
                        <a:rPr lang="en-ID" sz="1600">
                          <a:effectLst/>
                        </a:rPr>
                        <a:t>4</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Class Relations</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0889060"/>
                  </a:ext>
                </a:extLst>
              </a:tr>
              <a:tr h="246860">
                <a:tc>
                  <a:txBody>
                    <a:bodyPr/>
                    <a:lstStyle/>
                    <a:p>
                      <a:pPr algn="ctr" rtl="0" fontAlgn="b"/>
                      <a:r>
                        <a:rPr lang="en-ID" sz="1600">
                          <a:effectLst/>
                        </a:rPr>
                        <a:t>5</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US" sz="1600" b="1" dirty="0">
                          <a:effectLst/>
                        </a:rPr>
                        <a:t>Q</a:t>
                      </a:r>
                      <a:r>
                        <a:rPr lang="en-ID" sz="1600" b="1" dirty="0" err="1">
                          <a:effectLst/>
                        </a:rPr>
                        <a:t>uiz</a:t>
                      </a:r>
                      <a:r>
                        <a:rPr lang="en-ID" sz="1600" b="1" dirty="0">
                          <a:effectLst/>
                        </a:rPr>
                        <a:t> 1</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68245805"/>
                  </a:ext>
                </a:extLst>
              </a:tr>
              <a:tr h="246860">
                <a:tc>
                  <a:txBody>
                    <a:bodyPr/>
                    <a:lstStyle/>
                    <a:p>
                      <a:pPr algn="ctr" rtl="0" fontAlgn="b"/>
                      <a:r>
                        <a:rPr lang="en-ID" sz="1600">
                          <a:effectLst/>
                        </a:rPr>
                        <a:t>6</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Inheritance</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90251381"/>
                  </a:ext>
                </a:extLst>
              </a:tr>
              <a:tr h="301118">
                <a:tc>
                  <a:txBody>
                    <a:bodyPr/>
                    <a:lstStyle/>
                    <a:p>
                      <a:pPr algn="ctr" rtl="0" fontAlgn="b"/>
                      <a:r>
                        <a:rPr lang="en-ID" sz="1600">
                          <a:effectLst/>
                        </a:rPr>
                        <a:t>7</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Overriding and Overloading</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72152776"/>
                  </a:ext>
                </a:extLst>
              </a:tr>
              <a:tr h="249943">
                <a:tc>
                  <a:txBody>
                    <a:bodyPr/>
                    <a:lstStyle/>
                    <a:p>
                      <a:pPr algn="ctr" rtl="0" fontAlgn="b"/>
                      <a:r>
                        <a:rPr lang="en-ID" sz="1600">
                          <a:effectLst/>
                        </a:rPr>
                        <a:t>8</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Mid-Term Exam</a:t>
                      </a:r>
                      <a:endParaRPr lang="en-ID" sz="1600" b="1"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49929848"/>
                  </a:ext>
                </a:extLst>
              </a:tr>
              <a:tr h="249943">
                <a:tc>
                  <a:txBody>
                    <a:bodyPr/>
                    <a:lstStyle/>
                    <a:p>
                      <a:pPr algn="ctr" rtl="0" fontAlgn="b"/>
                      <a:r>
                        <a:rPr lang="en-ID" sz="1600">
                          <a:effectLst/>
                        </a:rPr>
                        <a:t>9</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Abstract Class</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74114846"/>
                  </a:ext>
                </a:extLst>
              </a:tr>
              <a:tr h="246860">
                <a:tc>
                  <a:txBody>
                    <a:bodyPr/>
                    <a:lstStyle/>
                    <a:p>
                      <a:pPr algn="ctr" rtl="0" fontAlgn="b"/>
                      <a:r>
                        <a:rPr lang="en-ID" sz="1600">
                          <a:effectLst/>
                        </a:rPr>
                        <a:t>10</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Interface</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98355790"/>
                  </a:ext>
                </a:extLst>
              </a:tr>
              <a:tr h="246860">
                <a:tc>
                  <a:txBody>
                    <a:bodyPr/>
                    <a:lstStyle/>
                    <a:p>
                      <a:pPr algn="ctr" rtl="0" fontAlgn="b"/>
                      <a:r>
                        <a:rPr lang="en-ID" sz="1600">
                          <a:effectLst/>
                        </a:rPr>
                        <a:t>11</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a:effectLst/>
                        </a:rPr>
                        <a:t>Polimorfisme</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00171016"/>
                  </a:ext>
                </a:extLst>
              </a:tr>
              <a:tr h="246860">
                <a:tc>
                  <a:txBody>
                    <a:bodyPr/>
                    <a:lstStyle/>
                    <a:p>
                      <a:pPr algn="ctr" rtl="0" fontAlgn="b"/>
                      <a:r>
                        <a:rPr lang="en-ID" sz="1600">
                          <a:effectLst/>
                        </a:rPr>
                        <a:t>12</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Quiz 2</a:t>
                      </a: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07163576"/>
                  </a:ext>
                </a:extLst>
              </a:tr>
              <a:tr h="246860">
                <a:tc>
                  <a:txBody>
                    <a:bodyPr/>
                    <a:lstStyle/>
                    <a:p>
                      <a:pPr algn="ctr" rtl="0" fontAlgn="b"/>
                      <a:r>
                        <a:rPr lang="en-ID" sz="1600">
                          <a:effectLst/>
                        </a:rPr>
                        <a:t>13-16</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US" sz="1600" dirty="0">
                          <a:effectLst/>
                        </a:rPr>
                        <a:t>OOP on other programming languages</a:t>
                      </a:r>
                      <a:endParaRPr lang="en-ID" sz="1600" dirty="0">
                        <a:solidFill>
                          <a:srgbClr val="FF0000"/>
                        </a:solidFill>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33047375"/>
                  </a:ext>
                </a:extLst>
              </a:tr>
              <a:tr h="246860">
                <a:tc>
                  <a:txBody>
                    <a:bodyPr/>
                    <a:lstStyle/>
                    <a:p>
                      <a:pPr algn="ctr" rtl="0" fontAlgn="b"/>
                      <a:r>
                        <a:rPr lang="en-ID" sz="1600">
                          <a:effectLst/>
                        </a:rPr>
                        <a:t>17</a:t>
                      </a:r>
                      <a:endParaRPr lang="en-ID" sz="1600"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rtl="0" fontAlgn="b"/>
                      <a:r>
                        <a:rPr lang="en-ID" sz="1600" dirty="0">
                          <a:effectLst/>
                        </a:rPr>
                        <a:t>Final Semester Exam</a:t>
                      </a:r>
                      <a:endParaRPr lang="en-ID" sz="1600" b="1" dirty="0">
                        <a:effectLst/>
                      </a:endParaRPr>
                    </a:p>
                  </a:txBody>
                  <a:tcPr marR="18858"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99885766"/>
                  </a:ext>
                </a:extLst>
              </a:tr>
            </a:tbl>
          </a:graphicData>
        </a:graphic>
      </p:graphicFrame>
    </p:spTree>
    <p:extLst>
      <p:ext uri="{BB962C8B-B14F-4D97-AF65-F5344CB8AC3E}">
        <p14:creationId xmlns:p14="http://schemas.microsoft.com/office/powerpoint/2010/main" val="341454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05600" y="2819401"/>
            <a:ext cx="2345514" cy="954107"/>
          </a:xfrm>
          <a:prstGeom prst="rect">
            <a:avLst/>
          </a:prstGeom>
        </p:spPr>
        <p:txBody>
          <a:bodyPr wrap="none">
            <a:spAutoFit/>
          </a:bodyPr>
          <a:lstStyle/>
          <a:p>
            <a:pPr>
              <a:buClr>
                <a:srgbClr val="F1F1F1"/>
              </a:buClr>
              <a:buSzPts val="2800"/>
            </a:pPr>
            <a:r>
              <a:rPr lang="en-US" sz="2800" b="1" kern="0" dirty="0">
                <a:solidFill>
                  <a:srgbClr val="F1F1F1"/>
                </a:solidFill>
                <a:latin typeface="Oswald"/>
                <a:cs typeface="Arial"/>
                <a:sym typeface="Oswald"/>
              </a:rPr>
              <a:t>Programming 
Structural</a:t>
            </a:r>
            <a:endParaRPr lang="en-US" sz="2800" b="1" kern="0" dirty="0">
              <a:solidFill>
                <a:srgbClr val="FFAF26"/>
              </a:solidFill>
              <a:latin typeface="Oswald"/>
              <a:cs typeface="Arial"/>
              <a:sym typeface="Oswald"/>
            </a:endParaRPr>
          </a:p>
        </p:txBody>
      </p:sp>
      <p:sp>
        <p:nvSpPr>
          <p:cNvPr id="6" name="Rectangle 5"/>
          <p:cNvSpPr/>
          <p:nvPr/>
        </p:nvSpPr>
        <p:spPr>
          <a:xfrm>
            <a:off x="2700663" y="2819401"/>
            <a:ext cx="2545890" cy="954107"/>
          </a:xfrm>
          <a:prstGeom prst="rect">
            <a:avLst/>
          </a:prstGeom>
        </p:spPr>
        <p:txBody>
          <a:bodyPr wrap="none">
            <a:spAutoFit/>
          </a:bodyPr>
          <a:lstStyle/>
          <a:p>
            <a:pPr algn="ctr">
              <a:buClr>
                <a:srgbClr val="F1F1F1"/>
              </a:buClr>
              <a:buSzPts val="2800"/>
            </a:pPr>
            <a:r>
              <a:rPr lang="en-US" sz="2800" b="1" kern="0" dirty="0">
                <a:solidFill>
                  <a:srgbClr val="F1F1F1"/>
                </a:solidFill>
                <a:latin typeface="Oswald"/>
                <a:cs typeface="Arial"/>
                <a:sym typeface="Oswald"/>
              </a:rPr>
              <a:t>Programming 
Object-Oriented</a:t>
            </a:r>
          </a:p>
        </p:txBody>
      </p:sp>
      <p:sp>
        <p:nvSpPr>
          <p:cNvPr id="7" name="Rectangle 6"/>
          <p:cNvSpPr/>
          <p:nvPr/>
        </p:nvSpPr>
        <p:spPr>
          <a:xfrm>
            <a:off x="5791200" y="3034843"/>
            <a:ext cx="526106" cy="523220"/>
          </a:xfrm>
          <a:prstGeom prst="rect">
            <a:avLst/>
          </a:prstGeom>
        </p:spPr>
        <p:txBody>
          <a:bodyPr wrap="none">
            <a:spAutoFit/>
          </a:bodyPr>
          <a:lstStyle/>
          <a:p>
            <a:pPr>
              <a:buClr>
                <a:srgbClr val="F1F1F1"/>
              </a:buClr>
              <a:buSzPts val="2800"/>
            </a:pPr>
            <a:r>
              <a:rPr lang="en-US" sz="2800" b="1" kern="0" dirty="0" err="1">
                <a:solidFill>
                  <a:srgbClr val="F1F1F1"/>
                </a:solidFill>
                <a:latin typeface="Oswald"/>
                <a:cs typeface="Arial"/>
                <a:sym typeface="Oswald"/>
              </a:rPr>
              <a:t>Vs</a:t>
            </a:r>
            <a:endParaRPr lang="en-US" sz="2800" b="1" kern="0" dirty="0">
              <a:solidFill>
                <a:srgbClr val="FFAF26"/>
              </a:solidFill>
              <a:latin typeface="Oswald"/>
              <a:cs typeface="Arial"/>
              <a:sym typeface="Oswald"/>
            </a:endParaRPr>
          </a:p>
        </p:txBody>
      </p:sp>
    </p:spTree>
    <p:extLst>
      <p:ext uri="{BB962C8B-B14F-4D97-AF65-F5344CB8AC3E}">
        <p14:creationId xmlns:p14="http://schemas.microsoft.com/office/powerpoint/2010/main" val="213013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a:spLocks noGrp="1"/>
          </p:cNvSpPr>
          <p:nvPr>
            <p:ph type="title"/>
          </p:nvPr>
        </p:nvSpPr>
        <p:spPr>
          <a:xfrm>
            <a:off x="3048000" y="2133600"/>
            <a:ext cx="4563900" cy="531900"/>
          </a:xfrm>
          <a:prstGeom prst="rect">
            <a:avLst/>
          </a:prstGeom>
        </p:spPr>
        <p:txBody>
          <a:bodyPr spcFirstLastPara="1" wrap="square" lIns="91425" tIns="91425" rIns="91425" bIns="91425" anchor="ctr" anchorCtr="0">
            <a:noAutofit/>
          </a:bodyPr>
          <a:lstStyle/>
          <a:p>
            <a:r>
              <a:rPr lang="en" sz="3000" dirty="0"/>
              <a:t>—</a:t>
            </a:r>
            <a:r>
              <a:rPr lang="en" dirty="0"/>
              <a:t> </a:t>
            </a:r>
            <a:r>
              <a:rPr lang="en-ID" dirty="0"/>
              <a:t>STRUCTURAL PROGRAMMING</a:t>
            </a:r>
            <a:endParaRPr dirty="0">
              <a:solidFill>
                <a:schemeClr val="accent3"/>
              </a:solidFill>
            </a:endParaRPr>
          </a:p>
        </p:txBody>
      </p:sp>
      <p:sp>
        <p:nvSpPr>
          <p:cNvPr id="688" name="Google Shape;688;p40"/>
          <p:cNvSpPr txBox="1">
            <a:spLocks noGrp="1"/>
          </p:cNvSpPr>
          <p:nvPr>
            <p:ph type="subTitle" idx="1"/>
          </p:nvPr>
        </p:nvSpPr>
        <p:spPr>
          <a:xfrm>
            <a:off x="2971800" y="2478300"/>
            <a:ext cx="6227700" cy="2204700"/>
          </a:xfrm>
          <a:prstGeom prst="rect">
            <a:avLst/>
          </a:prstGeom>
        </p:spPr>
        <p:txBody>
          <a:bodyPr spcFirstLastPara="1" wrap="square" lIns="91425" tIns="91425" rIns="91425" bIns="91425" anchor="ctr" anchorCtr="0">
            <a:noAutofit/>
          </a:bodyPr>
          <a:lstStyle/>
          <a:p>
            <a:pPr marL="0" indent="0"/>
            <a:r>
              <a:rPr lang="en-US" sz="2800" dirty="0"/>
              <a:t>Programming paradigm with the concept that a program is a sequence of steps taken to solve a problem</a:t>
            </a:r>
            <a:endParaRPr sz="2800" dirty="0"/>
          </a:p>
        </p:txBody>
      </p:sp>
      <p:sp>
        <p:nvSpPr>
          <p:cNvPr id="797" name="Google Shape;797;p40"/>
          <p:cNvSpPr/>
          <p:nvPr/>
        </p:nvSpPr>
        <p:spPr>
          <a:xfrm>
            <a:off x="1504651" y="3580652"/>
            <a:ext cx="2032875" cy="2381375"/>
          </a:xfrm>
          <a:custGeom>
            <a:avLst/>
            <a:gdLst/>
            <a:ahLst/>
            <a:cxnLst/>
            <a:rect l="l" t="t" r="r" b="b"/>
            <a:pathLst>
              <a:path w="81315" h="95255" extrusionOk="0">
                <a:moveTo>
                  <a:pt x="0" y="0"/>
                </a:moveTo>
                <a:cubicBezTo>
                  <a:pt x="10260" y="2569"/>
                  <a:pt x="23355" y="9624"/>
                  <a:pt x="24523" y="20136"/>
                </a:cubicBezTo>
                <a:cubicBezTo>
                  <a:pt x="25157" y="25841"/>
                  <a:pt x="21462" y="31233"/>
                  <a:pt x="20651" y="36915"/>
                </a:cubicBezTo>
                <a:cubicBezTo>
                  <a:pt x="19456" y="45286"/>
                  <a:pt x="20998" y="54933"/>
                  <a:pt x="26072" y="61697"/>
                </a:cubicBezTo>
                <a:cubicBezTo>
                  <a:pt x="36055" y="75006"/>
                  <a:pt x="57268" y="73277"/>
                  <a:pt x="72796" y="79250"/>
                </a:cubicBezTo>
                <a:cubicBezTo>
                  <a:pt x="78437" y="81420"/>
                  <a:pt x="79397" y="89524"/>
                  <a:pt x="81315" y="95255"/>
                </a:cubicBezTo>
              </a:path>
            </a:pathLst>
          </a:custGeom>
          <a:noFill/>
          <a:ln w="19050" cap="flat" cmpd="sng">
            <a:solidFill>
              <a:schemeClr val="lt1"/>
            </a:solidFill>
            <a:prstDash val="dot"/>
            <a:round/>
            <a:headEnd type="none" w="med" len="med"/>
            <a:tailEnd type="none" w="med" len="med"/>
          </a:ln>
        </p:spPr>
      </p:sp>
    </p:spTree>
    <p:extLst>
      <p:ext uri="{BB962C8B-B14F-4D97-AF65-F5344CB8AC3E}">
        <p14:creationId xmlns:p14="http://schemas.microsoft.com/office/powerpoint/2010/main" val="49294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E750-2EE0-4D02-AD87-D0985DD82662}"/>
              </a:ext>
            </a:extLst>
          </p:cNvPr>
          <p:cNvSpPr>
            <a:spLocks noGrp="1"/>
          </p:cNvSpPr>
          <p:nvPr>
            <p:ph type="title"/>
          </p:nvPr>
        </p:nvSpPr>
        <p:spPr/>
        <p:txBody>
          <a:bodyPr/>
          <a:lstStyle/>
          <a:p>
            <a:r>
              <a:rPr lang="en-US" dirty="0"/>
              <a:t>Structural Programming</a:t>
            </a:r>
          </a:p>
        </p:txBody>
      </p:sp>
      <p:sp>
        <p:nvSpPr>
          <p:cNvPr id="3" name="Content Placeholder 2">
            <a:extLst>
              <a:ext uri="{FF2B5EF4-FFF2-40B4-BE49-F238E27FC236}">
                <a16:creationId xmlns:a16="http://schemas.microsoft.com/office/drawing/2014/main" id="{AAAC85E2-443C-487E-99A3-A0A94A7D6B90}"/>
              </a:ext>
            </a:extLst>
          </p:cNvPr>
          <p:cNvSpPr>
            <a:spLocks noGrp="1"/>
          </p:cNvSpPr>
          <p:nvPr>
            <p:ph sz="quarter" idx="1"/>
          </p:nvPr>
        </p:nvSpPr>
        <p:spPr/>
        <p:txBody>
          <a:bodyPr>
            <a:normAutofit fontScale="92500" lnSpcReduction="10000"/>
          </a:bodyPr>
          <a:lstStyle/>
          <a:p>
            <a:pPr marL="0" indent="0">
              <a:buNone/>
            </a:pPr>
            <a:r>
              <a:rPr lang="en-US" dirty="0"/>
              <a:t>Example:</a:t>
            </a:r>
          </a:p>
          <a:p>
            <a:r>
              <a:rPr lang="en-US" dirty="0"/>
              <a:t>We will make a bicycle simulation game program, in which there is a bicycle object that has speed, gear and brand.</a:t>
            </a:r>
          </a:p>
          <a:p>
            <a:r>
              <a:rPr lang="en-US" dirty="0"/>
              <a:t>How to build the game with a structural method?</a:t>
            </a:r>
          </a:p>
          <a:p>
            <a:r>
              <a:rPr lang="en-US" dirty="0"/>
              <a:t>The first step is to make the variables, for example speed, gear, brand</a:t>
            </a:r>
          </a:p>
          <a:p>
            <a:r>
              <a:rPr lang="en-US" dirty="0"/>
              <a:t>The next step is to make the functions, increase the speed, decrease the speed</a:t>
            </a:r>
          </a:p>
          <a:p>
            <a:r>
              <a:rPr lang="en-US" dirty="0"/>
              <a:t>The next step we try to operate the bike simply, namely manipulating the speed, gears, brand, in the main function, then we print it on the screen</a:t>
            </a:r>
          </a:p>
          <a:p>
            <a:r>
              <a:rPr lang="en-US" dirty="0"/>
              <a:t>Program code</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354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E1EA91-95DC-4266-BA02-516C23D7451E}"/>
              </a:ext>
            </a:extLst>
          </p:cNvPr>
          <p:cNvPicPr>
            <a:picLocks noChangeAspect="1"/>
          </p:cNvPicPr>
          <p:nvPr/>
        </p:nvPicPr>
        <p:blipFill rotWithShape="1">
          <a:blip r:embed="rId2"/>
          <a:srcRect l="3954" t="6209"/>
          <a:stretch/>
        </p:blipFill>
        <p:spPr>
          <a:xfrm>
            <a:off x="2567608" y="404664"/>
            <a:ext cx="6552728" cy="62646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879642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umbar Spinal Stenosis Breakthrough by Slidesgo">
  <a:themeElements>
    <a:clrScheme name="Simple Light">
      <a:dk1>
        <a:srgbClr val="FFFFFF"/>
      </a:dk1>
      <a:lt1>
        <a:srgbClr val="F1F1F1"/>
      </a:lt1>
      <a:dk2>
        <a:srgbClr val="7096B3"/>
      </a:dk2>
      <a:lt2>
        <a:srgbClr val="4679A0"/>
      </a:lt2>
      <a:accent1>
        <a:srgbClr val="FFE599"/>
      </a:accent1>
      <a:accent2>
        <a:srgbClr val="C7666B"/>
      </a:accent2>
      <a:accent3>
        <a:srgbClr val="FFAF26"/>
      </a:accent3>
      <a:accent4>
        <a:srgbClr val="E58200"/>
      </a:accent4>
      <a:accent5>
        <a:srgbClr val="F0C0B4"/>
      </a:accent5>
      <a:accent6>
        <a:srgbClr val="424243"/>
      </a:accent6>
      <a:hlink>
        <a:srgbClr val="F1F1F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umbar Spinal Stenosis Breakthrough by Slidesgo">
  <a:themeElements>
    <a:clrScheme name="Simple Light">
      <a:dk1>
        <a:srgbClr val="FFFFFF"/>
      </a:dk1>
      <a:lt1>
        <a:srgbClr val="F1F1F1"/>
      </a:lt1>
      <a:dk2>
        <a:srgbClr val="7096B3"/>
      </a:dk2>
      <a:lt2>
        <a:srgbClr val="4679A0"/>
      </a:lt2>
      <a:accent1>
        <a:srgbClr val="FFE599"/>
      </a:accent1>
      <a:accent2>
        <a:srgbClr val="C7666B"/>
      </a:accent2>
      <a:accent3>
        <a:srgbClr val="FFAF26"/>
      </a:accent3>
      <a:accent4>
        <a:srgbClr val="E58200"/>
      </a:accent4>
      <a:accent5>
        <a:srgbClr val="F0C0B4"/>
      </a:accent5>
      <a:accent6>
        <a:srgbClr val="424243"/>
      </a:accent6>
      <a:hlink>
        <a:srgbClr val="F1F1F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6929</TotalTime>
  <Words>857</Words>
  <Application>Microsoft Office PowerPoint</Application>
  <PresentationFormat>Widescreen</PresentationFormat>
  <Paragraphs>173</Paragraphs>
  <Slides>33</Slides>
  <Notes>12</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33</vt:i4>
      </vt:variant>
    </vt:vector>
  </HeadingPairs>
  <TitlesOfParts>
    <vt:vector size="47" baseType="lpstr">
      <vt:lpstr>ＭＳ Ｐゴシック</vt:lpstr>
      <vt:lpstr>Arial</vt:lpstr>
      <vt:lpstr>Barlow</vt:lpstr>
      <vt:lpstr>Calibri</vt:lpstr>
      <vt:lpstr>Cambria</vt:lpstr>
      <vt:lpstr>Century Schoolbook</vt:lpstr>
      <vt:lpstr>Comfortaa</vt:lpstr>
      <vt:lpstr>Oswald</vt:lpstr>
      <vt:lpstr>Tw Cen MT</vt:lpstr>
      <vt:lpstr>Wingdings</vt:lpstr>
      <vt:lpstr>Wingdings 2</vt:lpstr>
      <vt:lpstr>Median</vt:lpstr>
      <vt:lpstr>Lumbar Spinal Stenosis Breakthrough by Slidesgo</vt:lpstr>
      <vt:lpstr>1_Lumbar Spinal Stenosis Breakthrough by Slidesgo</vt:lpstr>
      <vt:lpstr>Object-Oriented Programming</vt:lpstr>
      <vt:lpstr>Rules</vt:lpstr>
      <vt:lpstr>Outline</vt:lpstr>
      <vt:lpstr>OOP Courses</vt:lpstr>
      <vt:lpstr>Syllabus</vt:lpstr>
      <vt:lpstr>PowerPoint Presentation</vt:lpstr>
      <vt:lpstr>— STRUCTURAL PROGRAMMING</vt:lpstr>
      <vt:lpstr>Structural Programming</vt:lpstr>
      <vt:lpstr>PowerPoint Presentation</vt:lpstr>
      <vt:lpstr>Structural Programming</vt:lpstr>
      <vt:lpstr>PowerPoint Presentation</vt:lpstr>
      <vt:lpstr>Object Oriented vs Structural</vt:lpstr>
      <vt:lpstr>PowerPoint Presentation</vt:lpstr>
      <vt:lpstr>— OBJECT-ORIENTED PROGRAMMING</vt:lpstr>
      <vt:lpstr>OOP Concept</vt:lpstr>
      <vt:lpstr>CLASS &amp; OBJECT</vt:lpstr>
      <vt:lpstr>— OBJECT</vt:lpstr>
      <vt:lpstr>ACADEMIC INFORMATION SYSTEMS</vt:lpstr>
      <vt:lpstr>ACADEMIC INFORMATION SYSTEMS</vt:lpstr>
      <vt:lpstr>PowerPoint Presentation</vt:lpstr>
      <vt:lpstr>PowerPoint Presentation</vt:lpstr>
      <vt:lpstr>PowerPoint Presentation</vt:lpstr>
      <vt:lpstr>PowerPoint Presentation</vt:lpstr>
      <vt:lpstr>ACADEMIC INFORMATION SYSTEMS</vt:lpstr>
      <vt:lpstr>— CLASS</vt:lpstr>
      <vt:lpstr>— OBJECT</vt:lpstr>
      <vt:lpstr>Class Donat</vt:lpstr>
      <vt:lpstr>Class House</vt:lpstr>
      <vt:lpstr>PowerPoint Presentation</vt:lpstr>
      <vt:lpstr>Assessment Components</vt:lpstr>
      <vt:lpstr>Conclusion</vt:lpstr>
      <vt:lpstr>Exercise</vt:lpstr>
      <vt:lpstr>References</vt:lpstr>
    </vt:vector>
  </TitlesOfParts>
  <Company>imam's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 Pert 1</dc:title>
  <dc:creator>lenovo</dc:creator>
  <cp:lastModifiedBy>endah septa sintiya</cp:lastModifiedBy>
  <cp:revision>313</cp:revision>
  <dcterms:created xsi:type="dcterms:W3CDTF">2010-03-15T04:49:00Z</dcterms:created>
  <dcterms:modified xsi:type="dcterms:W3CDTF">2024-08-27T03:53:30Z</dcterms:modified>
</cp:coreProperties>
</file>