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9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9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1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5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7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2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45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0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B6D8-26FF-4429-AD1D-A21614C509E7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FD17-42F2-485A-8F95-7491C76CD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01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664185"/>
            <a:ext cx="9356272" cy="44793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378570" y="5323837"/>
            <a:ext cx="360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設計說明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83416" y="5600836"/>
            <a:ext cx="313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四資三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103590043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蔡仁凱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54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29" y="0"/>
            <a:ext cx="3483429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502" y="0"/>
            <a:ext cx="1350498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0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456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2284" y="685399"/>
            <a:ext cx="2687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01 Call to action</a:t>
            </a:r>
            <a:endParaRPr lang="zh-TW" altLang="en-US" sz="24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6520" y="685398"/>
            <a:ext cx="3271520" cy="138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32284" y="1598265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32284" y="2226056"/>
            <a:ext cx="4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第五周作業原本是將紅框部分放左邊，這次將</a:t>
            </a:r>
            <a:r>
              <a:rPr lang="en-US" altLang="zh-TW" dirty="0" smtClean="0"/>
              <a:t>Slogan</a:t>
            </a:r>
            <a:r>
              <a:rPr lang="zh-TW" altLang="en-US" dirty="0" smtClean="0"/>
              <a:t>改為中間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32284" y="4414365"/>
            <a:ext cx="478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凸顯</a:t>
            </a:r>
            <a:r>
              <a:rPr lang="en-US" altLang="zh-TW" dirty="0" smtClean="0"/>
              <a:t>Slogan</a:t>
            </a:r>
            <a:r>
              <a:rPr lang="zh-TW" altLang="en-US" dirty="0" smtClean="0"/>
              <a:t>的部分，有一個</a:t>
            </a:r>
            <a:r>
              <a:rPr lang="en-US" altLang="zh-TW" dirty="0" smtClean="0"/>
              <a:t>call to action button</a:t>
            </a:r>
            <a:r>
              <a:rPr lang="zh-TW" altLang="en-US" dirty="0" smtClean="0"/>
              <a:t>讓使用者較易注意到</a:t>
            </a:r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2283" y="361237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3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194" r="19514"/>
          <a:stretch/>
        </p:blipFill>
        <p:spPr>
          <a:xfrm>
            <a:off x="0" y="0"/>
            <a:ext cx="4271963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1" y="1106424"/>
            <a:ext cx="2651760" cy="46542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34161" y="1849120"/>
            <a:ext cx="1290320" cy="772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27201" y="5415279"/>
            <a:ext cx="904240" cy="345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25404" y="644759"/>
            <a:ext cx="1853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02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按鈕</a:t>
            </a:r>
            <a:r>
              <a:rPr lang="zh-TW" altLang="en-US" sz="2400" dirty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效果</a:t>
            </a:r>
          </a:p>
        </p:txBody>
      </p:sp>
      <p:sp>
        <p:nvSpPr>
          <p:cNvPr id="11" name="矩形 10"/>
          <p:cNvSpPr/>
          <p:nvPr/>
        </p:nvSpPr>
        <p:spPr>
          <a:xfrm>
            <a:off x="5125404" y="1649065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25404" y="2268650"/>
            <a:ext cx="4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凸顯出按鈕，且</a:t>
            </a:r>
            <a:r>
              <a:rPr lang="zh-TW" altLang="en-US" dirty="0" smtClean="0"/>
              <a:t>使用藍色看起來較柔和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25404" y="360015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25404" y="4297680"/>
            <a:ext cx="36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讓使用者較易親近，很舒服的感覺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2" y="1106424"/>
            <a:ext cx="2651760" cy="3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75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rankaitsai</dc:creator>
  <cp:lastModifiedBy>rankaitsai</cp:lastModifiedBy>
  <cp:revision>11</cp:revision>
  <dcterms:created xsi:type="dcterms:W3CDTF">2017-05-16T07:18:28Z</dcterms:created>
  <dcterms:modified xsi:type="dcterms:W3CDTF">2017-05-16T19:18:14Z</dcterms:modified>
</cp:coreProperties>
</file>