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</p:sldIdLst>
  <p:sldSz cx="12193588" cy="200517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0" d="100"/>
          <a:sy n="30" d="100"/>
        </p:scale>
        <p:origin x="27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519" y="3281613"/>
            <a:ext cx="10364550" cy="6980967"/>
          </a:xfrm>
        </p:spPr>
        <p:txBody>
          <a:bodyPr anchor="b"/>
          <a:lstStyle>
            <a:lvl1pPr algn="ctr">
              <a:defRPr sz="800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99" y="10531792"/>
            <a:ext cx="9145191" cy="484118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76" indent="0" algn="ctr">
              <a:buNone/>
              <a:defRPr sz="2667"/>
            </a:lvl2pPr>
            <a:lvl3pPr marL="1219352" indent="0" algn="ctr">
              <a:buNone/>
              <a:defRPr sz="2400"/>
            </a:lvl3pPr>
            <a:lvl4pPr marL="1829029" indent="0" algn="ctr">
              <a:buNone/>
              <a:defRPr sz="2134"/>
            </a:lvl4pPr>
            <a:lvl5pPr marL="2438705" indent="0" algn="ctr">
              <a:buNone/>
              <a:defRPr sz="2134"/>
            </a:lvl5pPr>
            <a:lvl6pPr marL="3048381" indent="0" algn="ctr">
              <a:buNone/>
              <a:defRPr sz="2134"/>
            </a:lvl6pPr>
            <a:lvl7pPr marL="3658057" indent="0" algn="ctr">
              <a:buNone/>
              <a:defRPr sz="2134"/>
            </a:lvl7pPr>
            <a:lvl8pPr marL="4267733" indent="0" algn="ctr">
              <a:buNone/>
              <a:defRPr sz="2134"/>
            </a:lvl8pPr>
            <a:lvl9pPr marL="4877410" indent="0" algn="ctr">
              <a:buNone/>
              <a:defRPr sz="2134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003-A992-4C41-991D-9A0FBDFB35DB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49EE-F4E3-4372-B658-5E6767BA0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228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003-A992-4C41-991D-9A0FBDFB35DB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49EE-F4E3-4372-B658-5E6767BA0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12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6037" y="1067568"/>
            <a:ext cx="2629242" cy="169929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310" y="1067568"/>
            <a:ext cx="7735307" cy="169929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003-A992-4C41-991D-9A0FBDFB35DB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49EE-F4E3-4372-B658-5E6767BA0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54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003-A992-4C41-991D-9A0FBDFB35DB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49EE-F4E3-4372-B658-5E6767BA0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7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9" y="4999009"/>
            <a:ext cx="10516970" cy="8340954"/>
          </a:xfrm>
        </p:spPr>
        <p:txBody>
          <a:bodyPr anchor="b"/>
          <a:lstStyle>
            <a:lvl1pPr>
              <a:defRPr sz="800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9" y="13418872"/>
            <a:ext cx="10516970" cy="438631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6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5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705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003-A992-4C41-991D-9A0FBDFB35DB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49EE-F4E3-4372-B658-5E6767BA0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00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309" y="5337840"/>
            <a:ext cx="5182275" cy="1272262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004" y="5337840"/>
            <a:ext cx="5182275" cy="1272262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003-A992-4C41-991D-9A0FBDFB35DB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49EE-F4E3-4372-B658-5E6767BA0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23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067572"/>
            <a:ext cx="10516970" cy="387573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99" y="4915456"/>
            <a:ext cx="5158458" cy="240898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99" y="7324445"/>
            <a:ext cx="5158458" cy="1077315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005" y="4915456"/>
            <a:ext cx="5183863" cy="240898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005" y="7324445"/>
            <a:ext cx="5183863" cy="1077315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003-A992-4C41-991D-9A0FBDFB35DB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49EE-F4E3-4372-B658-5E6767BA0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41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003-A992-4C41-991D-9A0FBDFB35DB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49EE-F4E3-4372-B658-5E6767BA0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71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003-A992-4C41-991D-9A0FBDFB35DB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49EE-F4E3-4372-B658-5E6767BA0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24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336781"/>
            <a:ext cx="3932750" cy="467873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63" y="2887080"/>
            <a:ext cx="6173004" cy="14249713"/>
          </a:xfrm>
        </p:spPr>
        <p:txBody>
          <a:bodyPr/>
          <a:lstStyle>
            <a:lvl1pPr>
              <a:defRPr sz="4267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6015514"/>
            <a:ext cx="3932750" cy="11144484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003-A992-4C41-991D-9A0FBDFB35DB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49EE-F4E3-4372-B658-5E6767BA0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33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336781"/>
            <a:ext cx="3932750" cy="467873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863" y="2887080"/>
            <a:ext cx="6173004" cy="1424971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2438705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6015514"/>
            <a:ext cx="3932750" cy="11144484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003-A992-4C41-991D-9A0FBDFB35DB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49EE-F4E3-4372-B658-5E6767BA0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07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1067572"/>
            <a:ext cx="10516970" cy="3875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5337840"/>
            <a:ext cx="10516970" cy="12722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18584972"/>
            <a:ext cx="2743557" cy="1067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DD003-A992-4C41-991D-9A0FBDFB35DB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18584972"/>
            <a:ext cx="4115336" cy="1067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18584972"/>
            <a:ext cx="2743557" cy="1067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049EE-F4E3-4372-B658-5E6767BA0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62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l" defTabSz="1219352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514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91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867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43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-32029"/>
            <a:ext cx="12193588" cy="12879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802" tIns="48901" rIns="97802" bIns="489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926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" y="7123416"/>
            <a:ext cx="12163423" cy="12928297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903"/>
          <a:stretch/>
        </p:blipFill>
        <p:spPr>
          <a:xfrm>
            <a:off x="0" y="1261882"/>
            <a:ext cx="12193588" cy="5652988"/>
          </a:xfrm>
          <a:prstGeom prst="rect">
            <a:avLst/>
          </a:prstGeom>
          <a:effectLst>
            <a:innerShdw blurRad="1219200" dist="1473200" dir="4200000">
              <a:prstClr val="black">
                <a:alpha val="50000"/>
              </a:prstClr>
            </a:innerShdw>
            <a:softEdge rad="0"/>
          </a:effectLst>
        </p:spPr>
      </p:pic>
      <p:pic>
        <p:nvPicPr>
          <p:cNvPr id="30" name="圖片 2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6" t="7496" r="11026"/>
          <a:stretch/>
        </p:blipFill>
        <p:spPr>
          <a:xfrm>
            <a:off x="307028" y="11356675"/>
            <a:ext cx="4708365" cy="37957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2" name="圖片 31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8" t="17261" r="12387" b="22782"/>
          <a:stretch/>
        </p:blipFill>
        <p:spPr>
          <a:xfrm>
            <a:off x="8120032" y="15295334"/>
            <a:ext cx="3764279" cy="37142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420" y="15295334"/>
            <a:ext cx="3895883" cy="37142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2" name="圖片 4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3" r="17029" b="13267"/>
          <a:stretch/>
        </p:blipFill>
        <p:spPr>
          <a:xfrm>
            <a:off x="331762" y="7398077"/>
            <a:ext cx="4708365" cy="36839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4" name="圖片 4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1" t="6208" r="18892" b="3097"/>
          <a:stretch/>
        </p:blipFill>
        <p:spPr>
          <a:xfrm>
            <a:off x="297519" y="15295337"/>
            <a:ext cx="3749834" cy="37142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6" name="文字方塊 55"/>
          <p:cNvSpPr txBox="1"/>
          <p:nvPr/>
        </p:nvSpPr>
        <p:spPr>
          <a:xfrm>
            <a:off x="3118578" y="450764"/>
            <a:ext cx="7092222" cy="55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997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News   Event   Requirement   About Us</a:t>
            </a:r>
            <a:endParaRPr lang="zh-TW" altLang="en-US" sz="2997" dirty="0">
              <a:solidFill>
                <a:schemeClr val="bg1"/>
              </a:solidFill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  <p:pic>
        <p:nvPicPr>
          <p:cNvPr id="62" name="圖片 6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403154"/>
            <a:ext cx="1685926" cy="509390"/>
          </a:xfrm>
          <a:prstGeom prst="rect">
            <a:avLst/>
          </a:prstGeom>
        </p:spPr>
      </p:pic>
      <p:pic>
        <p:nvPicPr>
          <p:cNvPr id="66" name="圖片 6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743" y="4739691"/>
            <a:ext cx="1828800" cy="947463"/>
          </a:xfrm>
          <a:prstGeom prst="rect">
            <a:avLst/>
          </a:prstGeom>
        </p:spPr>
      </p:pic>
      <p:sp>
        <p:nvSpPr>
          <p:cNvPr id="67" name="文字方塊 66"/>
          <p:cNvSpPr txBox="1"/>
          <p:nvPr/>
        </p:nvSpPr>
        <p:spPr>
          <a:xfrm>
            <a:off x="3420663" y="2725252"/>
            <a:ext cx="5958840" cy="101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777" dirty="0">
                <a:solidFill>
                  <a:schemeClr val="bg1"/>
                </a:solidFill>
                <a:latin typeface="Myanmar Text" panose="020B0502040204020203" pitchFamily="34" charset="0"/>
                <a:ea typeface="Segoe UI Emoji" panose="020B0502040204020203" pitchFamily="34" charset="0"/>
                <a:cs typeface="Myanmar Text" panose="020B0502040204020203" pitchFamily="34" charset="0"/>
              </a:rPr>
              <a:t>LEARN</a:t>
            </a:r>
            <a:r>
              <a:rPr lang="en-US" altLang="zh-TW" sz="5777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Myanmar Text" panose="020B0502040204020203" pitchFamily="34" charset="0"/>
              </a:rPr>
              <a:t> TO CODE</a:t>
            </a:r>
          </a:p>
        </p:txBody>
      </p:sp>
      <p:sp>
        <p:nvSpPr>
          <p:cNvPr id="69" name="文字方塊 68"/>
          <p:cNvSpPr txBox="1"/>
          <p:nvPr/>
        </p:nvSpPr>
        <p:spPr>
          <a:xfrm>
            <a:off x="3040665" y="3775652"/>
            <a:ext cx="7741920" cy="638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423" dirty="0">
                <a:solidFill>
                  <a:schemeClr val="bg1"/>
                </a:solidFill>
                <a:latin typeface="Myanmar Text" panose="020B0502040204020203" pitchFamily="34" charset="0"/>
                <a:ea typeface="STZhongsong" panose="02010600040101010101" pitchFamily="2" charset="-122"/>
                <a:cs typeface="Myanmar Text" panose="020B0502040204020203" pitchFamily="34" charset="0"/>
              </a:rPr>
              <a:t>If you are interested in coding.</a:t>
            </a:r>
            <a:endParaRPr lang="zh-TW" altLang="en-US" sz="3423" dirty="0">
              <a:solidFill>
                <a:schemeClr val="bg1"/>
              </a:solidFill>
              <a:latin typeface="Myanmar Text" panose="020B0502040204020203" pitchFamily="34" charset="0"/>
              <a:ea typeface="STZhongsong" panose="02010600040101010101" pitchFamily="2" charset="-122"/>
              <a:cs typeface="Myanmar Text" panose="020B0502040204020203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" y="-152128"/>
            <a:ext cx="2486025" cy="152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3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922</TotalTime>
  <Words>15</Words>
  <Application>Microsoft Office PowerPoint</Application>
  <PresentationFormat>自訂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STZhongsong</vt:lpstr>
      <vt:lpstr>新細明體</vt:lpstr>
      <vt:lpstr>Arial</vt:lpstr>
      <vt:lpstr>Calibri</vt:lpstr>
      <vt:lpstr>Calibri Light</vt:lpstr>
      <vt:lpstr>Myanmar Text</vt:lpstr>
      <vt:lpstr>Segoe UI Emoji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rankaitsai</dc:creator>
  <cp:lastModifiedBy>rankaitsai</cp:lastModifiedBy>
  <cp:revision>30</cp:revision>
  <dcterms:created xsi:type="dcterms:W3CDTF">2017-03-28T08:02:58Z</dcterms:created>
  <dcterms:modified xsi:type="dcterms:W3CDTF">2017-05-16T18:53:32Z</dcterms:modified>
</cp:coreProperties>
</file>