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7315200" cy="1440021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A8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3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356703"/>
            <a:ext cx="6217920" cy="501340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7563446"/>
            <a:ext cx="5486400" cy="3476717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F2CF-F200-4DBD-AB0D-5F5440DA8CCE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6324-76E1-41C7-88D5-901ADE81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75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F2CF-F200-4DBD-AB0D-5F5440DA8CCE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6324-76E1-41C7-88D5-901ADE81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60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766678"/>
            <a:ext cx="1577340" cy="122035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766678"/>
            <a:ext cx="4640580" cy="1220351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F2CF-F200-4DBD-AB0D-5F5440DA8CCE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6324-76E1-41C7-88D5-901ADE81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0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F2CF-F200-4DBD-AB0D-5F5440DA8CCE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6324-76E1-41C7-88D5-901ADE81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37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3590057"/>
            <a:ext cx="6309360" cy="599008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9636813"/>
            <a:ext cx="6309360" cy="3150046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F2CF-F200-4DBD-AB0D-5F5440DA8CCE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6324-76E1-41C7-88D5-901ADE81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37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3833390"/>
            <a:ext cx="3108960" cy="913680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3833390"/>
            <a:ext cx="3108960" cy="913680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F2CF-F200-4DBD-AB0D-5F5440DA8CCE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6324-76E1-41C7-88D5-901ADE81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46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66681"/>
            <a:ext cx="6309360" cy="278337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3530053"/>
            <a:ext cx="3094672" cy="1730025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5260078"/>
            <a:ext cx="3094672" cy="77367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3530053"/>
            <a:ext cx="3109913" cy="1730025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5260078"/>
            <a:ext cx="3109913" cy="77367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F2CF-F200-4DBD-AB0D-5F5440DA8CCE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6324-76E1-41C7-88D5-901ADE81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20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F2CF-F200-4DBD-AB0D-5F5440DA8CCE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6324-76E1-41C7-88D5-901ADE81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79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F2CF-F200-4DBD-AB0D-5F5440DA8CCE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6324-76E1-41C7-88D5-901ADE81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69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960014"/>
            <a:ext cx="2359342" cy="336005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2073367"/>
            <a:ext cx="3703320" cy="10233485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4320064"/>
            <a:ext cx="2359342" cy="8003453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F2CF-F200-4DBD-AB0D-5F5440DA8CCE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6324-76E1-41C7-88D5-901ADE81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53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960014"/>
            <a:ext cx="2359342" cy="336005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2073367"/>
            <a:ext cx="3703320" cy="10233485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4320064"/>
            <a:ext cx="2359342" cy="8003453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F2CF-F200-4DBD-AB0D-5F5440DA8CCE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6324-76E1-41C7-88D5-901ADE81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24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766681"/>
            <a:ext cx="630936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3833390"/>
            <a:ext cx="630936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3346867"/>
            <a:ext cx="164592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CF2CF-F200-4DBD-AB0D-5F5440DA8CCE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13346867"/>
            <a:ext cx="246888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13346867"/>
            <a:ext cx="164592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D6324-76E1-41C7-88D5-901ADE81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80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572" y="4433615"/>
            <a:ext cx="4192627" cy="257292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903"/>
          <a:stretch/>
        </p:blipFill>
        <p:spPr>
          <a:xfrm>
            <a:off x="0" y="723025"/>
            <a:ext cx="7315200" cy="3328068"/>
          </a:xfrm>
          <a:prstGeom prst="rect">
            <a:avLst/>
          </a:prstGeom>
          <a:effectLst>
            <a:innerShdw blurRad="1219200" dist="1473200" dir="4200000">
              <a:prstClr val="black">
                <a:alpha val="50000"/>
              </a:prstClr>
            </a:innerShdw>
            <a:softEdge rad="0"/>
          </a:effectLst>
        </p:spPr>
      </p:pic>
      <p:sp>
        <p:nvSpPr>
          <p:cNvPr id="10" name="文字方塊 9"/>
          <p:cNvSpPr txBox="1"/>
          <p:nvPr/>
        </p:nvSpPr>
        <p:spPr>
          <a:xfrm>
            <a:off x="1595549" y="1248865"/>
            <a:ext cx="4112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  <a:latin typeface="Myanmar Text" panose="020B0502040204020203" pitchFamily="34" charset="0"/>
                <a:ea typeface="Segoe UI Emoji" panose="020B0502040204020203" pitchFamily="34" charset="0"/>
                <a:cs typeface="Myanmar Text" panose="020B0502040204020203" pitchFamily="34" charset="0"/>
              </a:rPr>
              <a:t>LEARN</a:t>
            </a:r>
            <a:r>
              <a:rPr lang="en-US" altLang="zh-TW" sz="3200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Myanmar Text" panose="020B0502040204020203" pitchFamily="34" charset="0"/>
              </a:rPr>
              <a:t> TO CODE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060950" y="1843239"/>
            <a:ext cx="5355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Myanmar Text" panose="020B0502040204020203" pitchFamily="34" charset="0"/>
                <a:ea typeface="STZhongsong" panose="02010600040101010101" pitchFamily="2" charset="-122"/>
                <a:cs typeface="Myanmar Text" panose="020B0502040204020203" pitchFamily="34" charset="0"/>
              </a:rPr>
              <a:t>If you are interested in coding</a:t>
            </a:r>
            <a:r>
              <a:rPr lang="en-US" altLang="zh-TW" sz="1200" dirty="0">
                <a:solidFill>
                  <a:schemeClr val="bg1"/>
                </a:solidFill>
                <a:latin typeface="Myanmar Text" panose="020B0502040204020203" pitchFamily="34" charset="0"/>
                <a:ea typeface="STZhongsong" panose="02010600040101010101" pitchFamily="2" charset="-122"/>
                <a:cs typeface="Myanmar Text" panose="020B0502040204020203" pitchFamily="34" charset="0"/>
              </a:rPr>
              <a:t>.</a:t>
            </a:r>
            <a:endParaRPr lang="zh-TW" altLang="en-US" sz="1200" dirty="0">
              <a:solidFill>
                <a:schemeClr val="bg1"/>
              </a:solidFill>
              <a:latin typeface="Myanmar Text" panose="020B0502040204020203" pitchFamily="34" charset="0"/>
              <a:ea typeface="STZhongsong" panose="02010600040101010101" pitchFamily="2" charset="-122"/>
              <a:cs typeface="Myanmar Text" panose="020B0502040204020203" pitchFamily="34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384" y="2594976"/>
            <a:ext cx="1923969" cy="86591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0"/>
            <a:ext cx="7315200" cy="7230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031653" y="234301"/>
            <a:ext cx="6324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News   Event   Requirement   About Us</a:t>
            </a:r>
            <a:endParaRPr lang="zh-TW" altLang="en-US" sz="2000" dirty="0">
              <a:solidFill>
                <a:schemeClr val="bg1"/>
              </a:solidFill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-88902"/>
            <a:ext cx="1589813" cy="90082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3" r="17029" b="13267"/>
          <a:stretch/>
        </p:blipFill>
        <p:spPr>
          <a:xfrm>
            <a:off x="114874" y="4416394"/>
            <a:ext cx="3007698" cy="23360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8"/>
          <a:srcRect t="9497" r="2715"/>
          <a:stretch/>
        </p:blipFill>
        <p:spPr>
          <a:xfrm>
            <a:off x="5956067" y="6752444"/>
            <a:ext cx="1135695" cy="254101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6" t="7496" r="11026"/>
          <a:stretch/>
        </p:blipFill>
        <p:spPr>
          <a:xfrm>
            <a:off x="114874" y="7703559"/>
            <a:ext cx="3008643" cy="21696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22572" y="7703560"/>
            <a:ext cx="4192627" cy="2169647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8"/>
          <a:srcRect t="9497" r="2715"/>
          <a:stretch/>
        </p:blipFill>
        <p:spPr>
          <a:xfrm>
            <a:off x="5926685" y="9783372"/>
            <a:ext cx="1194454" cy="267248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1" t="6208" r="18892" b="3097"/>
          <a:stretch/>
        </p:blipFill>
        <p:spPr>
          <a:xfrm>
            <a:off x="241923" y="11140187"/>
            <a:ext cx="2463996" cy="22818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919" y="11179772"/>
            <a:ext cx="2317492" cy="23109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" name="圖片 24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8" t="17261" r="12387" b="22782"/>
          <a:stretch/>
        </p:blipFill>
        <p:spPr>
          <a:xfrm>
            <a:off x="5023411" y="11165269"/>
            <a:ext cx="2291788" cy="22316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" name="文字方塊 25"/>
          <p:cNvSpPr txBox="1"/>
          <p:nvPr/>
        </p:nvSpPr>
        <p:spPr>
          <a:xfrm>
            <a:off x="690099" y="10801633"/>
            <a:ext cx="1799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MEMBERS</a:t>
            </a:r>
            <a:endParaRPr lang="zh-TW" altLang="en-US" sz="16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225247" y="10801633"/>
            <a:ext cx="2482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REQUIREMENT</a:t>
            </a:r>
            <a:endParaRPr lang="zh-TW" altLang="en-US" sz="16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663789" y="10801633"/>
            <a:ext cx="120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ALBUMS</a:t>
            </a:r>
            <a:endParaRPr lang="zh-TW" altLang="en-US" sz="1600" dirty="0"/>
          </a:p>
        </p:txBody>
      </p:sp>
      <p:sp>
        <p:nvSpPr>
          <p:cNvPr id="2" name="矩形 1"/>
          <p:cNvSpPr/>
          <p:nvPr/>
        </p:nvSpPr>
        <p:spPr>
          <a:xfrm>
            <a:off x="0" y="13530327"/>
            <a:ext cx="7315200" cy="869885"/>
          </a:xfrm>
          <a:prstGeom prst="rect">
            <a:avLst/>
          </a:prstGeom>
          <a:solidFill>
            <a:srgbClr val="B5A8D6"/>
          </a:solidFill>
          <a:ln>
            <a:solidFill>
              <a:srgbClr val="B5A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3" y="13760583"/>
            <a:ext cx="451498" cy="451498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289" y="13710410"/>
            <a:ext cx="535992" cy="535992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147" y="13756928"/>
            <a:ext cx="455153" cy="455153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214" y="13676819"/>
            <a:ext cx="578094" cy="578094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241" y="13690967"/>
            <a:ext cx="574878" cy="57487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23354" y="13780603"/>
            <a:ext cx="159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United States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304300" y="13799081"/>
            <a:ext cx="186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0912345678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336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1290</TotalTime>
  <Words>21</Words>
  <Application>Microsoft Office PowerPoint</Application>
  <PresentationFormat>自訂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STZhongsong</vt:lpstr>
      <vt:lpstr>新細明體</vt:lpstr>
      <vt:lpstr>Arial</vt:lpstr>
      <vt:lpstr>Calibri</vt:lpstr>
      <vt:lpstr>Calibri Light</vt:lpstr>
      <vt:lpstr>Myanmar Text</vt:lpstr>
      <vt:lpstr>Segoe UI Emoji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rankaitsai</dc:creator>
  <cp:lastModifiedBy>rankaitsai</cp:lastModifiedBy>
  <cp:revision>14</cp:revision>
  <dcterms:created xsi:type="dcterms:W3CDTF">2017-05-13T13:52:51Z</dcterms:created>
  <dcterms:modified xsi:type="dcterms:W3CDTF">2017-05-16T06:23:04Z</dcterms:modified>
</cp:coreProperties>
</file>