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</p:sldIdLst>
  <p:sldSz cx="3049588" cy="1547971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5A8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024" autoAdjust="0"/>
    <p:restoredTop sz="94660"/>
  </p:normalViewPr>
  <p:slideViewPr>
    <p:cSldViewPr snapToGrid="0">
      <p:cViewPr>
        <p:scale>
          <a:sx n="100" d="100"/>
          <a:sy n="100" d="100"/>
        </p:scale>
        <p:origin x="1022" y="-24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719" y="2533371"/>
            <a:ext cx="2592150" cy="5389233"/>
          </a:xfrm>
        </p:spPr>
        <p:txBody>
          <a:bodyPr anchor="b"/>
          <a:lstStyle>
            <a:lvl1pPr algn="ctr">
              <a:defRPr sz="2001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199" y="8130434"/>
            <a:ext cx="2287191" cy="3737346"/>
          </a:xfrm>
        </p:spPr>
        <p:txBody>
          <a:bodyPr/>
          <a:lstStyle>
            <a:lvl1pPr marL="0" indent="0" algn="ctr">
              <a:buNone/>
              <a:defRPr sz="800"/>
            </a:lvl1pPr>
            <a:lvl2pPr marL="152476" indent="0" algn="ctr">
              <a:buNone/>
              <a:defRPr sz="667"/>
            </a:lvl2pPr>
            <a:lvl3pPr marL="304952" indent="0" algn="ctr">
              <a:buNone/>
              <a:defRPr sz="600"/>
            </a:lvl3pPr>
            <a:lvl4pPr marL="457429" indent="0" algn="ctr">
              <a:buNone/>
              <a:defRPr sz="534"/>
            </a:lvl4pPr>
            <a:lvl5pPr marL="609905" indent="0" algn="ctr">
              <a:buNone/>
              <a:defRPr sz="534"/>
            </a:lvl5pPr>
            <a:lvl6pPr marL="762381" indent="0" algn="ctr">
              <a:buNone/>
              <a:defRPr sz="534"/>
            </a:lvl6pPr>
            <a:lvl7pPr marL="914857" indent="0" algn="ctr">
              <a:buNone/>
              <a:defRPr sz="534"/>
            </a:lvl7pPr>
            <a:lvl8pPr marL="1067333" indent="0" algn="ctr">
              <a:buNone/>
              <a:defRPr sz="534"/>
            </a:lvl8pPr>
            <a:lvl9pPr marL="1219810" indent="0" algn="ctr">
              <a:buNone/>
              <a:defRPr sz="534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D9F81-4162-4391-AC6B-EBD18ACC1658}" type="datetimeFigureOut">
              <a:rPr lang="zh-TW" altLang="en-US" smtClean="0"/>
              <a:t>2017/5/13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E3AC0-F977-47C1-B151-1246C4AAA1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9921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D9F81-4162-4391-AC6B-EBD18ACC1658}" type="datetimeFigureOut">
              <a:rPr lang="zh-TW" altLang="en-US" smtClean="0"/>
              <a:t>2017/5/13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E3AC0-F977-47C1-B151-1246C4AAA1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9199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82362" y="824152"/>
            <a:ext cx="657567" cy="13118341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9660" y="824152"/>
            <a:ext cx="1934582" cy="13118341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D9F81-4162-4391-AC6B-EBD18ACC1658}" type="datetimeFigureOut">
              <a:rPr lang="zh-TW" altLang="en-US" smtClean="0"/>
              <a:t>2017/5/13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E3AC0-F977-47C1-B151-1246C4AAA1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0320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D9F81-4162-4391-AC6B-EBD18ACC1658}" type="datetimeFigureOut">
              <a:rPr lang="zh-TW" altLang="en-US" smtClean="0"/>
              <a:t>2017/5/13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E3AC0-F977-47C1-B151-1246C4AAA1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6515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071" y="3859183"/>
            <a:ext cx="2630270" cy="6439129"/>
          </a:xfrm>
        </p:spPr>
        <p:txBody>
          <a:bodyPr anchor="b"/>
          <a:lstStyle>
            <a:lvl1pPr>
              <a:defRPr sz="2001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071" y="10359229"/>
            <a:ext cx="2630270" cy="3386186"/>
          </a:xfrm>
        </p:spPr>
        <p:txBody>
          <a:bodyPr/>
          <a:lstStyle>
            <a:lvl1pPr marL="0" indent="0">
              <a:buNone/>
              <a:defRPr sz="800">
                <a:solidFill>
                  <a:schemeClr val="tx1"/>
                </a:solidFill>
              </a:defRPr>
            </a:lvl1pPr>
            <a:lvl2pPr marL="152476" indent="0">
              <a:buNone/>
              <a:defRPr sz="667">
                <a:solidFill>
                  <a:schemeClr val="tx1">
                    <a:tint val="75000"/>
                  </a:schemeClr>
                </a:solidFill>
              </a:defRPr>
            </a:lvl2pPr>
            <a:lvl3pPr marL="304952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3pPr>
            <a:lvl4pPr marL="457429" indent="0">
              <a:buNone/>
              <a:defRPr sz="534">
                <a:solidFill>
                  <a:schemeClr val="tx1">
                    <a:tint val="75000"/>
                  </a:schemeClr>
                </a:solidFill>
              </a:defRPr>
            </a:lvl4pPr>
            <a:lvl5pPr marL="609905" indent="0">
              <a:buNone/>
              <a:defRPr sz="534">
                <a:solidFill>
                  <a:schemeClr val="tx1">
                    <a:tint val="75000"/>
                  </a:schemeClr>
                </a:solidFill>
              </a:defRPr>
            </a:lvl5pPr>
            <a:lvl6pPr marL="762381" indent="0">
              <a:buNone/>
              <a:defRPr sz="534">
                <a:solidFill>
                  <a:schemeClr val="tx1">
                    <a:tint val="75000"/>
                  </a:schemeClr>
                </a:solidFill>
              </a:defRPr>
            </a:lvl6pPr>
            <a:lvl7pPr marL="914857" indent="0">
              <a:buNone/>
              <a:defRPr sz="534">
                <a:solidFill>
                  <a:schemeClr val="tx1">
                    <a:tint val="75000"/>
                  </a:schemeClr>
                </a:solidFill>
              </a:defRPr>
            </a:lvl7pPr>
            <a:lvl8pPr marL="1067333" indent="0">
              <a:buNone/>
              <a:defRPr sz="534">
                <a:solidFill>
                  <a:schemeClr val="tx1">
                    <a:tint val="75000"/>
                  </a:schemeClr>
                </a:solidFill>
              </a:defRPr>
            </a:lvl8pPr>
            <a:lvl9pPr marL="1219810" indent="0">
              <a:buNone/>
              <a:defRPr sz="53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D9F81-4162-4391-AC6B-EBD18ACC1658}" type="datetimeFigureOut">
              <a:rPr lang="zh-TW" altLang="en-US" smtClean="0"/>
              <a:t>2017/5/13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E3AC0-F977-47C1-B151-1246C4AAA1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436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9659" y="4120757"/>
            <a:ext cx="1296075" cy="9821736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43854" y="4120757"/>
            <a:ext cx="1296075" cy="9821736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D9F81-4162-4391-AC6B-EBD18ACC1658}" type="datetimeFigureOut">
              <a:rPr lang="zh-TW" altLang="en-US" smtClean="0"/>
              <a:t>2017/5/13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E3AC0-F977-47C1-B151-1246C4AAA1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2976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056" y="824155"/>
            <a:ext cx="2630270" cy="299202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0057" y="3794681"/>
            <a:ext cx="1290118" cy="1859714"/>
          </a:xfrm>
        </p:spPr>
        <p:txBody>
          <a:bodyPr anchor="b"/>
          <a:lstStyle>
            <a:lvl1pPr marL="0" indent="0">
              <a:buNone/>
              <a:defRPr sz="800" b="1"/>
            </a:lvl1pPr>
            <a:lvl2pPr marL="152476" indent="0">
              <a:buNone/>
              <a:defRPr sz="667" b="1"/>
            </a:lvl2pPr>
            <a:lvl3pPr marL="304952" indent="0">
              <a:buNone/>
              <a:defRPr sz="600" b="1"/>
            </a:lvl3pPr>
            <a:lvl4pPr marL="457429" indent="0">
              <a:buNone/>
              <a:defRPr sz="534" b="1"/>
            </a:lvl4pPr>
            <a:lvl5pPr marL="609905" indent="0">
              <a:buNone/>
              <a:defRPr sz="534" b="1"/>
            </a:lvl5pPr>
            <a:lvl6pPr marL="762381" indent="0">
              <a:buNone/>
              <a:defRPr sz="534" b="1"/>
            </a:lvl6pPr>
            <a:lvl7pPr marL="914857" indent="0">
              <a:buNone/>
              <a:defRPr sz="534" b="1"/>
            </a:lvl7pPr>
            <a:lvl8pPr marL="1067333" indent="0">
              <a:buNone/>
              <a:defRPr sz="534" b="1"/>
            </a:lvl8pPr>
            <a:lvl9pPr marL="1219810" indent="0">
              <a:buNone/>
              <a:defRPr sz="534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0057" y="5654395"/>
            <a:ext cx="1290118" cy="8316764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43854" y="3794681"/>
            <a:ext cx="1296472" cy="1859714"/>
          </a:xfrm>
        </p:spPr>
        <p:txBody>
          <a:bodyPr anchor="b"/>
          <a:lstStyle>
            <a:lvl1pPr marL="0" indent="0">
              <a:buNone/>
              <a:defRPr sz="800" b="1"/>
            </a:lvl1pPr>
            <a:lvl2pPr marL="152476" indent="0">
              <a:buNone/>
              <a:defRPr sz="667" b="1"/>
            </a:lvl2pPr>
            <a:lvl3pPr marL="304952" indent="0">
              <a:buNone/>
              <a:defRPr sz="600" b="1"/>
            </a:lvl3pPr>
            <a:lvl4pPr marL="457429" indent="0">
              <a:buNone/>
              <a:defRPr sz="534" b="1"/>
            </a:lvl4pPr>
            <a:lvl5pPr marL="609905" indent="0">
              <a:buNone/>
              <a:defRPr sz="534" b="1"/>
            </a:lvl5pPr>
            <a:lvl6pPr marL="762381" indent="0">
              <a:buNone/>
              <a:defRPr sz="534" b="1"/>
            </a:lvl6pPr>
            <a:lvl7pPr marL="914857" indent="0">
              <a:buNone/>
              <a:defRPr sz="534" b="1"/>
            </a:lvl7pPr>
            <a:lvl8pPr marL="1067333" indent="0">
              <a:buNone/>
              <a:defRPr sz="534" b="1"/>
            </a:lvl8pPr>
            <a:lvl9pPr marL="1219810" indent="0">
              <a:buNone/>
              <a:defRPr sz="534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43854" y="5654395"/>
            <a:ext cx="1296472" cy="8316764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D9F81-4162-4391-AC6B-EBD18ACC1658}" type="datetimeFigureOut">
              <a:rPr lang="zh-TW" altLang="en-US" smtClean="0"/>
              <a:t>2017/5/13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E3AC0-F977-47C1-B151-1246C4AAA1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4142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D9F81-4162-4391-AC6B-EBD18ACC1658}" type="datetimeFigureOut">
              <a:rPr lang="zh-TW" altLang="en-US" smtClean="0"/>
              <a:t>2017/5/13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E3AC0-F977-47C1-B151-1246C4AAA1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3899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D9F81-4162-4391-AC6B-EBD18ACC1658}" type="datetimeFigureOut">
              <a:rPr lang="zh-TW" altLang="en-US" smtClean="0"/>
              <a:t>2017/5/13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E3AC0-F977-47C1-B151-1246C4AAA1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6450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056" y="1031981"/>
            <a:ext cx="983572" cy="3611933"/>
          </a:xfrm>
        </p:spPr>
        <p:txBody>
          <a:bodyPr anchor="b"/>
          <a:lstStyle>
            <a:lvl1pPr>
              <a:defRPr sz="1067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6472" y="2228796"/>
            <a:ext cx="1543854" cy="11000629"/>
          </a:xfrm>
        </p:spPr>
        <p:txBody>
          <a:bodyPr/>
          <a:lstStyle>
            <a:lvl1pPr>
              <a:defRPr sz="1067"/>
            </a:lvl1pPr>
            <a:lvl2pPr>
              <a:defRPr sz="934"/>
            </a:lvl2pPr>
            <a:lvl3pPr>
              <a:defRPr sz="800"/>
            </a:lvl3pPr>
            <a:lvl4pPr>
              <a:defRPr sz="667"/>
            </a:lvl4pPr>
            <a:lvl5pPr>
              <a:defRPr sz="667"/>
            </a:lvl5pPr>
            <a:lvl6pPr>
              <a:defRPr sz="667"/>
            </a:lvl6pPr>
            <a:lvl7pPr>
              <a:defRPr sz="667"/>
            </a:lvl7pPr>
            <a:lvl8pPr>
              <a:defRPr sz="667"/>
            </a:lvl8pPr>
            <a:lvl9pPr>
              <a:defRPr sz="667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0056" y="4643914"/>
            <a:ext cx="983572" cy="8603425"/>
          </a:xfrm>
        </p:spPr>
        <p:txBody>
          <a:bodyPr/>
          <a:lstStyle>
            <a:lvl1pPr marL="0" indent="0">
              <a:buNone/>
              <a:defRPr sz="534"/>
            </a:lvl1pPr>
            <a:lvl2pPr marL="152476" indent="0">
              <a:buNone/>
              <a:defRPr sz="467"/>
            </a:lvl2pPr>
            <a:lvl3pPr marL="304952" indent="0">
              <a:buNone/>
              <a:defRPr sz="400"/>
            </a:lvl3pPr>
            <a:lvl4pPr marL="457429" indent="0">
              <a:buNone/>
              <a:defRPr sz="334"/>
            </a:lvl4pPr>
            <a:lvl5pPr marL="609905" indent="0">
              <a:buNone/>
              <a:defRPr sz="334"/>
            </a:lvl5pPr>
            <a:lvl6pPr marL="762381" indent="0">
              <a:buNone/>
              <a:defRPr sz="334"/>
            </a:lvl6pPr>
            <a:lvl7pPr marL="914857" indent="0">
              <a:buNone/>
              <a:defRPr sz="334"/>
            </a:lvl7pPr>
            <a:lvl8pPr marL="1067333" indent="0">
              <a:buNone/>
              <a:defRPr sz="334"/>
            </a:lvl8pPr>
            <a:lvl9pPr marL="1219810" indent="0">
              <a:buNone/>
              <a:defRPr sz="334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D9F81-4162-4391-AC6B-EBD18ACC1658}" type="datetimeFigureOut">
              <a:rPr lang="zh-TW" altLang="en-US" smtClean="0"/>
              <a:t>2017/5/13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E3AC0-F977-47C1-B151-1246C4AAA1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354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056" y="1031981"/>
            <a:ext cx="983572" cy="3611933"/>
          </a:xfrm>
        </p:spPr>
        <p:txBody>
          <a:bodyPr anchor="b"/>
          <a:lstStyle>
            <a:lvl1pPr>
              <a:defRPr sz="1067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96472" y="2228796"/>
            <a:ext cx="1543854" cy="11000629"/>
          </a:xfrm>
        </p:spPr>
        <p:txBody>
          <a:bodyPr anchor="t"/>
          <a:lstStyle>
            <a:lvl1pPr marL="0" indent="0">
              <a:buNone/>
              <a:defRPr sz="1067"/>
            </a:lvl1pPr>
            <a:lvl2pPr marL="152476" indent="0">
              <a:buNone/>
              <a:defRPr sz="934"/>
            </a:lvl2pPr>
            <a:lvl3pPr marL="304952" indent="0">
              <a:buNone/>
              <a:defRPr sz="800"/>
            </a:lvl3pPr>
            <a:lvl4pPr marL="457429" indent="0">
              <a:buNone/>
              <a:defRPr sz="667"/>
            </a:lvl4pPr>
            <a:lvl5pPr marL="609905" indent="0">
              <a:buNone/>
              <a:defRPr sz="667"/>
            </a:lvl5pPr>
            <a:lvl6pPr marL="762381" indent="0">
              <a:buNone/>
              <a:defRPr sz="667"/>
            </a:lvl6pPr>
            <a:lvl7pPr marL="914857" indent="0">
              <a:buNone/>
              <a:defRPr sz="667"/>
            </a:lvl7pPr>
            <a:lvl8pPr marL="1067333" indent="0">
              <a:buNone/>
              <a:defRPr sz="667"/>
            </a:lvl8pPr>
            <a:lvl9pPr marL="1219810" indent="0">
              <a:buNone/>
              <a:defRPr sz="667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0056" y="4643914"/>
            <a:ext cx="983572" cy="8603425"/>
          </a:xfrm>
        </p:spPr>
        <p:txBody>
          <a:bodyPr/>
          <a:lstStyle>
            <a:lvl1pPr marL="0" indent="0">
              <a:buNone/>
              <a:defRPr sz="534"/>
            </a:lvl1pPr>
            <a:lvl2pPr marL="152476" indent="0">
              <a:buNone/>
              <a:defRPr sz="467"/>
            </a:lvl2pPr>
            <a:lvl3pPr marL="304952" indent="0">
              <a:buNone/>
              <a:defRPr sz="400"/>
            </a:lvl3pPr>
            <a:lvl4pPr marL="457429" indent="0">
              <a:buNone/>
              <a:defRPr sz="334"/>
            </a:lvl4pPr>
            <a:lvl5pPr marL="609905" indent="0">
              <a:buNone/>
              <a:defRPr sz="334"/>
            </a:lvl5pPr>
            <a:lvl6pPr marL="762381" indent="0">
              <a:buNone/>
              <a:defRPr sz="334"/>
            </a:lvl6pPr>
            <a:lvl7pPr marL="914857" indent="0">
              <a:buNone/>
              <a:defRPr sz="334"/>
            </a:lvl7pPr>
            <a:lvl8pPr marL="1067333" indent="0">
              <a:buNone/>
              <a:defRPr sz="334"/>
            </a:lvl8pPr>
            <a:lvl9pPr marL="1219810" indent="0">
              <a:buNone/>
              <a:defRPr sz="334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D9F81-4162-4391-AC6B-EBD18ACC1658}" type="datetimeFigureOut">
              <a:rPr lang="zh-TW" altLang="en-US" smtClean="0"/>
              <a:t>2017/5/13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E3AC0-F977-47C1-B151-1246C4AAA1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4545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9659" y="824155"/>
            <a:ext cx="2630270" cy="29920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9659" y="4120757"/>
            <a:ext cx="2630270" cy="98217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9659" y="14347404"/>
            <a:ext cx="686157" cy="8241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CD9F81-4162-4391-AC6B-EBD18ACC1658}" type="datetimeFigureOut">
              <a:rPr lang="zh-TW" altLang="en-US" smtClean="0"/>
              <a:t>2017/5/13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10176" y="14347404"/>
            <a:ext cx="1029236" cy="8241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53772" y="14347404"/>
            <a:ext cx="686157" cy="8241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0E3AC0-F977-47C1-B151-1246C4AAA1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1609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304952" rtl="0" eaLnBrk="1" latinLnBrk="0" hangingPunct="1">
        <a:lnSpc>
          <a:spcPct val="90000"/>
        </a:lnSpc>
        <a:spcBef>
          <a:spcPct val="0"/>
        </a:spcBef>
        <a:buNone/>
        <a:defRPr sz="14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6238" indent="-76238" algn="l" defTabSz="304952" rtl="0" eaLnBrk="1" latinLnBrk="0" hangingPunct="1">
        <a:lnSpc>
          <a:spcPct val="90000"/>
        </a:lnSpc>
        <a:spcBef>
          <a:spcPts val="334"/>
        </a:spcBef>
        <a:buFont typeface="Arial" panose="020B0604020202020204" pitchFamily="34" charset="0"/>
        <a:buChar char="•"/>
        <a:defRPr sz="934" kern="1200">
          <a:solidFill>
            <a:schemeClr val="tx1"/>
          </a:solidFill>
          <a:latin typeface="+mn-lt"/>
          <a:ea typeface="+mn-ea"/>
          <a:cs typeface="+mn-cs"/>
        </a:defRPr>
      </a:lvl1pPr>
      <a:lvl2pPr marL="228714" indent="-76238" algn="l" defTabSz="304952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2pPr>
      <a:lvl3pPr marL="381191" indent="-76238" algn="l" defTabSz="304952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67" kern="1200">
          <a:solidFill>
            <a:schemeClr val="tx1"/>
          </a:solidFill>
          <a:latin typeface="+mn-lt"/>
          <a:ea typeface="+mn-ea"/>
          <a:cs typeface="+mn-cs"/>
        </a:defRPr>
      </a:lvl3pPr>
      <a:lvl4pPr marL="533667" indent="-76238" algn="l" defTabSz="304952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4pPr>
      <a:lvl5pPr marL="686143" indent="-76238" algn="l" defTabSz="304952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5pPr>
      <a:lvl6pPr marL="838619" indent="-76238" algn="l" defTabSz="304952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6pPr>
      <a:lvl7pPr marL="991095" indent="-76238" algn="l" defTabSz="304952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7pPr>
      <a:lvl8pPr marL="1143572" indent="-76238" algn="l" defTabSz="304952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8pPr>
      <a:lvl9pPr marL="1296048" indent="-76238" algn="l" defTabSz="304952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4952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1pPr>
      <a:lvl2pPr marL="152476" algn="l" defTabSz="304952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2pPr>
      <a:lvl3pPr marL="304952" algn="l" defTabSz="304952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3pPr>
      <a:lvl4pPr marL="457429" algn="l" defTabSz="304952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4pPr>
      <a:lvl5pPr marL="609905" algn="l" defTabSz="304952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5pPr>
      <a:lvl6pPr marL="762381" algn="l" defTabSz="304952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6pPr>
      <a:lvl7pPr marL="914857" algn="l" defTabSz="304952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7pPr>
      <a:lvl8pPr marL="1067333" algn="l" defTabSz="304952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8pPr>
      <a:lvl9pPr marL="1219810" algn="l" defTabSz="304952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jpg"/><Relationship Id="rId18" Type="http://schemas.openxmlformats.org/officeDocument/2006/relationships/image" Target="../media/image16.png"/><Relationship Id="rId3" Type="http://schemas.openxmlformats.org/officeDocument/2006/relationships/image" Target="../media/image2.png"/><Relationship Id="rId7" Type="http://schemas.openxmlformats.org/officeDocument/2006/relationships/image" Target="../media/image5.jpg"/><Relationship Id="rId12" Type="http://schemas.openxmlformats.org/officeDocument/2006/relationships/image" Target="../media/image10.jpeg"/><Relationship Id="rId17" Type="http://schemas.openxmlformats.org/officeDocument/2006/relationships/image" Target="../media/image15.png"/><Relationship Id="rId2" Type="http://schemas.openxmlformats.org/officeDocument/2006/relationships/image" Target="../media/image1.png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microsoft.com/office/2007/relationships/hdphoto" Target="../media/hdphoto1.wdp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3.png"/><Relationship Id="rId9" Type="http://schemas.openxmlformats.org/officeDocument/2006/relationships/image" Target="../media/image7.png"/><Relationship Id="rId14" Type="http://schemas.openxmlformats.org/officeDocument/2006/relationships/image" Target="../media/image1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3049588" cy="31530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3141" y="8713"/>
            <a:ext cx="297873" cy="297873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3897"/>
            <a:ext cx="701040" cy="37662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9903"/>
          <a:stretch/>
        </p:blipFill>
        <p:spPr>
          <a:xfrm>
            <a:off x="0" y="315301"/>
            <a:ext cx="3049588" cy="1493185"/>
          </a:xfrm>
          <a:prstGeom prst="rect">
            <a:avLst/>
          </a:prstGeom>
          <a:effectLst>
            <a:innerShdw blurRad="1219200" dist="1473200" dir="4200000">
              <a:prstClr val="black">
                <a:alpha val="50000"/>
              </a:prstClr>
            </a:innerShdw>
            <a:softEdge rad="0"/>
          </a:effectLst>
        </p:spPr>
      </p:pic>
      <p:sp>
        <p:nvSpPr>
          <p:cNvPr id="8" name="文字方塊 7"/>
          <p:cNvSpPr txBox="1"/>
          <p:nvPr/>
        </p:nvSpPr>
        <p:spPr>
          <a:xfrm>
            <a:off x="667545" y="525821"/>
            <a:ext cx="17145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dirty="0">
                <a:solidFill>
                  <a:schemeClr val="bg1"/>
                </a:solidFill>
                <a:latin typeface="Myanmar Text" panose="020B0502040204020203" pitchFamily="34" charset="0"/>
                <a:ea typeface="Segoe UI Emoji" panose="020B0502040204020203" pitchFamily="34" charset="0"/>
                <a:cs typeface="Myanmar Text" panose="020B0502040204020203" pitchFamily="34" charset="0"/>
              </a:rPr>
              <a:t>LEARN</a:t>
            </a:r>
            <a:r>
              <a:rPr lang="en-US" altLang="zh-TW" sz="1600" dirty="0">
                <a:solidFill>
                  <a:schemeClr val="bg1"/>
                </a:solidFill>
                <a:latin typeface="Segoe UI Emoji" panose="020B0502040204020203" pitchFamily="34" charset="0"/>
                <a:ea typeface="Segoe UI Emoji" panose="020B0502040204020203" pitchFamily="34" charset="0"/>
                <a:cs typeface="Myanmar Text" panose="020B0502040204020203" pitchFamily="34" charset="0"/>
              </a:rPr>
              <a:t> TO CODE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408464" y="852705"/>
            <a:ext cx="22326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>
                <a:solidFill>
                  <a:schemeClr val="bg1"/>
                </a:solidFill>
                <a:latin typeface="Myanmar Text" panose="020B0502040204020203" pitchFamily="34" charset="0"/>
                <a:ea typeface="STZhongsong" panose="02010600040101010101" pitchFamily="2" charset="-122"/>
                <a:cs typeface="Myanmar Text" panose="020B0502040204020203" pitchFamily="34" charset="0"/>
              </a:rPr>
              <a:t>If you are interested in coding.</a:t>
            </a:r>
            <a:endParaRPr lang="zh-TW" altLang="en-US" sz="1200" dirty="0">
              <a:solidFill>
                <a:schemeClr val="bg1"/>
              </a:solidFill>
              <a:latin typeface="Myanmar Text" panose="020B0502040204020203" pitchFamily="34" charset="0"/>
              <a:ea typeface="STZhongsong" panose="02010600040101010101" pitchFamily="2" charset="-122"/>
              <a:cs typeface="Myanmar Text" panose="020B0502040204020203" pitchFamily="34" charset="0"/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630" y="1223708"/>
            <a:ext cx="868330" cy="420597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53" r="17029" b="13267"/>
          <a:stretch/>
        </p:blipFill>
        <p:spPr>
          <a:xfrm>
            <a:off x="222568" y="1902483"/>
            <a:ext cx="2627312" cy="14655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3" name="圖片 12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46" t="7496" r="11026"/>
          <a:stretch/>
        </p:blipFill>
        <p:spPr>
          <a:xfrm>
            <a:off x="266224" y="4561249"/>
            <a:ext cx="2583656" cy="143849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5" name="圖片 14"/>
          <p:cNvPicPr>
            <a:picLocks noChangeAspect="1"/>
          </p:cNvPicPr>
          <p:nvPr/>
        </p:nvPicPr>
        <p:blipFill rotWithShape="1">
          <a:blip r:embed="rId9"/>
          <a:srcRect t="9497" r="2715"/>
          <a:stretch/>
        </p:blipFill>
        <p:spPr>
          <a:xfrm>
            <a:off x="1201624" y="4305300"/>
            <a:ext cx="704616" cy="157651"/>
          </a:xfrm>
          <a:prstGeom prst="rect">
            <a:avLst/>
          </a:prstGeom>
        </p:spPr>
      </p:pic>
      <p:pic>
        <p:nvPicPr>
          <p:cNvPr id="16" name="圖片 15"/>
          <p:cNvPicPr>
            <a:picLocks noChangeAspect="1"/>
          </p:cNvPicPr>
          <p:nvPr/>
        </p:nvPicPr>
        <p:blipFill rotWithShape="1">
          <a:blip r:embed="rId9"/>
          <a:srcRect t="9497" r="2715"/>
          <a:stretch/>
        </p:blipFill>
        <p:spPr>
          <a:xfrm>
            <a:off x="1201624" y="7169014"/>
            <a:ext cx="704616" cy="157651"/>
          </a:xfrm>
          <a:prstGeom prst="rect">
            <a:avLst/>
          </a:prstGeom>
        </p:spPr>
      </p:pic>
      <p:pic>
        <p:nvPicPr>
          <p:cNvPr id="18" name="圖片 1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69240" y="3295609"/>
            <a:ext cx="2580640" cy="1009691"/>
          </a:xfrm>
          <a:prstGeom prst="rect">
            <a:avLst/>
          </a:prstGeom>
        </p:spPr>
      </p:pic>
      <p:pic>
        <p:nvPicPr>
          <p:cNvPr id="19" name="圖片 1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66224" y="6098048"/>
            <a:ext cx="2583656" cy="972662"/>
          </a:xfrm>
          <a:prstGeom prst="rect">
            <a:avLst/>
          </a:prstGeom>
        </p:spPr>
      </p:pic>
      <p:pic>
        <p:nvPicPr>
          <p:cNvPr id="20" name="圖片 19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98" t="17261" r="12387" b="22782"/>
          <a:stretch/>
        </p:blipFill>
        <p:spPr>
          <a:xfrm>
            <a:off x="440150" y="12624937"/>
            <a:ext cx="2274676" cy="212738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1" name="圖片 20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150" y="10204151"/>
            <a:ext cx="2200974" cy="205433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2" name="圖片 21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01" t="6208" r="18892" b="3097"/>
          <a:stretch/>
        </p:blipFill>
        <p:spPr>
          <a:xfrm>
            <a:off x="440150" y="7760530"/>
            <a:ext cx="2242990" cy="207717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4" name="文字方塊 23"/>
          <p:cNvSpPr txBox="1"/>
          <p:nvPr/>
        </p:nvSpPr>
        <p:spPr>
          <a:xfrm>
            <a:off x="1106840" y="7479304"/>
            <a:ext cx="1325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MEMBERS</a:t>
            </a:r>
            <a:endParaRPr lang="zh-TW" altLang="en-US" sz="1400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967378" y="9896375"/>
            <a:ext cx="16048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REQUIREMENT</a:t>
            </a:r>
            <a:endParaRPr lang="zh-TW" altLang="en-US" sz="1400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1199289" y="12317160"/>
            <a:ext cx="8733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ALBUMS</a:t>
            </a:r>
            <a:endParaRPr lang="zh-TW" altLang="en-US" sz="1400" dirty="0"/>
          </a:p>
        </p:txBody>
      </p:sp>
      <p:sp>
        <p:nvSpPr>
          <p:cNvPr id="27" name="矩形 26"/>
          <p:cNvSpPr/>
          <p:nvPr/>
        </p:nvSpPr>
        <p:spPr>
          <a:xfrm>
            <a:off x="0" y="15111148"/>
            <a:ext cx="3049588" cy="367030"/>
          </a:xfrm>
          <a:prstGeom prst="rect">
            <a:avLst/>
          </a:prstGeom>
          <a:solidFill>
            <a:srgbClr val="B5A8D6"/>
          </a:solidFill>
          <a:ln>
            <a:solidFill>
              <a:srgbClr val="B5A8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/>
          </a:p>
        </p:txBody>
      </p:sp>
      <p:pic>
        <p:nvPicPr>
          <p:cNvPr id="28" name="圖片 27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487" y="15163433"/>
            <a:ext cx="260890" cy="260890"/>
          </a:xfrm>
          <a:prstGeom prst="rect">
            <a:avLst/>
          </a:prstGeom>
        </p:spPr>
      </p:pic>
      <p:pic>
        <p:nvPicPr>
          <p:cNvPr id="29" name="圖片 28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005" y="15127342"/>
            <a:ext cx="345438" cy="345438"/>
          </a:xfrm>
          <a:prstGeom prst="rect">
            <a:avLst/>
          </a:prstGeom>
        </p:spPr>
      </p:pic>
      <p:pic>
        <p:nvPicPr>
          <p:cNvPr id="30" name="圖片 29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036" y="15163433"/>
            <a:ext cx="267258" cy="267258"/>
          </a:xfrm>
          <a:prstGeom prst="rect">
            <a:avLst/>
          </a:prstGeom>
        </p:spPr>
      </p:pic>
      <p:pic>
        <p:nvPicPr>
          <p:cNvPr id="31" name="圖片 30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8295" y="15122528"/>
            <a:ext cx="355651" cy="355651"/>
          </a:xfrm>
          <a:prstGeom prst="rect">
            <a:avLst/>
          </a:prstGeom>
        </p:spPr>
      </p:pic>
      <p:pic>
        <p:nvPicPr>
          <p:cNvPr id="32" name="圖片 31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3945" y="15130047"/>
            <a:ext cx="341656" cy="341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5229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938</TotalTime>
  <Words>13</Words>
  <Application>Microsoft Office PowerPoint</Application>
  <PresentationFormat>自訂</PresentationFormat>
  <Paragraphs>5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9" baseType="lpstr">
      <vt:lpstr>STZhongsong</vt:lpstr>
      <vt:lpstr>新細明體</vt:lpstr>
      <vt:lpstr>Arial</vt:lpstr>
      <vt:lpstr>Calibri</vt:lpstr>
      <vt:lpstr>Calibri Light</vt:lpstr>
      <vt:lpstr>Myanmar Text</vt:lpstr>
      <vt:lpstr>Segoe UI Emoji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rankaitsai</dc:creator>
  <cp:lastModifiedBy>rankaitsai</cp:lastModifiedBy>
  <cp:revision>9</cp:revision>
  <dcterms:created xsi:type="dcterms:W3CDTF">2017-05-13T12:22:49Z</dcterms:created>
  <dcterms:modified xsi:type="dcterms:W3CDTF">2017-05-14T04:01:19Z</dcterms:modified>
</cp:coreProperties>
</file>