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3588" cy="181943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10" y="-6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519" y="2977640"/>
            <a:ext cx="10364550" cy="6334325"/>
          </a:xfrm>
        </p:spPr>
        <p:txBody>
          <a:bodyPr anchor="b"/>
          <a:lstStyle>
            <a:lvl1pPr algn="ctr">
              <a:defRPr sz="800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199" y="9556240"/>
            <a:ext cx="9145191" cy="439275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676" indent="0" algn="ctr">
              <a:buNone/>
              <a:defRPr sz="2667"/>
            </a:lvl2pPr>
            <a:lvl3pPr marL="1219352" indent="0" algn="ctr">
              <a:buNone/>
              <a:defRPr sz="2400"/>
            </a:lvl3pPr>
            <a:lvl4pPr marL="1829029" indent="0" algn="ctr">
              <a:buNone/>
              <a:defRPr sz="2134"/>
            </a:lvl4pPr>
            <a:lvl5pPr marL="2438705" indent="0" algn="ctr">
              <a:buNone/>
              <a:defRPr sz="2134"/>
            </a:lvl5pPr>
            <a:lvl6pPr marL="3048381" indent="0" algn="ctr">
              <a:buNone/>
              <a:defRPr sz="2134"/>
            </a:lvl6pPr>
            <a:lvl7pPr marL="3658057" indent="0" algn="ctr">
              <a:buNone/>
              <a:defRPr sz="2134"/>
            </a:lvl7pPr>
            <a:lvl8pPr marL="4267733" indent="0" algn="ctr">
              <a:buNone/>
              <a:defRPr sz="2134"/>
            </a:lvl8pPr>
            <a:lvl9pPr marL="4877410" indent="0" algn="ctr">
              <a:buNone/>
              <a:defRPr sz="2134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D003-A992-4C41-991D-9A0FBDFB35DB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49EE-F4E3-4372-B658-5E6767BA08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4749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D003-A992-4C41-991D-9A0FBDFB35DB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49EE-F4E3-4372-B658-5E6767BA08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414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6037" y="968680"/>
            <a:ext cx="2629242" cy="1541886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310" y="968680"/>
            <a:ext cx="7735307" cy="1541886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D003-A992-4C41-991D-9A0FBDFB35DB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49EE-F4E3-4372-B658-5E6767BA08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8194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D003-A992-4C41-991D-9A0FBDFB35DB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49EE-F4E3-4372-B658-5E6767BA08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139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959" y="4535955"/>
            <a:ext cx="10516970" cy="7568338"/>
          </a:xfrm>
        </p:spPr>
        <p:txBody>
          <a:bodyPr anchor="b"/>
          <a:lstStyle>
            <a:lvl1pPr>
              <a:defRPr sz="800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959" y="12175892"/>
            <a:ext cx="10516970" cy="398001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676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35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9029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4pPr>
            <a:lvl5pPr marL="2438705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5pPr>
            <a:lvl6pPr marL="3048381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6pPr>
            <a:lvl7pPr marL="3658057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7pPr>
            <a:lvl8pPr marL="4267733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8pPr>
            <a:lvl9pPr marL="4877410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D003-A992-4C41-991D-9A0FBDFB35DB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49EE-F4E3-4372-B658-5E6767BA08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8706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309" y="4843400"/>
            <a:ext cx="5182275" cy="1154414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004" y="4843400"/>
            <a:ext cx="5182275" cy="1154414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D003-A992-4C41-991D-9A0FBDFB35DB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49EE-F4E3-4372-B658-5E6767BA08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6364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7" y="968684"/>
            <a:ext cx="10516970" cy="351673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899" y="4460141"/>
            <a:ext cx="5158458" cy="218584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76" indent="0">
              <a:buNone/>
              <a:defRPr sz="2667" b="1"/>
            </a:lvl2pPr>
            <a:lvl3pPr marL="1219352" indent="0">
              <a:buNone/>
              <a:defRPr sz="2400" b="1"/>
            </a:lvl3pPr>
            <a:lvl4pPr marL="1829029" indent="0">
              <a:buNone/>
              <a:defRPr sz="2134" b="1"/>
            </a:lvl4pPr>
            <a:lvl5pPr marL="2438705" indent="0">
              <a:buNone/>
              <a:defRPr sz="2134" b="1"/>
            </a:lvl5pPr>
            <a:lvl6pPr marL="3048381" indent="0">
              <a:buNone/>
              <a:defRPr sz="2134" b="1"/>
            </a:lvl6pPr>
            <a:lvl7pPr marL="3658057" indent="0">
              <a:buNone/>
              <a:defRPr sz="2134" b="1"/>
            </a:lvl7pPr>
            <a:lvl8pPr marL="4267733" indent="0">
              <a:buNone/>
              <a:defRPr sz="2134" b="1"/>
            </a:lvl8pPr>
            <a:lvl9pPr marL="4877410" indent="0">
              <a:buNone/>
              <a:defRPr sz="2134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899" y="6645988"/>
            <a:ext cx="5158458" cy="977524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005" y="4460141"/>
            <a:ext cx="5183863" cy="218584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76" indent="0">
              <a:buNone/>
              <a:defRPr sz="2667" b="1"/>
            </a:lvl2pPr>
            <a:lvl3pPr marL="1219352" indent="0">
              <a:buNone/>
              <a:defRPr sz="2400" b="1"/>
            </a:lvl3pPr>
            <a:lvl4pPr marL="1829029" indent="0">
              <a:buNone/>
              <a:defRPr sz="2134" b="1"/>
            </a:lvl4pPr>
            <a:lvl5pPr marL="2438705" indent="0">
              <a:buNone/>
              <a:defRPr sz="2134" b="1"/>
            </a:lvl5pPr>
            <a:lvl6pPr marL="3048381" indent="0">
              <a:buNone/>
              <a:defRPr sz="2134" b="1"/>
            </a:lvl6pPr>
            <a:lvl7pPr marL="3658057" indent="0">
              <a:buNone/>
              <a:defRPr sz="2134" b="1"/>
            </a:lvl7pPr>
            <a:lvl8pPr marL="4267733" indent="0">
              <a:buNone/>
              <a:defRPr sz="2134" b="1"/>
            </a:lvl8pPr>
            <a:lvl9pPr marL="4877410" indent="0">
              <a:buNone/>
              <a:defRPr sz="2134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005" y="6645988"/>
            <a:ext cx="5183863" cy="977524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D003-A992-4C41-991D-9A0FBDFB35DB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49EE-F4E3-4372-B658-5E6767BA08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1854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D003-A992-4C41-991D-9A0FBDFB35DB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49EE-F4E3-4372-B658-5E6767BA08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9117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D003-A992-4C41-991D-9A0FBDFB35DB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49EE-F4E3-4372-B658-5E6767BA08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3729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7" y="1212956"/>
            <a:ext cx="3932750" cy="4245346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863" y="2619652"/>
            <a:ext cx="6173004" cy="12929773"/>
          </a:xfrm>
        </p:spPr>
        <p:txBody>
          <a:bodyPr/>
          <a:lstStyle>
            <a:lvl1pPr>
              <a:defRPr sz="4267"/>
            </a:lvl1pPr>
            <a:lvl2pPr>
              <a:defRPr sz="3734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97" y="5458301"/>
            <a:ext cx="3932750" cy="10112179"/>
          </a:xfrm>
        </p:spPr>
        <p:txBody>
          <a:bodyPr/>
          <a:lstStyle>
            <a:lvl1pPr marL="0" indent="0">
              <a:buNone/>
              <a:defRPr sz="2134"/>
            </a:lvl1pPr>
            <a:lvl2pPr marL="609676" indent="0">
              <a:buNone/>
              <a:defRPr sz="1867"/>
            </a:lvl2pPr>
            <a:lvl3pPr marL="1219352" indent="0">
              <a:buNone/>
              <a:defRPr sz="1600"/>
            </a:lvl3pPr>
            <a:lvl4pPr marL="1829029" indent="0">
              <a:buNone/>
              <a:defRPr sz="1334"/>
            </a:lvl4pPr>
            <a:lvl5pPr marL="2438705" indent="0">
              <a:buNone/>
              <a:defRPr sz="1334"/>
            </a:lvl5pPr>
            <a:lvl6pPr marL="3048381" indent="0">
              <a:buNone/>
              <a:defRPr sz="1334"/>
            </a:lvl6pPr>
            <a:lvl7pPr marL="3658057" indent="0">
              <a:buNone/>
              <a:defRPr sz="1334"/>
            </a:lvl7pPr>
            <a:lvl8pPr marL="4267733" indent="0">
              <a:buNone/>
              <a:defRPr sz="1334"/>
            </a:lvl8pPr>
            <a:lvl9pPr marL="4877410" indent="0">
              <a:buNone/>
              <a:defRPr sz="1334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D003-A992-4C41-991D-9A0FBDFB35DB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49EE-F4E3-4372-B658-5E6767BA08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6980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7" y="1212956"/>
            <a:ext cx="3932750" cy="4245346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863" y="2619652"/>
            <a:ext cx="6173004" cy="12929773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676" indent="0">
              <a:buNone/>
              <a:defRPr sz="3734"/>
            </a:lvl2pPr>
            <a:lvl3pPr marL="1219352" indent="0">
              <a:buNone/>
              <a:defRPr sz="3200"/>
            </a:lvl3pPr>
            <a:lvl4pPr marL="1829029" indent="0">
              <a:buNone/>
              <a:defRPr sz="2667"/>
            </a:lvl4pPr>
            <a:lvl5pPr marL="2438705" indent="0">
              <a:buNone/>
              <a:defRPr sz="2667"/>
            </a:lvl5pPr>
            <a:lvl6pPr marL="3048381" indent="0">
              <a:buNone/>
              <a:defRPr sz="2667"/>
            </a:lvl6pPr>
            <a:lvl7pPr marL="3658057" indent="0">
              <a:buNone/>
              <a:defRPr sz="2667"/>
            </a:lvl7pPr>
            <a:lvl8pPr marL="4267733" indent="0">
              <a:buNone/>
              <a:defRPr sz="2667"/>
            </a:lvl8pPr>
            <a:lvl9pPr marL="4877410" indent="0">
              <a:buNone/>
              <a:defRPr sz="2667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97" y="5458301"/>
            <a:ext cx="3932750" cy="10112179"/>
          </a:xfrm>
        </p:spPr>
        <p:txBody>
          <a:bodyPr/>
          <a:lstStyle>
            <a:lvl1pPr marL="0" indent="0">
              <a:buNone/>
              <a:defRPr sz="2134"/>
            </a:lvl1pPr>
            <a:lvl2pPr marL="609676" indent="0">
              <a:buNone/>
              <a:defRPr sz="1867"/>
            </a:lvl2pPr>
            <a:lvl3pPr marL="1219352" indent="0">
              <a:buNone/>
              <a:defRPr sz="1600"/>
            </a:lvl3pPr>
            <a:lvl4pPr marL="1829029" indent="0">
              <a:buNone/>
              <a:defRPr sz="1334"/>
            </a:lvl4pPr>
            <a:lvl5pPr marL="2438705" indent="0">
              <a:buNone/>
              <a:defRPr sz="1334"/>
            </a:lvl5pPr>
            <a:lvl6pPr marL="3048381" indent="0">
              <a:buNone/>
              <a:defRPr sz="1334"/>
            </a:lvl6pPr>
            <a:lvl7pPr marL="3658057" indent="0">
              <a:buNone/>
              <a:defRPr sz="1334"/>
            </a:lvl7pPr>
            <a:lvl8pPr marL="4267733" indent="0">
              <a:buNone/>
              <a:defRPr sz="1334"/>
            </a:lvl8pPr>
            <a:lvl9pPr marL="4877410" indent="0">
              <a:buNone/>
              <a:defRPr sz="1334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D003-A992-4C41-991D-9A0FBDFB35DB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49EE-F4E3-4372-B658-5E6767BA08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3424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309" y="968684"/>
            <a:ext cx="10516970" cy="3516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309" y="4843400"/>
            <a:ext cx="10516970" cy="11544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309" y="16863460"/>
            <a:ext cx="2743557" cy="968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DD003-A992-4C41-991D-9A0FBDFB35DB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9126" y="16863460"/>
            <a:ext cx="4115336" cy="968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722" y="16863460"/>
            <a:ext cx="2743557" cy="968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049EE-F4E3-4372-B658-5E6767BA08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5267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352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38" indent="-304838" algn="l" defTabSz="1219352" rtl="0" eaLnBrk="1" latinLnBrk="0" hangingPunct="1">
        <a:lnSpc>
          <a:spcPct val="90000"/>
        </a:lnSpc>
        <a:spcBef>
          <a:spcPts val="1334"/>
        </a:spcBef>
        <a:buFont typeface="Arial" panose="020B0604020202020204" pitchFamily="34" charset="0"/>
        <a:buChar char="•"/>
        <a:defRPr sz="3734" kern="1200">
          <a:solidFill>
            <a:schemeClr val="tx1"/>
          </a:solidFill>
          <a:latin typeface="+mn-lt"/>
          <a:ea typeface="+mn-ea"/>
          <a:cs typeface="+mn-cs"/>
        </a:defRPr>
      </a:lvl1pPr>
      <a:lvl2pPr marL="914514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191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867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543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219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895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572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248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76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352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029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705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381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057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733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410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jp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圖片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3588" cy="18194338"/>
          </a:xfrm>
          <a:prstGeom prst="rect">
            <a:avLst/>
          </a:prstGeom>
        </p:spPr>
      </p:pic>
      <p:pic>
        <p:nvPicPr>
          <p:cNvPr id="34" name="圖片 3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903"/>
          <a:stretch/>
        </p:blipFill>
        <p:spPr>
          <a:xfrm>
            <a:off x="0" y="731520"/>
            <a:ext cx="12193588" cy="5181600"/>
          </a:xfrm>
          <a:prstGeom prst="rect">
            <a:avLst/>
          </a:prstGeom>
          <a:effectLst>
            <a:innerShdw blurRad="1219200" dist="1473200" dir="4200000">
              <a:prstClr val="black">
                <a:alpha val="50000"/>
              </a:prstClr>
            </a:innerShdw>
            <a:softEdge rad="0"/>
          </a:effectLst>
        </p:spPr>
      </p:pic>
      <p:pic>
        <p:nvPicPr>
          <p:cNvPr id="30" name="圖片 2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6" t="7496" r="11026"/>
          <a:stretch/>
        </p:blipFill>
        <p:spPr>
          <a:xfrm>
            <a:off x="366554" y="10074622"/>
            <a:ext cx="4708366" cy="35488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2" name="圖片 3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8" t="17261" r="12387" b="22782"/>
          <a:stretch/>
        </p:blipFill>
        <p:spPr>
          <a:xfrm>
            <a:off x="8077200" y="13754035"/>
            <a:ext cx="3764280" cy="34726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0" name="圖片 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852" y="13754035"/>
            <a:ext cx="3895884" cy="34726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2" name="圖片 4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3" r="17029" b="13267"/>
          <a:stretch/>
        </p:blipFill>
        <p:spPr>
          <a:xfrm>
            <a:off x="366554" y="6355080"/>
            <a:ext cx="4708366" cy="34442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4" name="圖片 43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1" t="6208" r="18892" b="3097"/>
          <a:stretch/>
        </p:blipFill>
        <p:spPr>
          <a:xfrm>
            <a:off x="366554" y="13754035"/>
            <a:ext cx="3749834" cy="34726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6" name="文字方塊 55"/>
          <p:cNvSpPr txBox="1"/>
          <p:nvPr/>
        </p:nvSpPr>
        <p:spPr>
          <a:xfrm>
            <a:off x="3157965" y="1159001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News   Event   Requirement   About Us</a:t>
            </a:r>
            <a:endParaRPr lang="zh-TW" altLang="en-US" sz="2400" dirty="0">
              <a:solidFill>
                <a:schemeClr val="bg1"/>
              </a:solidFill>
              <a:latin typeface="Myanmar Text" panose="020B0502040204020203" pitchFamily="34" charset="0"/>
              <a:cs typeface="Myanmar Text" panose="020B0502040204020203" pitchFamily="34" charset="0"/>
            </a:endParaRPr>
          </a:p>
        </p:txBody>
      </p:sp>
      <p:pic>
        <p:nvPicPr>
          <p:cNvPr id="60" name="圖片 59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0" r="18490"/>
          <a:stretch/>
        </p:blipFill>
        <p:spPr>
          <a:xfrm>
            <a:off x="579120" y="468663"/>
            <a:ext cx="1539240" cy="1553356"/>
          </a:xfrm>
          <a:prstGeom prst="rect">
            <a:avLst/>
          </a:prstGeom>
        </p:spPr>
      </p:pic>
      <p:pic>
        <p:nvPicPr>
          <p:cNvPr id="62" name="圖片 6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548" y="1079123"/>
            <a:ext cx="1685925" cy="476250"/>
          </a:xfrm>
          <a:prstGeom prst="rect">
            <a:avLst/>
          </a:prstGeom>
        </p:spPr>
      </p:pic>
      <p:pic>
        <p:nvPicPr>
          <p:cNvPr id="64" name="圖片 6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311" y="1079123"/>
            <a:ext cx="1685925" cy="476250"/>
          </a:xfrm>
          <a:prstGeom prst="rect">
            <a:avLst/>
          </a:prstGeom>
        </p:spPr>
      </p:pic>
      <p:pic>
        <p:nvPicPr>
          <p:cNvPr id="66" name="圖片 6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" y="3638772"/>
            <a:ext cx="1828800" cy="885825"/>
          </a:xfrm>
          <a:prstGeom prst="rect">
            <a:avLst/>
          </a:prstGeom>
        </p:spPr>
      </p:pic>
      <p:sp>
        <p:nvSpPr>
          <p:cNvPr id="67" name="文字方塊 66"/>
          <p:cNvSpPr txBox="1"/>
          <p:nvPr/>
        </p:nvSpPr>
        <p:spPr>
          <a:xfrm>
            <a:off x="579120" y="2225486"/>
            <a:ext cx="5958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>
                <a:solidFill>
                  <a:schemeClr val="bg1"/>
                </a:solidFill>
                <a:latin typeface="Myanmar Text" panose="020B0502040204020203" pitchFamily="34" charset="0"/>
                <a:ea typeface="Segoe UI Emoji" panose="020B0502040204020203" pitchFamily="34" charset="0"/>
                <a:cs typeface="Myanmar Text" panose="020B0502040204020203" pitchFamily="34" charset="0"/>
              </a:rPr>
              <a:t>LEARN</a:t>
            </a:r>
            <a:r>
              <a:rPr lang="en-US" altLang="zh-TW" sz="5400" dirty="0">
                <a:solidFill>
                  <a:schemeClr val="bg1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Myanmar Text" panose="020B0502040204020203" pitchFamily="34" charset="0"/>
              </a:rPr>
              <a:t> TO CODE</a:t>
            </a:r>
          </a:p>
        </p:txBody>
      </p:sp>
      <p:sp>
        <p:nvSpPr>
          <p:cNvPr id="69" name="文字方塊 68"/>
          <p:cNvSpPr txBox="1"/>
          <p:nvPr/>
        </p:nvSpPr>
        <p:spPr>
          <a:xfrm>
            <a:off x="579120" y="3088446"/>
            <a:ext cx="7741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Myanmar Text" panose="020B0502040204020203" pitchFamily="34" charset="0"/>
                <a:ea typeface="STZhongsong" panose="02010600040101010101" pitchFamily="2" charset="-122"/>
                <a:cs typeface="Myanmar Text" panose="020B0502040204020203" pitchFamily="34" charset="0"/>
              </a:rPr>
              <a:t>If you are interested in coding.</a:t>
            </a:r>
            <a:endParaRPr lang="zh-TW" altLang="en-US" sz="3200" dirty="0">
              <a:solidFill>
                <a:schemeClr val="bg1"/>
              </a:solidFill>
              <a:latin typeface="Myanmar Text" panose="020B0502040204020203" pitchFamily="34" charset="0"/>
              <a:ea typeface="STZhongsong" panose="02010600040101010101" pitchFamily="2" charset="-122"/>
              <a:cs typeface="Myanmar Tex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831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665</TotalTime>
  <Words>15</Words>
  <Application>Microsoft Office PowerPoint</Application>
  <PresentationFormat>自訂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9" baseType="lpstr">
      <vt:lpstr>STZhongsong</vt:lpstr>
      <vt:lpstr>新細明體</vt:lpstr>
      <vt:lpstr>Arial</vt:lpstr>
      <vt:lpstr>Calibri</vt:lpstr>
      <vt:lpstr>Calibri Light</vt:lpstr>
      <vt:lpstr>Myanmar Text</vt:lpstr>
      <vt:lpstr>Segoe UI Emoji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rankaitsai</dc:creator>
  <cp:lastModifiedBy>rankaitsai</cp:lastModifiedBy>
  <cp:revision>21</cp:revision>
  <dcterms:created xsi:type="dcterms:W3CDTF">2017-03-28T08:02:58Z</dcterms:created>
  <dcterms:modified xsi:type="dcterms:W3CDTF">2017-03-28T19:08:26Z</dcterms:modified>
</cp:coreProperties>
</file>