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4.xml.rels" ContentType="application/vnd.openxmlformats-package.relationships+xml"/>
  <Override PartName="/ppt/notesSlides/_rels/notesSlide17.xml.rels" ContentType="application/vnd.openxmlformats-package.relationships+xml"/>
  <Override PartName="/ppt/notesSlides/_rels/notesSlide27.xml.rels" ContentType="application/vnd.openxmlformats-package.relationships+xml"/>
  <Override PartName="/ppt/notesSlides/_rels/notesSlide2.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26.xml.rels" ContentType="application/vnd.openxmlformats-package.relationships+xml"/>
  <Override PartName="/ppt/notesSlides/_rels/notesSlide8.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32.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1.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_rels/notesSlide22.xml.rels" ContentType="application/vnd.openxmlformats-package.relationships+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31.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ja-JP" sz="4400" spc="-1" strike="noStrike">
                <a:latin typeface="Arial"/>
              </a:rPr>
              <a:t>スライドを移動するにはクリックします。</a:t>
            </a:r>
            <a:endParaRPr b="0" lang="en-US" sz="4400" spc="-1" strike="noStrike">
              <a:latin typeface="Arial"/>
            </a:endParaRPr>
          </a:p>
        </p:txBody>
      </p:sp>
      <p:sp>
        <p:nvSpPr>
          <p:cNvPr id="135" name="PlaceHolder 2"/>
          <p:cNvSpPr>
            <a:spLocks noGrp="1"/>
          </p:cNvSpPr>
          <p:nvPr>
            <p:ph type="body"/>
          </p:nvPr>
        </p:nvSpPr>
        <p:spPr>
          <a:xfrm>
            <a:off x="756000" y="5078520"/>
            <a:ext cx="6047640" cy="4811040"/>
          </a:xfrm>
          <a:prstGeom prst="rect">
            <a:avLst/>
          </a:prstGeom>
        </p:spPr>
        <p:txBody>
          <a:bodyPr lIns="0" rIns="0" tIns="0" bIns="0">
            <a:noAutofit/>
          </a:bodyPr>
          <a:p>
            <a:r>
              <a:rPr b="0" lang="ja-JP" sz="2000" spc="-1" strike="noStrike">
                <a:latin typeface="Arial"/>
              </a:rPr>
              <a:t>クリックしてノート書式の編集</a:t>
            </a:r>
            <a:endParaRPr b="0" lang="en-US" sz="2000" spc="-1" strike="noStrike">
              <a:latin typeface="Arial"/>
            </a:endParaRPr>
          </a:p>
        </p:txBody>
      </p:sp>
      <p:sp>
        <p:nvSpPr>
          <p:cNvPr id="136"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&lt;ヘッダー&gt;</a:t>
            </a:r>
            <a:endParaRPr b="0" lang="en-US" sz="1400" spc="-1" strike="noStrike">
              <a:latin typeface="Times New Roman"/>
            </a:endParaRPr>
          </a:p>
        </p:txBody>
      </p:sp>
      <p:sp>
        <p:nvSpPr>
          <p:cNvPr id="137"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&lt;日付/時刻&gt;</a:t>
            </a:r>
            <a:endParaRPr b="0" lang="en-US" sz="1400" spc="-1" strike="noStrike">
              <a:latin typeface="Times New Roman"/>
            </a:endParaRPr>
          </a:p>
        </p:txBody>
      </p:sp>
      <p:sp>
        <p:nvSpPr>
          <p:cNvPr id="138"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&lt;フッター&gt;</a:t>
            </a:r>
            <a:endParaRPr b="0" lang="en-US" sz="1400" spc="-1" strike="noStrike">
              <a:latin typeface="Times New Roman"/>
            </a:endParaRPr>
          </a:p>
        </p:txBody>
      </p:sp>
      <p:sp>
        <p:nvSpPr>
          <p:cNvPr id="13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950705F-219F-471A-B476-E8AF09402204}" type="slidenum">
              <a:rPr b="0" lang="en-US" sz="1400" spc="-1" strike="noStrike">
                <a:latin typeface="Times New Roman"/>
              </a:rPr>
              <a:t>&lt;番号&gt;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FC09DF9-731B-4FA6-BCEC-1CE0576ECAE3}" type="slidenum">
              <a:rPr b="0" lang="en-US" sz="1200" spc="-1" strike="noStrike">
                <a:latin typeface="Times New Roman"/>
              </a:rPr>
              <a:t>&lt;番号&gt;</a:t>
            </a:fld>
            <a:endParaRPr b="0" lang="en-US" sz="1200" spc="-1" strike="noStrike">
              <a:latin typeface="Arial"/>
            </a:endParaRPr>
          </a:p>
        </p:txBody>
      </p:sp>
      <p:sp>
        <p:nvSpPr>
          <p:cNvPr id="214" name="PlaceHolder 2"/>
          <p:cNvSpPr>
            <a:spLocks noGrp="1"/>
          </p:cNvSpPr>
          <p:nvPr>
            <p:ph type="sldImg"/>
          </p:nvPr>
        </p:nvSpPr>
        <p:spPr>
          <a:xfrm>
            <a:off x="1143000" y="685800"/>
            <a:ext cx="4571280" cy="3428280"/>
          </a:xfrm>
          <a:prstGeom prst="rect">
            <a:avLst/>
          </a:prstGeom>
        </p:spPr>
      </p:sp>
      <p:sp>
        <p:nvSpPr>
          <p:cNvPr id="215"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D54778C-6D2C-478E-976C-E1DD34E1EBF3}" type="slidenum">
              <a:rPr b="0" lang="en-US" sz="1200" spc="-1" strike="noStrike">
                <a:latin typeface="Times New Roman"/>
              </a:rPr>
              <a:t>&lt;番号&gt;</a:t>
            </a:fld>
            <a:endParaRPr b="0" lang="en-US" sz="1200" spc="-1" strike="noStrike">
              <a:latin typeface="Arial"/>
            </a:endParaRPr>
          </a:p>
        </p:txBody>
      </p:sp>
      <p:sp>
        <p:nvSpPr>
          <p:cNvPr id="241" name="PlaceHolder 2"/>
          <p:cNvSpPr>
            <a:spLocks noGrp="1"/>
          </p:cNvSpPr>
          <p:nvPr>
            <p:ph type="sldImg"/>
          </p:nvPr>
        </p:nvSpPr>
        <p:spPr>
          <a:xfrm>
            <a:off x="1143000" y="685800"/>
            <a:ext cx="4571280" cy="3428280"/>
          </a:xfrm>
          <a:prstGeom prst="rect">
            <a:avLst/>
          </a:prstGeom>
        </p:spPr>
      </p:sp>
      <p:sp>
        <p:nvSpPr>
          <p:cNvPr id="242"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4645EF00-283C-4393-AFD8-57FCF43DB60C}" type="slidenum">
              <a:rPr b="0" lang="en-US" sz="1200" spc="-1" strike="noStrike">
                <a:latin typeface="Times New Roman"/>
              </a:rPr>
              <a:t>&lt;番号&gt;</a:t>
            </a:fld>
            <a:endParaRPr b="0" lang="en-US" sz="1200" spc="-1" strike="noStrike">
              <a:latin typeface="Arial"/>
            </a:endParaRPr>
          </a:p>
        </p:txBody>
      </p:sp>
      <p:sp>
        <p:nvSpPr>
          <p:cNvPr id="244" name="PlaceHolder 2"/>
          <p:cNvSpPr>
            <a:spLocks noGrp="1"/>
          </p:cNvSpPr>
          <p:nvPr>
            <p:ph type="sldImg"/>
          </p:nvPr>
        </p:nvSpPr>
        <p:spPr>
          <a:xfrm>
            <a:off x="1143000" y="685800"/>
            <a:ext cx="4571280" cy="3428280"/>
          </a:xfrm>
          <a:prstGeom prst="rect">
            <a:avLst/>
          </a:prstGeom>
        </p:spPr>
      </p:sp>
      <p:sp>
        <p:nvSpPr>
          <p:cNvPr id="245"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5AB8362-6152-494F-9EAC-6D085FA015BB}" type="slidenum">
              <a:rPr b="0" lang="en-US" sz="1200" spc="-1" strike="noStrike">
                <a:latin typeface="Times New Roman"/>
              </a:rPr>
              <a:t>&lt;番号&gt;</a:t>
            </a:fld>
            <a:endParaRPr b="0" lang="en-US" sz="1200" spc="-1" strike="noStrike">
              <a:latin typeface="Arial"/>
            </a:endParaRPr>
          </a:p>
        </p:txBody>
      </p:sp>
      <p:sp>
        <p:nvSpPr>
          <p:cNvPr id="247" name="PlaceHolder 2"/>
          <p:cNvSpPr>
            <a:spLocks noGrp="1"/>
          </p:cNvSpPr>
          <p:nvPr>
            <p:ph type="sldImg"/>
          </p:nvPr>
        </p:nvSpPr>
        <p:spPr>
          <a:xfrm>
            <a:off x="1143000" y="685800"/>
            <a:ext cx="4571280" cy="3428280"/>
          </a:xfrm>
          <a:prstGeom prst="rect">
            <a:avLst/>
          </a:prstGeom>
        </p:spPr>
      </p:sp>
      <p:sp>
        <p:nvSpPr>
          <p:cNvPr id="248"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90C0D10-E4D4-4E53-AA59-DCF7AA6142E4}" type="slidenum">
              <a:rPr b="0" lang="en-US" sz="1200" spc="-1" strike="noStrike">
                <a:latin typeface="Times New Roman"/>
              </a:rPr>
              <a:t>&lt;番号&gt;</a:t>
            </a:fld>
            <a:endParaRPr b="0" lang="en-US" sz="1200" spc="-1" strike="noStrike">
              <a:latin typeface="Arial"/>
            </a:endParaRPr>
          </a:p>
        </p:txBody>
      </p:sp>
      <p:sp>
        <p:nvSpPr>
          <p:cNvPr id="250" name="PlaceHolder 2"/>
          <p:cNvSpPr>
            <a:spLocks noGrp="1"/>
          </p:cNvSpPr>
          <p:nvPr>
            <p:ph type="sldImg"/>
          </p:nvPr>
        </p:nvSpPr>
        <p:spPr>
          <a:xfrm>
            <a:off x="1143000" y="685800"/>
            <a:ext cx="4571280" cy="3428280"/>
          </a:xfrm>
          <a:prstGeom prst="rect">
            <a:avLst/>
          </a:prstGeom>
        </p:spPr>
      </p:sp>
      <p:sp>
        <p:nvSpPr>
          <p:cNvPr id="251"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AB87058-2429-42B0-B2F5-8DCD332B8F4C}" type="slidenum">
              <a:rPr b="0" lang="en-US" sz="1200" spc="-1" strike="noStrike">
                <a:latin typeface="Times New Roman"/>
              </a:rPr>
              <a:t>&lt;番号&gt;</a:t>
            </a:fld>
            <a:endParaRPr b="0" lang="en-US" sz="1200" spc="-1" strike="noStrike">
              <a:latin typeface="Arial"/>
            </a:endParaRPr>
          </a:p>
        </p:txBody>
      </p:sp>
      <p:sp>
        <p:nvSpPr>
          <p:cNvPr id="253" name="PlaceHolder 2"/>
          <p:cNvSpPr>
            <a:spLocks noGrp="1"/>
          </p:cNvSpPr>
          <p:nvPr>
            <p:ph type="sldImg"/>
          </p:nvPr>
        </p:nvSpPr>
        <p:spPr>
          <a:xfrm>
            <a:off x="1143000" y="685800"/>
            <a:ext cx="4571280" cy="3428280"/>
          </a:xfrm>
          <a:prstGeom prst="rect">
            <a:avLst/>
          </a:prstGeom>
        </p:spPr>
      </p:sp>
      <p:sp>
        <p:nvSpPr>
          <p:cNvPr id="254"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8749D2C-783B-46C7-A89F-FD9EB4252F3D}" type="slidenum">
              <a:rPr b="0" lang="en-US" sz="1200" spc="-1" strike="noStrike">
                <a:latin typeface="Times New Roman"/>
              </a:rPr>
              <a:t>&lt;番号&gt;</a:t>
            </a:fld>
            <a:endParaRPr b="0" lang="en-US" sz="1200" spc="-1" strike="noStrike">
              <a:latin typeface="Arial"/>
            </a:endParaRPr>
          </a:p>
        </p:txBody>
      </p:sp>
      <p:sp>
        <p:nvSpPr>
          <p:cNvPr id="256" name="PlaceHolder 2"/>
          <p:cNvSpPr>
            <a:spLocks noGrp="1"/>
          </p:cNvSpPr>
          <p:nvPr>
            <p:ph type="sldImg"/>
          </p:nvPr>
        </p:nvSpPr>
        <p:spPr>
          <a:xfrm>
            <a:off x="1143000" y="685800"/>
            <a:ext cx="4571280" cy="3428280"/>
          </a:xfrm>
          <a:prstGeom prst="rect">
            <a:avLst/>
          </a:prstGeom>
        </p:spPr>
      </p:sp>
      <p:sp>
        <p:nvSpPr>
          <p:cNvPr id="257"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6120201-4533-453C-9034-AD20FFBAC35A}" type="slidenum">
              <a:rPr b="0" lang="en-US" sz="1200" spc="-1" strike="noStrike">
                <a:latin typeface="Times New Roman"/>
              </a:rPr>
              <a:t>&lt;番号&gt;</a:t>
            </a:fld>
            <a:endParaRPr b="0" lang="en-US" sz="1200" spc="-1" strike="noStrike">
              <a:latin typeface="Arial"/>
            </a:endParaRPr>
          </a:p>
        </p:txBody>
      </p:sp>
      <p:sp>
        <p:nvSpPr>
          <p:cNvPr id="259" name="PlaceHolder 2"/>
          <p:cNvSpPr>
            <a:spLocks noGrp="1"/>
          </p:cNvSpPr>
          <p:nvPr>
            <p:ph type="sldImg"/>
          </p:nvPr>
        </p:nvSpPr>
        <p:spPr>
          <a:xfrm>
            <a:off x="1143000" y="685800"/>
            <a:ext cx="4571280" cy="3428280"/>
          </a:xfrm>
          <a:prstGeom prst="rect">
            <a:avLst/>
          </a:prstGeom>
        </p:spPr>
      </p:sp>
      <p:sp>
        <p:nvSpPr>
          <p:cNvPr id="260"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1680BF9F-9F85-4BD4-B12A-1B87478001DF}" type="slidenum">
              <a:rPr b="0" lang="en-US" sz="1200" spc="-1" strike="noStrike">
                <a:latin typeface="Times New Roman"/>
              </a:rPr>
              <a:t>&lt;番号&gt;</a:t>
            </a:fld>
            <a:endParaRPr b="0" lang="en-US" sz="1200" spc="-1" strike="noStrike">
              <a:latin typeface="Arial"/>
            </a:endParaRPr>
          </a:p>
        </p:txBody>
      </p:sp>
      <p:sp>
        <p:nvSpPr>
          <p:cNvPr id="262" name="PlaceHolder 2"/>
          <p:cNvSpPr>
            <a:spLocks noGrp="1"/>
          </p:cNvSpPr>
          <p:nvPr>
            <p:ph type="sldImg"/>
          </p:nvPr>
        </p:nvSpPr>
        <p:spPr>
          <a:xfrm>
            <a:off x="1143000" y="685800"/>
            <a:ext cx="4571280" cy="3428280"/>
          </a:xfrm>
          <a:prstGeom prst="rect">
            <a:avLst/>
          </a:prstGeom>
        </p:spPr>
      </p:sp>
      <p:sp>
        <p:nvSpPr>
          <p:cNvPr id="263"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61F5AD8-2AA5-4C5A-A5DB-57F0BCA9DAEF}" type="slidenum">
              <a:rPr b="0" lang="en-US" sz="1200" spc="-1" strike="noStrike">
                <a:latin typeface="Times New Roman"/>
              </a:rPr>
              <a:t>&lt;番号&gt;</a:t>
            </a:fld>
            <a:endParaRPr b="0" lang="en-US" sz="1200" spc="-1" strike="noStrike">
              <a:latin typeface="Arial"/>
            </a:endParaRPr>
          </a:p>
        </p:txBody>
      </p:sp>
      <p:sp>
        <p:nvSpPr>
          <p:cNvPr id="265" name="PlaceHolder 2"/>
          <p:cNvSpPr>
            <a:spLocks noGrp="1"/>
          </p:cNvSpPr>
          <p:nvPr>
            <p:ph type="sldImg"/>
          </p:nvPr>
        </p:nvSpPr>
        <p:spPr>
          <a:xfrm>
            <a:off x="1143000" y="685800"/>
            <a:ext cx="4571280" cy="3428280"/>
          </a:xfrm>
          <a:prstGeom prst="rect">
            <a:avLst/>
          </a:prstGeom>
        </p:spPr>
      </p:sp>
      <p:sp>
        <p:nvSpPr>
          <p:cNvPr id="266"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E771940-3A3C-40E0-92BC-1D887A5B7C4D}" type="slidenum">
              <a:rPr b="0" lang="en-US" sz="1200" spc="-1" strike="noStrike">
                <a:latin typeface="Times New Roman"/>
              </a:rPr>
              <a:t>&lt;番号&gt;</a:t>
            </a:fld>
            <a:endParaRPr b="0" lang="en-US" sz="1200" spc="-1" strike="noStrike">
              <a:latin typeface="Arial"/>
            </a:endParaRPr>
          </a:p>
        </p:txBody>
      </p:sp>
      <p:sp>
        <p:nvSpPr>
          <p:cNvPr id="268" name="PlaceHolder 2"/>
          <p:cNvSpPr>
            <a:spLocks noGrp="1"/>
          </p:cNvSpPr>
          <p:nvPr>
            <p:ph type="sldImg"/>
          </p:nvPr>
        </p:nvSpPr>
        <p:spPr>
          <a:xfrm>
            <a:off x="1143000" y="685800"/>
            <a:ext cx="4571280" cy="3428280"/>
          </a:xfrm>
          <a:prstGeom prst="rect">
            <a:avLst/>
          </a:prstGeom>
        </p:spPr>
      </p:sp>
      <p:sp>
        <p:nvSpPr>
          <p:cNvPr id="269"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A1E964C0-111D-4EFD-BFB0-709B5E026F26}" type="slidenum">
              <a:rPr b="0" lang="en-US" sz="1200" spc="-1" strike="noStrike">
                <a:latin typeface="Times New Roman"/>
              </a:rPr>
              <a:t>&lt;番号&gt;</a:t>
            </a:fld>
            <a:endParaRPr b="0" lang="en-US" sz="1200" spc="-1" strike="noStrike">
              <a:latin typeface="Arial"/>
            </a:endParaRPr>
          </a:p>
        </p:txBody>
      </p:sp>
      <p:sp>
        <p:nvSpPr>
          <p:cNvPr id="217" name="PlaceHolder 2"/>
          <p:cNvSpPr>
            <a:spLocks noGrp="1"/>
          </p:cNvSpPr>
          <p:nvPr>
            <p:ph type="sldImg"/>
          </p:nvPr>
        </p:nvSpPr>
        <p:spPr>
          <a:xfrm>
            <a:off x="1143000" y="685800"/>
            <a:ext cx="4571280" cy="3428280"/>
          </a:xfrm>
          <a:prstGeom prst="rect">
            <a:avLst/>
          </a:prstGeom>
        </p:spPr>
      </p:sp>
      <p:sp>
        <p:nvSpPr>
          <p:cNvPr id="218"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7CD6629-AF20-43A0-9A2D-D01A0DCAF916}" type="slidenum">
              <a:rPr b="0" lang="en-US" sz="1200" spc="-1" strike="noStrike">
                <a:latin typeface="Times New Roman"/>
              </a:rPr>
              <a:t>&lt;番号&gt;</a:t>
            </a:fld>
            <a:endParaRPr b="0" lang="en-US" sz="1200" spc="-1" strike="noStrike">
              <a:latin typeface="Arial"/>
            </a:endParaRPr>
          </a:p>
        </p:txBody>
      </p:sp>
      <p:sp>
        <p:nvSpPr>
          <p:cNvPr id="271" name="PlaceHolder 2"/>
          <p:cNvSpPr>
            <a:spLocks noGrp="1"/>
          </p:cNvSpPr>
          <p:nvPr>
            <p:ph type="sldImg"/>
          </p:nvPr>
        </p:nvSpPr>
        <p:spPr>
          <a:xfrm>
            <a:off x="1143000" y="685800"/>
            <a:ext cx="4571280" cy="3428280"/>
          </a:xfrm>
          <a:prstGeom prst="rect">
            <a:avLst/>
          </a:prstGeom>
        </p:spPr>
      </p:sp>
      <p:sp>
        <p:nvSpPr>
          <p:cNvPr id="272"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E9D764A-FE0C-443D-B143-F9D35AC5042D}" type="slidenum">
              <a:rPr b="0" lang="en-US" sz="1200" spc="-1" strike="noStrike">
                <a:latin typeface="Times New Roman"/>
              </a:rPr>
              <a:t>&lt;番号&gt;</a:t>
            </a:fld>
            <a:endParaRPr b="0" lang="en-US" sz="1200" spc="-1" strike="noStrike">
              <a:latin typeface="Arial"/>
            </a:endParaRPr>
          </a:p>
        </p:txBody>
      </p:sp>
      <p:sp>
        <p:nvSpPr>
          <p:cNvPr id="274" name="PlaceHolder 2"/>
          <p:cNvSpPr>
            <a:spLocks noGrp="1"/>
          </p:cNvSpPr>
          <p:nvPr>
            <p:ph type="sldImg"/>
          </p:nvPr>
        </p:nvSpPr>
        <p:spPr>
          <a:xfrm>
            <a:off x="1143000" y="685800"/>
            <a:ext cx="4571280" cy="3428280"/>
          </a:xfrm>
          <a:prstGeom prst="rect">
            <a:avLst/>
          </a:prstGeom>
        </p:spPr>
      </p:sp>
      <p:sp>
        <p:nvSpPr>
          <p:cNvPr id="275"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0B4F98C-D87A-4EDA-9B89-F82F3DF11503}" type="slidenum">
              <a:rPr b="0" lang="en-US" sz="1200" spc="-1" strike="noStrike">
                <a:latin typeface="Times New Roman"/>
              </a:rPr>
              <a:t>&lt;番号&gt;</a:t>
            </a:fld>
            <a:endParaRPr b="0" lang="en-US" sz="1200" spc="-1" strike="noStrike">
              <a:latin typeface="Arial"/>
            </a:endParaRPr>
          </a:p>
        </p:txBody>
      </p:sp>
      <p:sp>
        <p:nvSpPr>
          <p:cNvPr id="277" name="PlaceHolder 2"/>
          <p:cNvSpPr>
            <a:spLocks noGrp="1"/>
          </p:cNvSpPr>
          <p:nvPr>
            <p:ph type="sldImg"/>
          </p:nvPr>
        </p:nvSpPr>
        <p:spPr>
          <a:xfrm>
            <a:off x="1143000" y="685800"/>
            <a:ext cx="4571280" cy="3428280"/>
          </a:xfrm>
          <a:prstGeom prst="rect">
            <a:avLst/>
          </a:prstGeom>
        </p:spPr>
      </p:sp>
      <p:sp>
        <p:nvSpPr>
          <p:cNvPr id="278"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2159C1F-8F17-4AA8-B972-B67D8241D4A1}" type="slidenum">
              <a:rPr b="0" lang="en-US" sz="1200" spc="-1" strike="noStrike">
                <a:latin typeface="Times New Roman"/>
              </a:rPr>
              <a:t>&lt;番号&gt;</a:t>
            </a:fld>
            <a:endParaRPr b="0" lang="en-US" sz="1200" spc="-1" strike="noStrike">
              <a:latin typeface="Arial"/>
            </a:endParaRPr>
          </a:p>
        </p:txBody>
      </p:sp>
      <p:sp>
        <p:nvSpPr>
          <p:cNvPr id="280" name="PlaceHolder 2"/>
          <p:cNvSpPr>
            <a:spLocks noGrp="1"/>
          </p:cNvSpPr>
          <p:nvPr>
            <p:ph type="sldImg"/>
          </p:nvPr>
        </p:nvSpPr>
        <p:spPr>
          <a:xfrm>
            <a:off x="1143000" y="685800"/>
            <a:ext cx="4571280" cy="3428280"/>
          </a:xfrm>
          <a:prstGeom prst="rect">
            <a:avLst/>
          </a:prstGeom>
        </p:spPr>
      </p:sp>
      <p:sp>
        <p:nvSpPr>
          <p:cNvPr id="281"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9CCA0A9-7299-4FDA-B5A4-FB4FDFC79381}" type="slidenum">
              <a:rPr b="0" lang="en-US" sz="1200" spc="-1" strike="noStrike">
                <a:latin typeface="Times New Roman"/>
              </a:rPr>
              <a:t>&lt;番号&gt;</a:t>
            </a:fld>
            <a:endParaRPr b="0" lang="en-US" sz="1200" spc="-1" strike="noStrike">
              <a:latin typeface="Arial"/>
            </a:endParaRPr>
          </a:p>
        </p:txBody>
      </p:sp>
      <p:sp>
        <p:nvSpPr>
          <p:cNvPr id="283" name="PlaceHolder 2"/>
          <p:cNvSpPr>
            <a:spLocks noGrp="1"/>
          </p:cNvSpPr>
          <p:nvPr>
            <p:ph type="sldImg"/>
          </p:nvPr>
        </p:nvSpPr>
        <p:spPr>
          <a:xfrm>
            <a:off x="1143000" y="685800"/>
            <a:ext cx="4571280" cy="3428280"/>
          </a:xfrm>
          <a:prstGeom prst="rect">
            <a:avLst/>
          </a:prstGeom>
        </p:spPr>
      </p:sp>
      <p:sp>
        <p:nvSpPr>
          <p:cNvPr id="284"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B0A856E8-4765-4C1A-94E3-A42274E59ED9}" type="slidenum">
              <a:rPr b="0" lang="en-US" sz="1200" spc="-1" strike="noStrike">
                <a:latin typeface="Times New Roman"/>
              </a:rPr>
              <a:t>&lt;番号&gt;</a:t>
            </a:fld>
            <a:endParaRPr b="0" lang="en-US" sz="1200" spc="-1" strike="noStrike">
              <a:latin typeface="Arial"/>
            </a:endParaRPr>
          </a:p>
        </p:txBody>
      </p:sp>
      <p:sp>
        <p:nvSpPr>
          <p:cNvPr id="286" name="PlaceHolder 2"/>
          <p:cNvSpPr>
            <a:spLocks noGrp="1"/>
          </p:cNvSpPr>
          <p:nvPr>
            <p:ph type="sldImg"/>
          </p:nvPr>
        </p:nvSpPr>
        <p:spPr>
          <a:xfrm>
            <a:off x="1143000" y="685800"/>
            <a:ext cx="4571280" cy="3428280"/>
          </a:xfrm>
          <a:prstGeom prst="rect">
            <a:avLst/>
          </a:prstGeom>
        </p:spPr>
      </p:sp>
      <p:sp>
        <p:nvSpPr>
          <p:cNvPr id="287"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D658A02-F4EE-49BF-980C-EC9EE0D56206}" type="slidenum">
              <a:rPr b="0" lang="en-US" sz="1200" spc="-1" strike="noStrike">
                <a:latin typeface="Times New Roman"/>
              </a:rPr>
              <a:t>&lt;番号&gt;</a:t>
            </a:fld>
            <a:endParaRPr b="0" lang="en-US" sz="1200" spc="-1" strike="noStrike">
              <a:latin typeface="Arial"/>
            </a:endParaRPr>
          </a:p>
        </p:txBody>
      </p:sp>
      <p:sp>
        <p:nvSpPr>
          <p:cNvPr id="289" name="PlaceHolder 2"/>
          <p:cNvSpPr>
            <a:spLocks noGrp="1"/>
          </p:cNvSpPr>
          <p:nvPr>
            <p:ph type="sldImg"/>
          </p:nvPr>
        </p:nvSpPr>
        <p:spPr>
          <a:xfrm>
            <a:off x="1143000" y="685800"/>
            <a:ext cx="4571280" cy="3428280"/>
          </a:xfrm>
          <a:prstGeom prst="rect">
            <a:avLst/>
          </a:prstGeom>
        </p:spPr>
      </p:sp>
      <p:sp>
        <p:nvSpPr>
          <p:cNvPr id="290"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E899CE5E-220B-4C26-B1AF-6130A4257860}" type="slidenum">
              <a:rPr b="0" lang="en-US" sz="1200" spc="-1" strike="noStrike">
                <a:latin typeface="Times New Roman"/>
              </a:rPr>
              <a:t>&lt;番号&gt;</a:t>
            </a:fld>
            <a:endParaRPr b="0" lang="en-US" sz="1200" spc="-1" strike="noStrike">
              <a:latin typeface="Arial"/>
            </a:endParaRPr>
          </a:p>
        </p:txBody>
      </p:sp>
      <p:sp>
        <p:nvSpPr>
          <p:cNvPr id="292" name="PlaceHolder 2"/>
          <p:cNvSpPr>
            <a:spLocks noGrp="1"/>
          </p:cNvSpPr>
          <p:nvPr>
            <p:ph type="sldImg"/>
          </p:nvPr>
        </p:nvSpPr>
        <p:spPr>
          <a:xfrm>
            <a:off x="1143000" y="685800"/>
            <a:ext cx="4571280" cy="3428280"/>
          </a:xfrm>
          <a:prstGeom prst="rect">
            <a:avLst/>
          </a:prstGeom>
        </p:spPr>
      </p:sp>
      <p:sp>
        <p:nvSpPr>
          <p:cNvPr id="293"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B75969-3391-48EB-96D8-F16A72E9A864}" type="slidenum">
              <a:rPr b="0" lang="en-US" sz="1200" spc="-1" strike="noStrike">
                <a:latin typeface="Times New Roman"/>
              </a:rPr>
              <a:t>&lt;番号&gt;</a:t>
            </a:fld>
            <a:endParaRPr b="0" lang="en-US" sz="1200" spc="-1" strike="noStrike">
              <a:latin typeface="Arial"/>
            </a:endParaRPr>
          </a:p>
        </p:txBody>
      </p:sp>
      <p:sp>
        <p:nvSpPr>
          <p:cNvPr id="295" name="PlaceHolder 2"/>
          <p:cNvSpPr>
            <a:spLocks noGrp="1"/>
          </p:cNvSpPr>
          <p:nvPr>
            <p:ph type="sldImg"/>
          </p:nvPr>
        </p:nvSpPr>
        <p:spPr>
          <a:xfrm>
            <a:off x="1143000" y="685800"/>
            <a:ext cx="4571280" cy="3428280"/>
          </a:xfrm>
          <a:prstGeom prst="rect">
            <a:avLst/>
          </a:prstGeom>
        </p:spPr>
      </p:sp>
      <p:sp>
        <p:nvSpPr>
          <p:cNvPr id="296"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1F98576-F9B9-40D9-A568-EDE470305300}" type="slidenum">
              <a:rPr b="0" lang="en-US" sz="1200" spc="-1" strike="noStrike">
                <a:latin typeface="Times New Roman"/>
              </a:rPr>
              <a:t>&lt;番号&gt;</a:t>
            </a:fld>
            <a:endParaRPr b="0" lang="en-US" sz="1200" spc="-1" strike="noStrike">
              <a:latin typeface="Arial"/>
            </a:endParaRPr>
          </a:p>
        </p:txBody>
      </p:sp>
      <p:sp>
        <p:nvSpPr>
          <p:cNvPr id="298" name="PlaceHolder 2"/>
          <p:cNvSpPr>
            <a:spLocks noGrp="1"/>
          </p:cNvSpPr>
          <p:nvPr>
            <p:ph type="sldImg"/>
          </p:nvPr>
        </p:nvSpPr>
        <p:spPr>
          <a:xfrm>
            <a:off x="1143000" y="685800"/>
            <a:ext cx="4571280" cy="3428280"/>
          </a:xfrm>
          <a:prstGeom prst="rect">
            <a:avLst/>
          </a:prstGeom>
        </p:spPr>
      </p:sp>
      <p:sp>
        <p:nvSpPr>
          <p:cNvPr id="299"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BA2B823-9BBF-4CE7-AC49-FAA3A982B7B3}" type="slidenum">
              <a:rPr b="0" lang="en-US" sz="1200" spc="-1" strike="noStrike">
                <a:latin typeface="Times New Roman"/>
              </a:rPr>
              <a:t>&lt;番号&gt;</a:t>
            </a:fld>
            <a:endParaRPr b="0" lang="en-US" sz="1200" spc="-1" strike="noStrike">
              <a:latin typeface="Arial"/>
            </a:endParaRPr>
          </a:p>
        </p:txBody>
      </p:sp>
      <p:sp>
        <p:nvSpPr>
          <p:cNvPr id="220" name="PlaceHolder 2"/>
          <p:cNvSpPr>
            <a:spLocks noGrp="1"/>
          </p:cNvSpPr>
          <p:nvPr>
            <p:ph type="sldImg"/>
          </p:nvPr>
        </p:nvSpPr>
        <p:spPr>
          <a:xfrm>
            <a:off x="1143000" y="685800"/>
            <a:ext cx="4571280" cy="3428280"/>
          </a:xfrm>
          <a:prstGeom prst="rect">
            <a:avLst/>
          </a:prstGeom>
        </p:spPr>
      </p:sp>
      <p:sp>
        <p:nvSpPr>
          <p:cNvPr id="221"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F7357BD6-F344-49A9-8BFB-35834B93BDF5}" type="slidenum">
              <a:rPr b="0" lang="en-US" sz="1200" spc="-1" strike="noStrike">
                <a:latin typeface="Times New Roman"/>
              </a:rPr>
              <a:t>&lt;番号&gt;</a:t>
            </a:fld>
            <a:endParaRPr b="0" lang="en-US" sz="1200" spc="-1" strike="noStrike">
              <a:latin typeface="Arial"/>
            </a:endParaRPr>
          </a:p>
        </p:txBody>
      </p:sp>
      <p:sp>
        <p:nvSpPr>
          <p:cNvPr id="301" name="PlaceHolder 2"/>
          <p:cNvSpPr>
            <a:spLocks noGrp="1"/>
          </p:cNvSpPr>
          <p:nvPr>
            <p:ph type="sldImg"/>
          </p:nvPr>
        </p:nvSpPr>
        <p:spPr>
          <a:xfrm>
            <a:off x="1143000" y="685800"/>
            <a:ext cx="4571280" cy="3428280"/>
          </a:xfrm>
          <a:prstGeom prst="rect">
            <a:avLst/>
          </a:prstGeom>
        </p:spPr>
      </p:sp>
      <p:sp>
        <p:nvSpPr>
          <p:cNvPr id="302"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33A7F66F-C19A-465E-9FAA-C8334CBE97A9}" type="slidenum">
              <a:rPr b="0" lang="en-US" sz="1200" spc="-1" strike="noStrike">
                <a:latin typeface="Times New Roman"/>
              </a:rPr>
              <a:t>&lt;番号&gt;</a:t>
            </a:fld>
            <a:endParaRPr b="0" lang="en-US" sz="1200" spc="-1" strike="noStrike">
              <a:latin typeface="Arial"/>
            </a:endParaRPr>
          </a:p>
        </p:txBody>
      </p:sp>
      <p:sp>
        <p:nvSpPr>
          <p:cNvPr id="304" name="PlaceHolder 2"/>
          <p:cNvSpPr>
            <a:spLocks noGrp="1"/>
          </p:cNvSpPr>
          <p:nvPr>
            <p:ph type="sldImg"/>
          </p:nvPr>
        </p:nvSpPr>
        <p:spPr>
          <a:xfrm>
            <a:off x="1143000" y="685800"/>
            <a:ext cx="4571280" cy="3428280"/>
          </a:xfrm>
          <a:prstGeom prst="rect">
            <a:avLst/>
          </a:prstGeom>
        </p:spPr>
      </p:sp>
      <p:sp>
        <p:nvSpPr>
          <p:cNvPr id="305"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928C8E8-34EB-4DDB-9310-ED645F6DCAAE}" type="slidenum">
              <a:rPr b="0" lang="en-US" sz="1200" spc="-1" strike="noStrike">
                <a:latin typeface="Times New Roman"/>
              </a:rPr>
              <a:t>&lt;番号&gt;</a:t>
            </a:fld>
            <a:endParaRPr b="0" lang="en-US" sz="1200" spc="-1" strike="noStrike">
              <a:latin typeface="Arial"/>
            </a:endParaRPr>
          </a:p>
        </p:txBody>
      </p:sp>
      <p:sp>
        <p:nvSpPr>
          <p:cNvPr id="307" name="PlaceHolder 2"/>
          <p:cNvSpPr>
            <a:spLocks noGrp="1"/>
          </p:cNvSpPr>
          <p:nvPr>
            <p:ph type="sldImg"/>
          </p:nvPr>
        </p:nvSpPr>
        <p:spPr>
          <a:xfrm>
            <a:off x="1143000" y="685800"/>
            <a:ext cx="4571280" cy="3428280"/>
          </a:xfrm>
          <a:prstGeom prst="rect">
            <a:avLst/>
          </a:prstGeom>
        </p:spPr>
      </p:sp>
      <p:sp>
        <p:nvSpPr>
          <p:cNvPr id="308"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884F39F6-913E-4A14-8616-8BD921243B15}" type="slidenum">
              <a:rPr b="0" lang="en-US" sz="1200" spc="-1" strike="noStrike">
                <a:latin typeface="Times New Roman"/>
              </a:rPr>
              <a:t>&lt;番号&gt;</a:t>
            </a:fld>
            <a:endParaRPr b="0" lang="en-US" sz="1200" spc="-1" strike="noStrike">
              <a:latin typeface="Arial"/>
            </a:endParaRPr>
          </a:p>
        </p:txBody>
      </p:sp>
      <p:sp>
        <p:nvSpPr>
          <p:cNvPr id="223" name="PlaceHolder 2"/>
          <p:cNvSpPr>
            <a:spLocks noGrp="1"/>
          </p:cNvSpPr>
          <p:nvPr>
            <p:ph type="sldImg"/>
          </p:nvPr>
        </p:nvSpPr>
        <p:spPr>
          <a:xfrm>
            <a:off x="1143000" y="685800"/>
            <a:ext cx="4571280" cy="3428280"/>
          </a:xfrm>
          <a:prstGeom prst="rect">
            <a:avLst/>
          </a:prstGeom>
        </p:spPr>
      </p:sp>
      <p:sp>
        <p:nvSpPr>
          <p:cNvPr id="224"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7D90CBA3-6408-472F-A3E8-37BB18C383C4}" type="slidenum">
              <a:rPr b="0" lang="en-US" sz="1200" spc="-1" strike="noStrike">
                <a:latin typeface="Times New Roman"/>
              </a:rPr>
              <a:t>&lt;番号&gt;</a:t>
            </a:fld>
            <a:endParaRPr b="0" lang="en-US" sz="1200" spc="-1" strike="noStrike">
              <a:latin typeface="Arial"/>
            </a:endParaRPr>
          </a:p>
        </p:txBody>
      </p:sp>
      <p:sp>
        <p:nvSpPr>
          <p:cNvPr id="226" name="PlaceHolder 2"/>
          <p:cNvSpPr>
            <a:spLocks noGrp="1"/>
          </p:cNvSpPr>
          <p:nvPr>
            <p:ph type="sldImg"/>
          </p:nvPr>
        </p:nvSpPr>
        <p:spPr>
          <a:xfrm>
            <a:off x="1143000" y="685800"/>
            <a:ext cx="4571280" cy="3428280"/>
          </a:xfrm>
          <a:prstGeom prst="rect">
            <a:avLst/>
          </a:prstGeom>
        </p:spPr>
      </p:sp>
      <p:sp>
        <p:nvSpPr>
          <p:cNvPr id="227"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530F4697-E92D-41EB-8371-AD53A94FE539}" type="slidenum">
              <a:rPr b="0" lang="en-US" sz="1200" spc="-1" strike="noStrike">
                <a:latin typeface="Times New Roman"/>
              </a:rPr>
              <a:t>&lt;番号&gt;</a:t>
            </a:fld>
            <a:endParaRPr b="0" lang="en-US" sz="1200" spc="-1" strike="noStrike">
              <a:latin typeface="Arial"/>
            </a:endParaRPr>
          </a:p>
        </p:txBody>
      </p:sp>
      <p:sp>
        <p:nvSpPr>
          <p:cNvPr id="229" name="PlaceHolder 2"/>
          <p:cNvSpPr>
            <a:spLocks noGrp="1"/>
          </p:cNvSpPr>
          <p:nvPr>
            <p:ph type="sldImg"/>
          </p:nvPr>
        </p:nvSpPr>
        <p:spPr>
          <a:xfrm>
            <a:off x="1143000" y="685800"/>
            <a:ext cx="4571280" cy="3428280"/>
          </a:xfrm>
          <a:prstGeom prst="rect">
            <a:avLst/>
          </a:prstGeom>
        </p:spPr>
      </p:sp>
      <p:sp>
        <p:nvSpPr>
          <p:cNvPr id="230"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C6F018F8-A5D4-439C-9FD3-558FE771F409}" type="slidenum">
              <a:rPr b="0" lang="en-US" sz="1200" spc="-1" strike="noStrike">
                <a:latin typeface="Times New Roman"/>
              </a:rPr>
              <a:t>&lt;番号&gt;</a:t>
            </a:fld>
            <a:endParaRPr b="0" lang="en-US" sz="1200" spc="-1" strike="noStrike">
              <a:latin typeface="Arial"/>
            </a:endParaRPr>
          </a:p>
        </p:txBody>
      </p:sp>
      <p:sp>
        <p:nvSpPr>
          <p:cNvPr id="232" name="PlaceHolder 2"/>
          <p:cNvSpPr>
            <a:spLocks noGrp="1"/>
          </p:cNvSpPr>
          <p:nvPr>
            <p:ph type="sldImg"/>
          </p:nvPr>
        </p:nvSpPr>
        <p:spPr>
          <a:xfrm>
            <a:off x="1143000" y="685800"/>
            <a:ext cx="4571280" cy="3428280"/>
          </a:xfrm>
          <a:prstGeom prst="rect">
            <a:avLst/>
          </a:prstGeom>
        </p:spPr>
      </p:sp>
      <p:sp>
        <p:nvSpPr>
          <p:cNvPr id="233"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91F750B6-C352-4296-AEC1-3D71EB4A9667}" type="slidenum">
              <a:rPr b="0" lang="en-US" sz="1200" spc="-1" strike="noStrike">
                <a:latin typeface="Times New Roman"/>
              </a:rPr>
              <a:t>&lt;番号&gt;</a:t>
            </a:fld>
            <a:endParaRPr b="0" lang="en-US" sz="1200" spc="-1" strike="noStrike">
              <a:latin typeface="Arial"/>
            </a:endParaRPr>
          </a:p>
        </p:txBody>
      </p:sp>
      <p:sp>
        <p:nvSpPr>
          <p:cNvPr id="235" name="PlaceHolder 2"/>
          <p:cNvSpPr>
            <a:spLocks noGrp="1"/>
          </p:cNvSpPr>
          <p:nvPr>
            <p:ph type="sldImg"/>
          </p:nvPr>
        </p:nvSpPr>
        <p:spPr>
          <a:xfrm>
            <a:off x="1143000" y="685800"/>
            <a:ext cx="4571280" cy="3428280"/>
          </a:xfrm>
          <a:prstGeom prst="rect">
            <a:avLst/>
          </a:prstGeom>
        </p:spPr>
      </p:sp>
      <p:sp>
        <p:nvSpPr>
          <p:cNvPr id="236"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3886200" y="8686800"/>
            <a:ext cx="2971080" cy="45648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6D646838-44B1-44D8-9F91-9D5340CB0786}" type="slidenum">
              <a:rPr b="0" lang="en-US" sz="1200" spc="-1" strike="noStrike">
                <a:latin typeface="Times New Roman"/>
              </a:rPr>
              <a:t>&lt;番号&gt;</a:t>
            </a:fld>
            <a:endParaRPr b="0" lang="en-US" sz="1200" spc="-1" strike="noStrike">
              <a:latin typeface="Arial"/>
            </a:endParaRPr>
          </a:p>
        </p:txBody>
      </p:sp>
      <p:sp>
        <p:nvSpPr>
          <p:cNvPr id="238" name="PlaceHolder 2"/>
          <p:cNvSpPr>
            <a:spLocks noGrp="1"/>
          </p:cNvSpPr>
          <p:nvPr>
            <p:ph type="sldImg"/>
          </p:nvPr>
        </p:nvSpPr>
        <p:spPr>
          <a:xfrm>
            <a:off x="1143000" y="685800"/>
            <a:ext cx="4571280" cy="3428280"/>
          </a:xfrm>
          <a:prstGeom prst="rect">
            <a:avLst/>
          </a:prstGeom>
        </p:spPr>
      </p:sp>
      <p:sp>
        <p:nvSpPr>
          <p:cNvPr id="239" name="PlaceHolder 3"/>
          <p:cNvSpPr>
            <a:spLocks noGrp="1"/>
          </p:cNvSpPr>
          <p:nvPr>
            <p:ph type="body"/>
          </p:nvPr>
        </p:nvSpPr>
        <p:spPr>
          <a:xfrm>
            <a:off x="914400" y="4343400"/>
            <a:ext cx="5028480" cy="4114080"/>
          </a:xfrm>
          <a:prstGeom prst="rect">
            <a:avLst/>
          </a:prstGeom>
        </p:spPr>
        <p:txBody>
          <a:bodyPr lIns="0" rIns="0" tIns="0" bIns="0">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3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4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4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4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4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4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6"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7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8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8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8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8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8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9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2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2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3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3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3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3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2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2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0000"/>
            </a:gs>
          </a:gsLst>
          <a:lin ang="5400000"/>
        </a:gradFill>
      </p:bgPr>
    </p:bg>
    <p:spTree>
      <p:nvGrpSpPr>
        <p:cNvPr id="1" name=""/>
        <p:cNvGrpSpPr/>
        <p:nvPr/>
      </p:nvGrpSpPr>
      <p:grpSpPr>
        <a:xfrm>
          <a:off x="0" y="0"/>
          <a:ext cx="0" cy="0"/>
          <a:chOff x="0" y="0"/>
          <a:chExt cx="0" cy="0"/>
        </a:xfrm>
      </p:grpSpPr>
      <p:grpSp>
        <p:nvGrpSpPr>
          <p:cNvPr id="0" name="Group 1"/>
          <p:cNvGrpSpPr/>
          <p:nvPr/>
        </p:nvGrpSpPr>
        <p:grpSpPr>
          <a:xfrm>
            <a:off x="0" y="0"/>
            <a:ext cx="8478360" cy="6172920"/>
            <a:chOff x="0" y="0"/>
            <a:chExt cx="8478360" cy="6172920"/>
          </a:xfrm>
        </p:grpSpPr>
        <p:sp>
          <p:nvSpPr>
            <p:cNvPr id="1" name="CustomShape 2"/>
            <p:cNvSpPr/>
            <p:nvPr/>
          </p:nvSpPr>
          <p:spPr>
            <a:xfrm>
              <a:off x="0" y="0"/>
              <a:ext cx="6131880" cy="6172920"/>
            </a:xfrm>
            <a:custGeom>
              <a:avLst/>
              <a:gdLst/>
              <a:ahLst/>
              <a:rect l="l" t="t"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p:spPr>
          <p:style>
            <a:lnRef idx="0"/>
            <a:fillRef idx="0"/>
            <a:effectRef idx="0"/>
            <a:fontRef idx="minor"/>
          </p:style>
        </p:sp>
        <p:sp>
          <p:nvSpPr>
            <p:cNvPr id="2" name="CustomShape 3"/>
            <p:cNvSpPr/>
            <p:nvPr/>
          </p:nvSpPr>
          <p:spPr>
            <a:xfrm>
              <a:off x="1365120" y="0"/>
              <a:ext cx="5387400" cy="5115960"/>
            </a:xfrm>
            <a:custGeom>
              <a:avLst/>
              <a:gdLst/>
              <a:ahLst/>
              <a:rect l="l" t="t" r="r" b="b"/>
              <a:pathLst>
                <a:path w="3394" h="3223">
                  <a:moveTo>
                    <a:pt x="370" y="0"/>
                  </a:moveTo>
                  <a:lnTo>
                    <a:pt x="3393" y="3036"/>
                  </a:lnTo>
                  <a:lnTo>
                    <a:pt x="3208" y="3222"/>
                  </a:lnTo>
                  <a:lnTo>
                    <a:pt x="0" y="0"/>
                  </a:lnTo>
                  <a:lnTo>
                    <a:pt x="370" y="0"/>
                  </a:lnTo>
                </a:path>
              </a:pathLst>
            </a:custGeom>
            <a:solidFill>
              <a:schemeClr val="bg1">
                <a:alpha val="50000"/>
              </a:schemeClr>
            </a:solidFill>
            <a:ln>
              <a:noFill/>
            </a:ln>
          </p:spPr>
          <p:style>
            <a:lnRef idx="0"/>
            <a:fillRef idx="0"/>
            <a:effectRef idx="0"/>
            <a:fontRef idx="minor"/>
          </p:style>
        </p:sp>
        <p:sp>
          <p:nvSpPr>
            <p:cNvPr id="3" name="CustomShape 4"/>
            <p:cNvSpPr/>
            <p:nvPr/>
          </p:nvSpPr>
          <p:spPr>
            <a:xfrm>
              <a:off x="3471840" y="0"/>
              <a:ext cx="4537800" cy="4056840"/>
            </a:xfrm>
            <a:custGeom>
              <a:avLst/>
              <a:gdLst/>
              <a:ahLst/>
              <a:rect l="l" t="t" r="r" b="b"/>
              <a:pathLst>
                <a:path w="2859" h="2556">
                  <a:moveTo>
                    <a:pt x="630" y="0"/>
                  </a:moveTo>
                  <a:lnTo>
                    <a:pt x="2858" y="2238"/>
                  </a:lnTo>
                  <a:lnTo>
                    <a:pt x="2543" y="2555"/>
                  </a:lnTo>
                  <a:lnTo>
                    <a:pt x="0" y="0"/>
                  </a:lnTo>
                  <a:lnTo>
                    <a:pt x="630" y="0"/>
                  </a:lnTo>
                </a:path>
              </a:pathLst>
            </a:custGeom>
            <a:solidFill>
              <a:schemeClr val="bg1">
                <a:alpha val="50000"/>
              </a:schemeClr>
            </a:solidFill>
            <a:ln>
              <a:noFill/>
            </a:ln>
          </p:spPr>
          <p:style>
            <a:lnRef idx="0"/>
            <a:fillRef idx="0"/>
            <a:effectRef idx="0"/>
            <a:fontRef idx="minor"/>
          </p:style>
        </p:sp>
        <p:sp>
          <p:nvSpPr>
            <p:cNvPr id="4" name="CustomShape 5"/>
            <p:cNvSpPr/>
            <p:nvPr/>
          </p:nvSpPr>
          <p:spPr>
            <a:xfrm>
              <a:off x="4849920" y="0"/>
              <a:ext cx="3628440" cy="3366360"/>
            </a:xfrm>
            <a:custGeom>
              <a:avLst/>
              <a:gdLst/>
              <a:ahLst/>
              <a:rect l="l" t="t" r="r" b="b"/>
              <a:pathLst>
                <a:path w="2286" h="2121">
                  <a:moveTo>
                    <a:pt x="0" y="0"/>
                  </a:moveTo>
                  <a:lnTo>
                    <a:pt x="2111" y="2120"/>
                  </a:lnTo>
                  <a:lnTo>
                    <a:pt x="2285" y="1945"/>
                  </a:lnTo>
                  <a:lnTo>
                    <a:pt x="348" y="0"/>
                  </a:lnTo>
                  <a:lnTo>
                    <a:pt x="0" y="0"/>
                  </a:lnTo>
                </a:path>
              </a:pathLst>
            </a:custGeom>
            <a:solidFill>
              <a:schemeClr val="bg1">
                <a:alpha val="50000"/>
              </a:schemeClr>
            </a:solidFill>
            <a:ln>
              <a:noFill/>
            </a:ln>
          </p:spPr>
          <p:style>
            <a:lnRef idx="0"/>
            <a:fillRef idx="0"/>
            <a:effectRef idx="0"/>
            <a:fontRef idx="minor"/>
          </p:style>
        </p:sp>
      </p:grpSp>
      <p:grpSp>
        <p:nvGrpSpPr>
          <p:cNvPr id="5" name="Group 6"/>
          <p:cNvGrpSpPr/>
          <p:nvPr/>
        </p:nvGrpSpPr>
        <p:grpSpPr>
          <a:xfrm>
            <a:off x="0" y="0"/>
            <a:ext cx="8478360" cy="6172920"/>
            <a:chOff x="0" y="0"/>
            <a:chExt cx="8478360" cy="6172920"/>
          </a:xfrm>
        </p:grpSpPr>
        <p:sp>
          <p:nvSpPr>
            <p:cNvPr id="6" name="CustomShape 7"/>
            <p:cNvSpPr/>
            <p:nvPr/>
          </p:nvSpPr>
          <p:spPr>
            <a:xfrm>
              <a:off x="0" y="0"/>
              <a:ext cx="6131880" cy="6172920"/>
            </a:xfrm>
            <a:custGeom>
              <a:avLst/>
              <a:gdLst/>
              <a:ahLst/>
              <a:rect l="l" t="t"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p:spPr>
          <p:style>
            <a:lnRef idx="0"/>
            <a:fillRef idx="0"/>
            <a:effectRef idx="0"/>
            <a:fontRef idx="minor"/>
          </p:style>
        </p:sp>
        <p:sp>
          <p:nvSpPr>
            <p:cNvPr id="7" name="CustomShape 8"/>
            <p:cNvSpPr/>
            <p:nvPr/>
          </p:nvSpPr>
          <p:spPr>
            <a:xfrm>
              <a:off x="1365120" y="0"/>
              <a:ext cx="5387400" cy="5115960"/>
            </a:xfrm>
            <a:custGeom>
              <a:avLst/>
              <a:gdLst/>
              <a:ahLst/>
              <a:rect l="l" t="t" r="r" b="b"/>
              <a:pathLst>
                <a:path w="3394" h="3223">
                  <a:moveTo>
                    <a:pt x="370" y="0"/>
                  </a:moveTo>
                  <a:lnTo>
                    <a:pt x="3393" y="3036"/>
                  </a:lnTo>
                  <a:lnTo>
                    <a:pt x="3208" y="3222"/>
                  </a:lnTo>
                  <a:lnTo>
                    <a:pt x="0" y="0"/>
                  </a:lnTo>
                  <a:lnTo>
                    <a:pt x="370" y="0"/>
                  </a:lnTo>
                </a:path>
              </a:pathLst>
            </a:custGeom>
            <a:solidFill>
              <a:schemeClr val="bg1">
                <a:alpha val="50000"/>
              </a:schemeClr>
            </a:solidFill>
            <a:ln>
              <a:noFill/>
            </a:ln>
          </p:spPr>
          <p:style>
            <a:lnRef idx="0"/>
            <a:fillRef idx="0"/>
            <a:effectRef idx="0"/>
            <a:fontRef idx="minor"/>
          </p:style>
        </p:sp>
        <p:sp>
          <p:nvSpPr>
            <p:cNvPr id="8" name="CustomShape 9"/>
            <p:cNvSpPr/>
            <p:nvPr/>
          </p:nvSpPr>
          <p:spPr>
            <a:xfrm>
              <a:off x="3471840" y="0"/>
              <a:ext cx="4537800" cy="4056840"/>
            </a:xfrm>
            <a:custGeom>
              <a:avLst/>
              <a:gdLst/>
              <a:ahLst/>
              <a:rect l="l" t="t" r="r" b="b"/>
              <a:pathLst>
                <a:path w="2859" h="2556">
                  <a:moveTo>
                    <a:pt x="630" y="0"/>
                  </a:moveTo>
                  <a:lnTo>
                    <a:pt x="2858" y="2238"/>
                  </a:lnTo>
                  <a:lnTo>
                    <a:pt x="2543" y="2555"/>
                  </a:lnTo>
                  <a:lnTo>
                    <a:pt x="0" y="0"/>
                  </a:lnTo>
                  <a:lnTo>
                    <a:pt x="630" y="0"/>
                  </a:lnTo>
                </a:path>
              </a:pathLst>
            </a:custGeom>
            <a:solidFill>
              <a:schemeClr val="bg1">
                <a:alpha val="50000"/>
              </a:schemeClr>
            </a:solidFill>
            <a:ln>
              <a:noFill/>
            </a:ln>
          </p:spPr>
          <p:style>
            <a:lnRef idx="0"/>
            <a:fillRef idx="0"/>
            <a:effectRef idx="0"/>
            <a:fontRef idx="minor"/>
          </p:style>
        </p:sp>
        <p:sp>
          <p:nvSpPr>
            <p:cNvPr id="9" name="CustomShape 10"/>
            <p:cNvSpPr/>
            <p:nvPr/>
          </p:nvSpPr>
          <p:spPr>
            <a:xfrm>
              <a:off x="4849920" y="0"/>
              <a:ext cx="3628440" cy="3366360"/>
            </a:xfrm>
            <a:custGeom>
              <a:avLst/>
              <a:gdLst/>
              <a:ahLst/>
              <a:rect l="l" t="t" r="r" b="b"/>
              <a:pathLst>
                <a:path w="2286" h="2121">
                  <a:moveTo>
                    <a:pt x="0" y="0"/>
                  </a:moveTo>
                  <a:lnTo>
                    <a:pt x="2111" y="2120"/>
                  </a:lnTo>
                  <a:lnTo>
                    <a:pt x="2285" y="1945"/>
                  </a:lnTo>
                  <a:lnTo>
                    <a:pt x="348" y="0"/>
                  </a:lnTo>
                  <a:lnTo>
                    <a:pt x="0" y="0"/>
                  </a:lnTo>
                </a:path>
              </a:pathLst>
            </a:custGeom>
            <a:solidFill>
              <a:schemeClr val="bg1">
                <a:alpha val="50000"/>
              </a:schemeClr>
            </a:solidFill>
            <a:ln>
              <a:noFill/>
            </a:ln>
          </p:spPr>
          <p:style>
            <a:lnRef idx="0"/>
            <a:fillRef idx="0"/>
            <a:effectRef idx="0"/>
            <a:fontRef idx="minor"/>
          </p:style>
        </p:sp>
      </p:grpSp>
      <p:sp>
        <p:nvSpPr>
          <p:cNvPr id="10" name="PlaceHolder 11"/>
          <p:cNvSpPr>
            <a:spLocks noGrp="1"/>
          </p:cNvSpPr>
          <p:nvPr>
            <p:ph type="title"/>
          </p:nvPr>
        </p:nvSpPr>
        <p:spPr>
          <a:xfrm>
            <a:off x="685800" y="228600"/>
            <a:ext cx="7771680" cy="1218600"/>
          </a:xfrm>
          <a:prstGeom prst="rect">
            <a:avLst/>
          </a:prstGeom>
        </p:spPr>
        <p:txBody>
          <a:bodyPr lIns="0" rIns="0" tIns="0" bIns="0" anchor="ctr">
            <a:noAutofit/>
          </a:bodyPr>
          <a:p>
            <a:r>
              <a:rPr b="0" lang="ja-JP" sz="1800" spc="-1" strike="noStrike">
                <a:latin typeface="Arial"/>
              </a:rPr>
              <a:t>タイトルテキストの書式を編集するにはクリックします。</a:t>
            </a:r>
            <a:endParaRPr b="0" lang="en-US" sz="1800" spc="-1" strike="noStrike">
              <a:latin typeface="Arial"/>
            </a:endParaRPr>
          </a:p>
        </p:txBody>
      </p:sp>
      <p:sp>
        <p:nvSpPr>
          <p:cNvPr id="11" name="PlaceHolder 12"/>
          <p:cNvSpPr>
            <a:spLocks noGrp="1"/>
          </p:cNvSpPr>
          <p:nvPr>
            <p:ph type="body"/>
          </p:nvPr>
        </p:nvSpPr>
        <p:spPr>
          <a:xfrm>
            <a:off x="457200" y="1604520"/>
            <a:ext cx="8229240" cy="3977280"/>
          </a:xfrm>
          <a:prstGeom prst="rect">
            <a:avLst/>
          </a:prstGeom>
        </p:spPr>
        <p:txBody>
          <a:bodyPr lIns="0" rIns="0" tIns="0" bIns="0">
            <a:normAutofit fontScale="97000"/>
          </a:bodyPr>
          <a:p>
            <a:pPr marL="432000" indent="-324000">
              <a:spcBef>
                <a:spcPts val="1417"/>
              </a:spcBef>
              <a:buClr>
                <a:srgbClr val="ffffff"/>
              </a:buClr>
              <a:buSzPct val="45000"/>
              <a:buFont typeface="Wingdings" charset="2"/>
              <a:buChar char=""/>
            </a:pPr>
            <a:r>
              <a:rPr b="0" lang="ja-JP"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0000"/>
            </a:gs>
          </a:gsLst>
          <a:lin ang="5400000"/>
        </a:gradFill>
      </p:bgPr>
    </p:bg>
    <p:spTree>
      <p:nvGrpSpPr>
        <p:cNvPr id="1" name=""/>
        <p:cNvGrpSpPr/>
        <p:nvPr/>
      </p:nvGrpSpPr>
      <p:grpSpPr>
        <a:xfrm>
          <a:off x="0" y="0"/>
          <a:ext cx="0" cy="0"/>
          <a:chOff x="0" y="0"/>
          <a:chExt cx="0" cy="0"/>
        </a:xfrm>
      </p:grpSpPr>
      <p:grpSp>
        <p:nvGrpSpPr>
          <p:cNvPr id="48" name="Group 1"/>
          <p:cNvGrpSpPr/>
          <p:nvPr/>
        </p:nvGrpSpPr>
        <p:grpSpPr>
          <a:xfrm>
            <a:off x="0" y="0"/>
            <a:ext cx="8478360" cy="6172920"/>
            <a:chOff x="0" y="0"/>
            <a:chExt cx="8478360" cy="6172920"/>
          </a:xfrm>
        </p:grpSpPr>
        <p:sp>
          <p:nvSpPr>
            <p:cNvPr id="49" name="CustomShape 2"/>
            <p:cNvSpPr/>
            <p:nvPr/>
          </p:nvSpPr>
          <p:spPr>
            <a:xfrm>
              <a:off x="0" y="0"/>
              <a:ext cx="6131880" cy="6172920"/>
            </a:xfrm>
            <a:custGeom>
              <a:avLst/>
              <a:gdLst/>
              <a:ahLst/>
              <a:rect l="l" t="t"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p:spPr>
          <p:style>
            <a:lnRef idx="0"/>
            <a:fillRef idx="0"/>
            <a:effectRef idx="0"/>
            <a:fontRef idx="minor"/>
          </p:style>
        </p:sp>
        <p:sp>
          <p:nvSpPr>
            <p:cNvPr id="50" name="CustomShape 3"/>
            <p:cNvSpPr/>
            <p:nvPr/>
          </p:nvSpPr>
          <p:spPr>
            <a:xfrm>
              <a:off x="1365120" y="0"/>
              <a:ext cx="5387400" cy="5115960"/>
            </a:xfrm>
            <a:custGeom>
              <a:avLst/>
              <a:gdLst/>
              <a:ahLst/>
              <a:rect l="l" t="t" r="r" b="b"/>
              <a:pathLst>
                <a:path w="3394" h="3223">
                  <a:moveTo>
                    <a:pt x="370" y="0"/>
                  </a:moveTo>
                  <a:lnTo>
                    <a:pt x="3393" y="3036"/>
                  </a:lnTo>
                  <a:lnTo>
                    <a:pt x="3208" y="3222"/>
                  </a:lnTo>
                  <a:lnTo>
                    <a:pt x="0" y="0"/>
                  </a:lnTo>
                  <a:lnTo>
                    <a:pt x="370" y="0"/>
                  </a:lnTo>
                </a:path>
              </a:pathLst>
            </a:custGeom>
            <a:solidFill>
              <a:schemeClr val="bg1">
                <a:alpha val="50000"/>
              </a:schemeClr>
            </a:solidFill>
            <a:ln>
              <a:noFill/>
            </a:ln>
          </p:spPr>
          <p:style>
            <a:lnRef idx="0"/>
            <a:fillRef idx="0"/>
            <a:effectRef idx="0"/>
            <a:fontRef idx="minor"/>
          </p:style>
        </p:sp>
        <p:sp>
          <p:nvSpPr>
            <p:cNvPr id="51" name="CustomShape 4"/>
            <p:cNvSpPr/>
            <p:nvPr/>
          </p:nvSpPr>
          <p:spPr>
            <a:xfrm>
              <a:off x="3471840" y="0"/>
              <a:ext cx="4537800" cy="4056840"/>
            </a:xfrm>
            <a:custGeom>
              <a:avLst/>
              <a:gdLst/>
              <a:ahLst/>
              <a:rect l="l" t="t" r="r" b="b"/>
              <a:pathLst>
                <a:path w="2859" h="2556">
                  <a:moveTo>
                    <a:pt x="630" y="0"/>
                  </a:moveTo>
                  <a:lnTo>
                    <a:pt x="2858" y="2238"/>
                  </a:lnTo>
                  <a:lnTo>
                    <a:pt x="2543" y="2555"/>
                  </a:lnTo>
                  <a:lnTo>
                    <a:pt x="0" y="0"/>
                  </a:lnTo>
                  <a:lnTo>
                    <a:pt x="630" y="0"/>
                  </a:lnTo>
                </a:path>
              </a:pathLst>
            </a:custGeom>
            <a:solidFill>
              <a:schemeClr val="bg1">
                <a:alpha val="50000"/>
              </a:schemeClr>
            </a:solidFill>
            <a:ln>
              <a:noFill/>
            </a:ln>
          </p:spPr>
          <p:style>
            <a:lnRef idx="0"/>
            <a:fillRef idx="0"/>
            <a:effectRef idx="0"/>
            <a:fontRef idx="minor"/>
          </p:style>
        </p:sp>
        <p:sp>
          <p:nvSpPr>
            <p:cNvPr id="52" name="CustomShape 5"/>
            <p:cNvSpPr/>
            <p:nvPr/>
          </p:nvSpPr>
          <p:spPr>
            <a:xfrm>
              <a:off x="4849920" y="0"/>
              <a:ext cx="3628440" cy="3366360"/>
            </a:xfrm>
            <a:custGeom>
              <a:avLst/>
              <a:gdLst/>
              <a:ahLst/>
              <a:rect l="l" t="t" r="r" b="b"/>
              <a:pathLst>
                <a:path w="2286" h="2121">
                  <a:moveTo>
                    <a:pt x="0" y="0"/>
                  </a:moveTo>
                  <a:lnTo>
                    <a:pt x="2111" y="2120"/>
                  </a:lnTo>
                  <a:lnTo>
                    <a:pt x="2285" y="1945"/>
                  </a:lnTo>
                  <a:lnTo>
                    <a:pt x="348" y="0"/>
                  </a:lnTo>
                  <a:lnTo>
                    <a:pt x="0" y="0"/>
                  </a:lnTo>
                </a:path>
              </a:pathLst>
            </a:custGeom>
            <a:solidFill>
              <a:schemeClr val="bg1">
                <a:alpha val="50000"/>
              </a:schemeClr>
            </a:solidFill>
            <a:ln>
              <a:noFill/>
            </a:ln>
          </p:spPr>
          <p:style>
            <a:lnRef idx="0"/>
            <a:fillRef idx="0"/>
            <a:effectRef idx="0"/>
            <a:fontRef idx="minor"/>
          </p:style>
        </p:sp>
      </p:grpSp>
      <p:sp>
        <p:nvSpPr>
          <p:cNvPr id="53"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ja-JP" sz="4400" spc="-1" strike="noStrike">
                <a:latin typeface="Arial"/>
              </a:rPr>
              <a:t>タイトルテキストの書式を編集するにはクリックします。</a:t>
            </a:r>
            <a:endParaRPr b="0" lang="en-US" sz="4400" spc="-1" strike="noStrike">
              <a:latin typeface="Arial"/>
            </a:endParaRPr>
          </a:p>
        </p:txBody>
      </p:sp>
      <p:sp>
        <p:nvSpPr>
          <p:cNvPr id="54" name="PlaceHolder 7"/>
          <p:cNvSpPr>
            <a:spLocks noGrp="1"/>
          </p:cNvSpPr>
          <p:nvPr>
            <p:ph type="body"/>
          </p:nvPr>
        </p:nvSpPr>
        <p:spPr>
          <a:xfrm>
            <a:off x="457200" y="1604520"/>
            <a:ext cx="8229240" cy="3977280"/>
          </a:xfrm>
          <a:prstGeom prst="rect">
            <a:avLst/>
          </a:prstGeom>
        </p:spPr>
        <p:txBody>
          <a:bodyPr lIns="0" rIns="0" tIns="0" bIns="0">
            <a:normAutofit fontScale="97000"/>
          </a:bodyPr>
          <a:p>
            <a:pPr marL="432000" indent="-324000">
              <a:spcBef>
                <a:spcPts val="1417"/>
              </a:spcBef>
              <a:buClr>
                <a:srgbClr val="ffffff"/>
              </a:buClr>
              <a:buSzPct val="45000"/>
              <a:buFont typeface="Wingdings" charset="2"/>
              <a:buChar char=""/>
            </a:pPr>
            <a:r>
              <a:rPr b="0" lang="ja-JP"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0066ff"/>
            </a:gs>
            <a:gs pos="100000">
              <a:srgbClr val="000000"/>
            </a:gs>
          </a:gsLst>
          <a:lin ang="5400000"/>
        </a:gradFill>
      </p:bgPr>
    </p:bg>
    <p:spTree>
      <p:nvGrpSpPr>
        <p:cNvPr id="1" name=""/>
        <p:cNvGrpSpPr/>
        <p:nvPr/>
      </p:nvGrpSpPr>
      <p:grpSpPr>
        <a:xfrm>
          <a:off x="0" y="0"/>
          <a:ext cx="0" cy="0"/>
          <a:chOff x="0" y="0"/>
          <a:chExt cx="0" cy="0"/>
        </a:xfrm>
      </p:grpSpPr>
      <p:grpSp>
        <p:nvGrpSpPr>
          <p:cNvPr id="91" name="Group 1"/>
          <p:cNvGrpSpPr/>
          <p:nvPr/>
        </p:nvGrpSpPr>
        <p:grpSpPr>
          <a:xfrm>
            <a:off x="0" y="0"/>
            <a:ext cx="8478360" cy="6172920"/>
            <a:chOff x="0" y="0"/>
            <a:chExt cx="8478360" cy="6172920"/>
          </a:xfrm>
        </p:grpSpPr>
        <p:sp>
          <p:nvSpPr>
            <p:cNvPr id="92" name="CustomShape 2"/>
            <p:cNvSpPr/>
            <p:nvPr/>
          </p:nvSpPr>
          <p:spPr>
            <a:xfrm>
              <a:off x="0" y="0"/>
              <a:ext cx="6131880" cy="6172920"/>
            </a:xfrm>
            <a:custGeom>
              <a:avLst/>
              <a:gdLst/>
              <a:ahLst/>
              <a:rect l="l" t="t"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p:spPr>
          <p:style>
            <a:lnRef idx="0"/>
            <a:fillRef idx="0"/>
            <a:effectRef idx="0"/>
            <a:fontRef idx="minor"/>
          </p:style>
        </p:sp>
        <p:sp>
          <p:nvSpPr>
            <p:cNvPr id="93" name="CustomShape 3"/>
            <p:cNvSpPr/>
            <p:nvPr/>
          </p:nvSpPr>
          <p:spPr>
            <a:xfrm>
              <a:off x="1365120" y="0"/>
              <a:ext cx="5387400" cy="5115960"/>
            </a:xfrm>
            <a:custGeom>
              <a:avLst/>
              <a:gdLst/>
              <a:ahLst/>
              <a:rect l="l" t="t" r="r" b="b"/>
              <a:pathLst>
                <a:path w="3394" h="3223">
                  <a:moveTo>
                    <a:pt x="370" y="0"/>
                  </a:moveTo>
                  <a:lnTo>
                    <a:pt x="3393" y="3036"/>
                  </a:lnTo>
                  <a:lnTo>
                    <a:pt x="3208" y="3222"/>
                  </a:lnTo>
                  <a:lnTo>
                    <a:pt x="0" y="0"/>
                  </a:lnTo>
                  <a:lnTo>
                    <a:pt x="370" y="0"/>
                  </a:lnTo>
                </a:path>
              </a:pathLst>
            </a:custGeom>
            <a:solidFill>
              <a:schemeClr val="bg1">
                <a:alpha val="50000"/>
              </a:schemeClr>
            </a:solidFill>
            <a:ln>
              <a:noFill/>
            </a:ln>
          </p:spPr>
          <p:style>
            <a:lnRef idx="0"/>
            <a:fillRef idx="0"/>
            <a:effectRef idx="0"/>
            <a:fontRef idx="minor"/>
          </p:style>
        </p:sp>
        <p:sp>
          <p:nvSpPr>
            <p:cNvPr id="94" name="CustomShape 4"/>
            <p:cNvSpPr/>
            <p:nvPr/>
          </p:nvSpPr>
          <p:spPr>
            <a:xfrm>
              <a:off x="3471840" y="0"/>
              <a:ext cx="4537800" cy="4056840"/>
            </a:xfrm>
            <a:custGeom>
              <a:avLst/>
              <a:gdLst/>
              <a:ahLst/>
              <a:rect l="l" t="t" r="r" b="b"/>
              <a:pathLst>
                <a:path w="2859" h="2556">
                  <a:moveTo>
                    <a:pt x="630" y="0"/>
                  </a:moveTo>
                  <a:lnTo>
                    <a:pt x="2858" y="2238"/>
                  </a:lnTo>
                  <a:lnTo>
                    <a:pt x="2543" y="2555"/>
                  </a:lnTo>
                  <a:lnTo>
                    <a:pt x="0" y="0"/>
                  </a:lnTo>
                  <a:lnTo>
                    <a:pt x="630" y="0"/>
                  </a:lnTo>
                </a:path>
              </a:pathLst>
            </a:custGeom>
            <a:solidFill>
              <a:schemeClr val="bg1">
                <a:alpha val="50000"/>
              </a:schemeClr>
            </a:solidFill>
            <a:ln>
              <a:noFill/>
            </a:ln>
          </p:spPr>
          <p:style>
            <a:lnRef idx="0"/>
            <a:fillRef idx="0"/>
            <a:effectRef idx="0"/>
            <a:fontRef idx="minor"/>
          </p:style>
        </p:sp>
        <p:sp>
          <p:nvSpPr>
            <p:cNvPr id="95" name="CustomShape 5"/>
            <p:cNvSpPr/>
            <p:nvPr/>
          </p:nvSpPr>
          <p:spPr>
            <a:xfrm>
              <a:off x="4849920" y="0"/>
              <a:ext cx="3628440" cy="3366360"/>
            </a:xfrm>
            <a:custGeom>
              <a:avLst/>
              <a:gdLst/>
              <a:ahLst/>
              <a:rect l="l" t="t" r="r" b="b"/>
              <a:pathLst>
                <a:path w="2286" h="2121">
                  <a:moveTo>
                    <a:pt x="0" y="0"/>
                  </a:moveTo>
                  <a:lnTo>
                    <a:pt x="2111" y="2120"/>
                  </a:lnTo>
                  <a:lnTo>
                    <a:pt x="2285" y="1945"/>
                  </a:lnTo>
                  <a:lnTo>
                    <a:pt x="348" y="0"/>
                  </a:lnTo>
                  <a:lnTo>
                    <a:pt x="0" y="0"/>
                  </a:lnTo>
                </a:path>
              </a:pathLst>
            </a:custGeom>
            <a:solidFill>
              <a:schemeClr val="bg1">
                <a:alpha val="50000"/>
              </a:schemeClr>
            </a:solidFill>
            <a:ln>
              <a:noFill/>
            </a:ln>
          </p:spPr>
          <p:style>
            <a:lnRef idx="0"/>
            <a:fillRef idx="0"/>
            <a:effectRef idx="0"/>
            <a:fontRef idx="minor"/>
          </p:style>
        </p:sp>
      </p:grpSp>
      <p:sp>
        <p:nvSpPr>
          <p:cNvPr id="96" name="PlaceHolder 6"/>
          <p:cNvSpPr>
            <a:spLocks noGrp="1"/>
          </p:cNvSpPr>
          <p:nvPr>
            <p:ph type="title"/>
          </p:nvPr>
        </p:nvSpPr>
        <p:spPr>
          <a:xfrm>
            <a:off x="457200" y="273600"/>
            <a:ext cx="8229240" cy="1144800"/>
          </a:xfrm>
          <a:prstGeom prst="rect">
            <a:avLst/>
          </a:prstGeom>
        </p:spPr>
        <p:txBody>
          <a:bodyPr lIns="0" rIns="0" tIns="0" bIns="0" anchor="ctr">
            <a:noAutofit/>
          </a:bodyPr>
          <a:p>
            <a:pPr algn="ctr"/>
            <a:r>
              <a:rPr b="0" lang="ja-JP" sz="4400" spc="-1" strike="noStrike">
                <a:latin typeface="Arial"/>
              </a:rPr>
              <a:t>タイトルテキストの書式を編集するにはクリックします。</a:t>
            </a:r>
            <a:endParaRPr b="0" lang="en-US" sz="4400" spc="-1" strike="noStrike">
              <a:latin typeface="Arial"/>
            </a:endParaRPr>
          </a:p>
        </p:txBody>
      </p:sp>
      <p:sp>
        <p:nvSpPr>
          <p:cNvPr id="97" name="PlaceHolder 7"/>
          <p:cNvSpPr>
            <a:spLocks noGrp="1"/>
          </p:cNvSpPr>
          <p:nvPr>
            <p:ph type="body"/>
          </p:nvPr>
        </p:nvSpPr>
        <p:spPr>
          <a:xfrm>
            <a:off x="457200" y="1604520"/>
            <a:ext cx="8229240" cy="3977280"/>
          </a:xfrm>
          <a:prstGeom prst="rect">
            <a:avLst/>
          </a:prstGeom>
        </p:spPr>
        <p:txBody>
          <a:bodyPr lIns="0" rIns="0" tIns="0" bIns="0">
            <a:normAutofit fontScale="97000"/>
          </a:bodyPr>
          <a:p>
            <a:pPr marL="432000" indent="-324000">
              <a:spcBef>
                <a:spcPts val="1417"/>
              </a:spcBef>
              <a:buClr>
                <a:srgbClr val="ffffff"/>
              </a:buClr>
              <a:buSzPct val="45000"/>
              <a:buFont typeface="Wingdings" charset="2"/>
              <a:buChar char=""/>
            </a:pPr>
            <a:r>
              <a:rPr b="0" lang="ja-JP" sz="3200" spc="-1" strike="noStrike">
                <a:latin typeface="Arial"/>
              </a:rPr>
              <a:t>アウトラインテキストの書式を編集するにはクリックします。</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2</a:t>
            </a:r>
            <a:r>
              <a:rPr b="0" lang="ja-JP" sz="2800" spc="-1" strike="noStrike">
                <a:latin typeface="Arial"/>
              </a:rPr>
              <a:t>レベル目のアウトライン</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3</a:t>
            </a:r>
            <a:r>
              <a:rPr b="0" lang="ja-JP" sz="2400" spc="-1" strike="noStrike">
                <a:latin typeface="Arial"/>
              </a:rPr>
              <a:t>レベル目のアウトライン</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4</a:t>
            </a:r>
            <a:r>
              <a:rPr b="0" lang="ja-JP" sz="2000" spc="-1" strike="noStrike">
                <a:latin typeface="Arial"/>
              </a:rPr>
              <a:t>レベル目のアウトライン</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5</a:t>
            </a:r>
            <a:r>
              <a:rPr b="0" lang="ja-JP" sz="2000" spc="-1" strike="noStrike">
                <a:latin typeface="Arial"/>
              </a:rPr>
              <a:t>レベル目のアウトライン</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6</a:t>
            </a:r>
            <a:r>
              <a:rPr b="0" lang="ja-JP" sz="2000" spc="-1" strike="noStrike">
                <a:latin typeface="Arial"/>
              </a:rPr>
              <a:t>レベル目のアウトライン</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7</a:t>
            </a:r>
            <a:r>
              <a:rPr b="0" lang="ja-JP" sz="2000" spc="-1" strike="noStrike">
                <a:latin typeface="Arial"/>
              </a:rPr>
              <a:t>レベル目のアウトライン</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5.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685800" y="1143000"/>
            <a:ext cx="7771680" cy="114228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ソーシャルワーク</a:t>
            </a:r>
            <a:br/>
            <a:r>
              <a:rPr b="0" lang="ja-JP" sz="4400" spc="-1" strike="noStrike">
                <a:solidFill>
                  <a:srgbClr val="ffff00"/>
                </a:solidFill>
                <a:latin typeface="Times New Roman"/>
                <a:ea typeface="ＭＳ Ｐゴシック"/>
              </a:rPr>
              <a:t>オリエンテーション</a:t>
            </a:r>
            <a:endParaRPr b="0" lang="en-US" sz="4400" spc="-1" strike="noStrike">
              <a:latin typeface="Arial"/>
            </a:endParaRPr>
          </a:p>
        </p:txBody>
      </p:sp>
      <p:sp>
        <p:nvSpPr>
          <p:cNvPr id="141" name="CustomShape 2"/>
          <p:cNvSpPr/>
          <p:nvPr/>
        </p:nvSpPr>
        <p:spPr>
          <a:xfrm>
            <a:off x="2514600" y="4800600"/>
            <a:ext cx="6400080" cy="1751760"/>
          </a:xfrm>
          <a:prstGeom prst="rect">
            <a:avLst/>
          </a:prstGeom>
          <a:noFill/>
          <a:ln>
            <a:noFill/>
          </a:ln>
        </p:spPr>
        <p:style>
          <a:lnRef idx="0"/>
          <a:fillRef idx="0"/>
          <a:effectRef idx="0"/>
          <a:fontRef idx="minor"/>
        </p:style>
        <p:txBody>
          <a:bodyPr lIns="92160" rIns="92160" tIns="46080" bIns="46080">
            <a:noAutofit/>
          </a:bodyPr>
          <a:p>
            <a:pPr algn="ctr">
              <a:lnSpc>
                <a:spcPct val="100000"/>
              </a:lnSpc>
              <a:spcBef>
                <a:spcPts val="641"/>
              </a:spcBef>
              <a:tabLst>
                <a:tab algn="l" pos="0"/>
              </a:tabLst>
            </a:pPr>
            <a:r>
              <a:rPr b="0" lang="ja-JP" sz="3200" spc="-1" strike="noStrike">
                <a:solidFill>
                  <a:srgbClr val="ffffff"/>
                </a:solidFill>
                <a:latin typeface="Times New Roman"/>
                <a:ea typeface="ＭＳ Ｐゴシック"/>
              </a:rPr>
              <a:t>株式会社　</a:t>
            </a:r>
            <a:r>
              <a:rPr b="0" lang="en-US" sz="3200" spc="-1" strike="noStrike">
                <a:solidFill>
                  <a:srgbClr val="ffffff"/>
                </a:solidFill>
                <a:latin typeface="Times New Roman"/>
                <a:ea typeface="ＭＳ Ｐゴシック"/>
              </a:rPr>
              <a:t>F.T.F.NET</a:t>
            </a:r>
            <a:r>
              <a:rPr b="0" lang="ja-JP" sz="3200" spc="-1" strike="noStrike">
                <a:solidFill>
                  <a:srgbClr val="ffffff"/>
                </a:solidFill>
                <a:latin typeface="Times New Roman"/>
                <a:ea typeface="ＭＳ Ｐゴシック"/>
              </a:rPr>
              <a:t>　</a:t>
            </a:r>
            <a:endParaRPr b="0" lang="en-US" sz="3200" spc="-1" strike="noStrike">
              <a:latin typeface="Arial"/>
            </a:endParaRPr>
          </a:p>
          <a:p>
            <a:pPr algn="ctr">
              <a:lnSpc>
                <a:spcPct val="100000"/>
              </a:lnSpc>
              <a:spcBef>
                <a:spcPts val="641"/>
              </a:spcBef>
              <a:tabLst>
                <a:tab algn="l" pos="0"/>
              </a:tabLst>
            </a:pPr>
            <a:r>
              <a:rPr b="0" lang="ja-JP" sz="3200" spc="-1" strike="noStrike">
                <a:solidFill>
                  <a:srgbClr val="ffffff"/>
                </a:solidFill>
                <a:latin typeface="Times New Roman"/>
                <a:ea typeface="ＭＳ Ｐゴシック"/>
              </a:rPr>
              <a:t>ケアプランセンター安暖手西宮の沢</a:t>
            </a:r>
            <a:endParaRPr b="0" lang="en-US" sz="3200" spc="-1" strike="noStrike">
              <a:latin typeface="Arial"/>
            </a:endParaRPr>
          </a:p>
          <a:p>
            <a:pPr algn="ctr">
              <a:lnSpc>
                <a:spcPct val="100000"/>
              </a:lnSpc>
              <a:spcBef>
                <a:spcPts val="641"/>
              </a:spcBef>
              <a:tabLst>
                <a:tab algn="l" pos="0"/>
              </a:tabLst>
            </a:pPr>
            <a:r>
              <a:rPr b="0" lang="ja-JP" sz="3200" spc="-1" strike="noStrike">
                <a:solidFill>
                  <a:srgbClr val="ffffff"/>
                </a:solidFill>
                <a:latin typeface="Times New Roman"/>
                <a:ea typeface="ＭＳ Ｐゴシック"/>
              </a:rPr>
              <a:t>管理者　新井田　英紀</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介護支援専門員という</a:t>
            </a:r>
            <a:br/>
            <a:r>
              <a:rPr b="0" lang="ja-JP" sz="4400" spc="-1" strike="noStrike">
                <a:solidFill>
                  <a:srgbClr val="ffff00"/>
                </a:solidFill>
                <a:latin typeface="Times New Roman"/>
                <a:ea typeface="ＭＳ Ｐゴシック"/>
              </a:rPr>
              <a:t>ソーシャルワーカーとして…</a:t>
            </a:r>
            <a:endParaRPr b="0" lang="en-US" sz="4400" spc="-1" strike="noStrike">
              <a:latin typeface="Arial"/>
            </a:endParaRPr>
          </a:p>
        </p:txBody>
      </p:sp>
      <p:sp>
        <p:nvSpPr>
          <p:cNvPr id="159" name="CustomShape 2"/>
          <p:cNvSpPr/>
          <p:nvPr/>
        </p:nvSpPr>
        <p:spPr>
          <a:xfrm>
            <a:off x="685800" y="1641600"/>
            <a:ext cx="7771680" cy="2167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「問題」を個人の病理や責任として捉えるのではなく、本人を取り巻く環境との関係で捉え、様々な手法、手段で介入し本人の生来もつ力を引き出す</a:t>
            </a:r>
            <a:endParaRPr b="0" lang="en-US" sz="3200" spc="-1" strike="noStrike">
              <a:latin typeface="Arial"/>
            </a:endParaRPr>
          </a:p>
        </p:txBody>
      </p:sp>
      <p:sp>
        <p:nvSpPr>
          <p:cNvPr id="160" name="CustomShape 3"/>
          <p:cNvSpPr/>
          <p:nvPr/>
        </p:nvSpPr>
        <p:spPr>
          <a:xfrm>
            <a:off x="3733920" y="3886200"/>
            <a:ext cx="1294560" cy="990000"/>
          </a:xfrm>
          <a:prstGeom prst="downArrow">
            <a:avLst>
              <a:gd name="adj1" fmla="val 50000"/>
              <a:gd name="adj2" fmla="val 25000"/>
            </a:avLst>
          </a:prstGeom>
          <a:solidFill>
            <a:schemeClr val="accent1"/>
          </a:solidFill>
          <a:ln cap="sq" w="12600">
            <a:solidFill>
              <a:schemeClr val="tx1"/>
            </a:solidFill>
            <a:miter/>
          </a:ln>
        </p:spPr>
        <p:style>
          <a:lnRef idx="0"/>
          <a:fillRef idx="0"/>
          <a:effectRef idx="0"/>
          <a:fontRef idx="minor"/>
        </p:style>
      </p:sp>
      <p:sp>
        <p:nvSpPr>
          <p:cNvPr id="161" name="CustomShape 4"/>
          <p:cNvSpPr/>
          <p:nvPr/>
        </p:nvSpPr>
        <p:spPr>
          <a:xfrm>
            <a:off x="880920" y="4929120"/>
            <a:ext cx="7848000" cy="10645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599"/>
              </a:spcBef>
            </a:pPr>
            <a:r>
              <a:rPr b="0" lang="ja-JP" sz="3200" spc="-1" strike="noStrike">
                <a:solidFill>
                  <a:srgbClr val="ffffff"/>
                </a:solidFill>
                <a:latin typeface="Times New Roman"/>
                <a:ea typeface="ＭＳ Ｐゴシック"/>
              </a:rPr>
              <a:t>それは常に利用者側にいると言うこと？？</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0">
                                  <p:stCondLst>
                                    <p:cond delay="0"/>
                                  </p:stCondLst>
                                  <p:childTnLst>
                                    <p:set>
                                      <p:cBhvr>
                                        <p:cTn id="6" dur="1" fill="hold">
                                          <p:stCondLst>
                                            <p:cond delay="0"/>
                                          </p:stCondLst>
                                        </p:cTn>
                                        <p:tgtEl>
                                          <p:spTgt spid="160"/>
                                        </p:tgtEl>
                                        <p:attrNameLst>
                                          <p:attrName>style.visibility</p:attrName>
                                        </p:attrNameLst>
                                      </p:cBhvr>
                                      <p:to>
                                        <p:strVal val="visible"/>
                                      </p:to>
                                    </p:set>
                                    <p:animEffect filter="fade" transition="in">
                                      <p:cBhvr additive="repl">
                                        <p:cTn id="7" dur="2000"/>
                                        <p:tgtEl>
                                          <p:spTgt spid="160"/>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10">
                                  <p:stCondLst>
                                    <p:cond delay="0"/>
                                  </p:stCondLst>
                                  <p:childTnLst>
                                    <p:set>
                                      <p:cBhvr>
                                        <p:cTn id="11" dur="1" fill="hold">
                                          <p:stCondLst>
                                            <p:cond delay="0"/>
                                          </p:stCondLst>
                                        </p:cTn>
                                        <p:tgtEl>
                                          <p:spTgt spid="161"/>
                                        </p:tgtEl>
                                        <p:attrNameLst>
                                          <p:attrName>style.visibility</p:attrName>
                                        </p:attrNameLst>
                                      </p:cBhvr>
                                      <p:to>
                                        <p:strVal val="visible"/>
                                      </p:to>
                                    </p:set>
                                    <p:animEffect filter="fade" transition="in">
                                      <p:cBhvr additive="repl">
                                        <p:cTn id="12" dur="2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219320" y="2133720"/>
            <a:ext cx="3123360" cy="3123360"/>
          </a:xfrm>
          <a:prstGeom prst="ellipse">
            <a:avLst/>
          </a:prstGeom>
          <a:solidFill>
            <a:srgbClr val="ff9900"/>
          </a:solidFill>
          <a:ln cap="sq" w="12600">
            <a:solidFill>
              <a:schemeClr val="tx1"/>
            </a:solidFill>
            <a:round/>
          </a:ln>
        </p:spPr>
        <p:style>
          <a:lnRef idx="0"/>
          <a:fillRef idx="0"/>
          <a:effectRef idx="0"/>
          <a:fontRef idx="minor"/>
        </p:style>
      </p:sp>
      <p:sp>
        <p:nvSpPr>
          <p:cNvPr id="163" name="CustomShape 2"/>
          <p:cNvSpPr/>
          <p:nvPr/>
        </p:nvSpPr>
        <p:spPr>
          <a:xfrm>
            <a:off x="4343400" y="2209680"/>
            <a:ext cx="2971080" cy="3047400"/>
          </a:xfrm>
          <a:prstGeom prst="ellipse">
            <a:avLst/>
          </a:prstGeom>
          <a:solidFill>
            <a:schemeClr val="accent1"/>
          </a:solidFill>
          <a:ln cap="sq" w="12600">
            <a:solidFill>
              <a:schemeClr val="tx1"/>
            </a:solidFill>
            <a:round/>
          </a:ln>
        </p:spPr>
        <p:style>
          <a:lnRef idx="0"/>
          <a:fillRef idx="0"/>
          <a:effectRef idx="0"/>
          <a:fontRef idx="minor"/>
        </p:style>
      </p:sp>
      <p:pic>
        <p:nvPicPr>
          <p:cNvPr id="164" name="Picture 3" descr=""/>
          <p:cNvPicPr/>
          <p:nvPr/>
        </p:nvPicPr>
        <p:blipFill>
          <a:blip r:embed="rId1"/>
          <a:stretch/>
        </p:blipFill>
        <p:spPr>
          <a:xfrm>
            <a:off x="5562720" y="3505320"/>
            <a:ext cx="583560" cy="990000"/>
          </a:xfrm>
          <a:prstGeom prst="rect">
            <a:avLst/>
          </a:prstGeom>
          <a:ln>
            <a:noFill/>
          </a:ln>
        </p:spPr>
      </p:pic>
      <p:sp>
        <p:nvSpPr>
          <p:cNvPr id="165" name="CustomShape 3"/>
          <p:cNvSpPr/>
          <p:nvPr/>
        </p:nvSpPr>
        <p:spPr>
          <a:xfrm>
            <a:off x="5410080" y="2819520"/>
            <a:ext cx="913680" cy="4557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1" lang="ja-JP" sz="2400" spc="-1" strike="noStrike">
                <a:solidFill>
                  <a:srgbClr val="ffffff"/>
                </a:solidFill>
                <a:latin typeface="Times New Roman"/>
                <a:ea typeface="ＭＳ Ｐゴシック"/>
              </a:rPr>
              <a:t>環境</a:t>
            </a:r>
            <a:endParaRPr b="0" lang="en-US" sz="2400" spc="-1" strike="noStrike">
              <a:latin typeface="Arial"/>
            </a:endParaRPr>
          </a:p>
        </p:txBody>
      </p:sp>
      <p:sp>
        <p:nvSpPr>
          <p:cNvPr id="166" name="CustomShape 4"/>
          <p:cNvSpPr/>
          <p:nvPr/>
        </p:nvSpPr>
        <p:spPr>
          <a:xfrm>
            <a:off x="2819520" y="2971800"/>
            <a:ext cx="1523160" cy="1599480"/>
          </a:xfrm>
          <a:prstGeom prst="ellipse">
            <a:avLst/>
          </a:prstGeom>
          <a:solidFill>
            <a:schemeClr val="accent1"/>
          </a:solidFill>
          <a:ln cap="sq" w="12600">
            <a:solidFill>
              <a:schemeClr val="tx1"/>
            </a:solidFill>
            <a:round/>
          </a:ln>
        </p:spPr>
        <p:style>
          <a:lnRef idx="0"/>
          <a:fillRef idx="0"/>
          <a:effectRef idx="0"/>
          <a:fontRef idx="minor"/>
        </p:style>
      </p:sp>
      <p:pic>
        <p:nvPicPr>
          <p:cNvPr id="167" name="Picture 6" descr=""/>
          <p:cNvPicPr/>
          <p:nvPr/>
        </p:nvPicPr>
        <p:blipFill>
          <a:blip r:embed="rId2"/>
          <a:stretch/>
        </p:blipFill>
        <p:spPr>
          <a:xfrm>
            <a:off x="3276720" y="3276720"/>
            <a:ext cx="619920" cy="1059840"/>
          </a:xfrm>
          <a:prstGeom prst="rect">
            <a:avLst/>
          </a:prstGeom>
          <a:ln>
            <a:noFill/>
          </a:ln>
        </p:spPr>
      </p:pic>
      <p:sp>
        <p:nvSpPr>
          <p:cNvPr id="168" name="CustomShape 5"/>
          <p:cNvSpPr/>
          <p:nvPr/>
        </p:nvSpPr>
        <p:spPr>
          <a:xfrm>
            <a:off x="2057400" y="2286000"/>
            <a:ext cx="1218600" cy="118692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1199"/>
              </a:spcBef>
            </a:pPr>
            <a:r>
              <a:rPr b="1" lang="ja-JP" sz="2400" spc="-1" strike="noStrike">
                <a:solidFill>
                  <a:srgbClr val="ffffff"/>
                </a:solidFill>
                <a:latin typeface="Times New Roman"/>
                <a:ea typeface="ＭＳ Ｐゴシック"/>
              </a:rPr>
              <a:t>事業所</a:t>
            </a:r>
            <a:br/>
            <a:r>
              <a:rPr b="1" lang="ja-JP" sz="2400" spc="-1" strike="noStrike">
                <a:solidFill>
                  <a:srgbClr val="ffffff"/>
                </a:solidFill>
                <a:latin typeface="Times New Roman"/>
                <a:ea typeface="ＭＳ Ｐゴシック"/>
              </a:rPr>
              <a:t>（企業）</a:t>
            </a:r>
            <a:endParaRPr b="0" lang="en-US" sz="2400" spc="-1" strike="noStrike">
              <a:latin typeface="Arial"/>
            </a:endParaRPr>
          </a:p>
        </p:txBody>
      </p:sp>
      <p:sp>
        <p:nvSpPr>
          <p:cNvPr id="169" name="Line 6"/>
          <p:cNvSpPr/>
          <p:nvPr/>
        </p:nvSpPr>
        <p:spPr>
          <a:xfrm>
            <a:off x="4343400" y="2057400"/>
            <a:ext cx="0" cy="1066680"/>
          </a:xfrm>
          <a:prstGeom prst="line">
            <a:avLst/>
          </a:prstGeom>
          <a:ln cap="sq" w="41400">
            <a:solidFill>
              <a:schemeClr val="tx1"/>
            </a:solidFill>
            <a:round/>
            <a:tailEnd len="sm" type="triangle" w="sm"/>
          </a:ln>
        </p:spPr>
        <p:style>
          <a:lnRef idx="0"/>
          <a:fillRef idx="0"/>
          <a:effectRef idx="0"/>
          <a:fontRef idx="minor"/>
        </p:style>
      </p:sp>
      <p:sp>
        <p:nvSpPr>
          <p:cNvPr id="170" name="CustomShape 7"/>
          <p:cNvSpPr/>
          <p:nvPr/>
        </p:nvSpPr>
        <p:spPr>
          <a:xfrm>
            <a:off x="2286000" y="841320"/>
            <a:ext cx="4266360" cy="821520"/>
          </a:xfrm>
          <a:prstGeom prst="rect">
            <a:avLst/>
          </a:prstGeom>
          <a:noFill/>
          <a:ln cap="sq" w="12600">
            <a:solidFill>
              <a:schemeClr val="tx1"/>
            </a:solidFill>
            <a:miter/>
          </a:ln>
        </p:spPr>
        <p:style>
          <a:lnRef idx="0"/>
          <a:fillRef idx="0"/>
          <a:effectRef idx="0"/>
          <a:fontRef idx="minor"/>
        </p:style>
        <p:txBody>
          <a:bodyPr lIns="90000" rIns="90000" tIns="45000" bIns="45000">
            <a:spAutoFit/>
          </a:bodyPr>
          <a:p>
            <a:pPr>
              <a:lnSpc>
                <a:spcPct val="100000"/>
              </a:lnSpc>
              <a:spcBef>
                <a:spcPts val="1199"/>
              </a:spcBef>
            </a:pPr>
            <a:r>
              <a:rPr b="0" lang="ja-JP" sz="2400" spc="-1" strike="noStrike">
                <a:solidFill>
                  <a:srgbClr val="ffffff"/>
                </a:solidFill>
                <a:latin typeface="Times New Roman"/>
                <a:ea typeface="ＭＳ Ｐゴシック"/>
              </a:rPr>
              <a:t>企業側にいるが、常に利用者の接点の側にいることが大切</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ここで一息・・・・・</a:t>
            </a:r>
            <a:endParaRPr b="0" lang="en-US" sz="4400" spc="-1" strike="noStrike">
              <a:latin typeface="Arial"/>
            </a:endParaRPr>
          </a:p>
        </p:txBody>
      </p:sp>
      <p:pic>
        <p:nvPicPr>
          <p:cNvPr id="172" name="ドラクエで介護を語る。ｂｙたなかいご.mpg" descr=""/>
          <p:cNvPicPr/>
          <p:nvPr/>
        </p:nvPicPr>
        <p:blipFill>
          <a:blip r:embed="rId1"/>
          <a:stretch/>
        </p:blipFill>
        <p:spPr>
          <a:xfrm>
            <a:off x="1332000" y="1628640"/>
            <a:ext cx="6095160" cy="4571280"/>
          </a:xfrm>
          <a:prstGeom prst="rect">
            <a:avLst/>
          </a:prstGeom>
          <a:ln>
            <a:noFill/>
          </a:ln>
        </p:spPr>
      </p:pic>
    </p:spTree>
  </p:cSld>
  <mc:AlternateContent>
    <mc:Choice Requires="p14">
      <p:transition spd="slow" p14:dur="2000"/>
    </mc:Choice>
    <mc:Fallback>
      <p:transition spd="slow"/>
    </mc:Fallback>
  </mc:AlternateContent>
  <p:timing>
    <p:tnLst>
      <p:par>
        <p:cTn id="13" dur="indefinite" restart="never" nodeType="tmRoot">
          <p:childTnLst>
            <p:seq>
              <p:cTn id="14" restart="whenNotActive" nodeType="interactiveSeq" fill="hold">
                <p:stCondLst>
                  <p:cond delay="0" evt="onClick">
                    <p:tgtEl>
                      <p:spTgt spid="172"/>
                    </p:tgtEl>
                  </p:cond>
                </p:stCondLst>
                <p:childTnLst>
                  <p:par>
                    <p:cTn id="15" nodeType="clickEffect" fill="hold">
                      <p:stCondLst>
                        <p:cond delay="0" evt="onClick">
                          <p:tgtEl>
                            <p:spTgt spid="172"/>
                          </p:tgtEl>
                        </p:cond>
                      </p:stCondLst>
                      <p:childTnLst>
                        <p:par>
                          <p:cTn id="16" nodeType="withEffect" fill="hold">
                            <p:stCondLst>
                              <p:cond delay="0"/>
                            </p:stCondLst>
                            <p:childTnLst>
                              <p:par>
                                <p:cTn id="17" nodeType="clickEffect" fill="hold" presetClass="mediacall">
                                  <p:stCondLst>
                                    <p:cond delay="0"/>
                                  </p:stCondLst>
                                  <p:childTnLst>
                                    <p:cmd type="call" cmd="togglePause">
                                      <p:cBhvr>
                                        <p:cTn id="18" dur="1" fill="hold"/>
                                        <p:tgtEl>
                                          <p:spTgt spid="172"/>
                                        </p:tgtEl>
                                      </p:cBhvr>
                                    </p:cmd>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介護支援専門員</a:t>
            </a:r>
            <a:endParaRPr b="0" lang="en-US" sz="4400" spc="-1" strike="noStrike">
              <a:latin typeface="Arial"/>
            </a:endParaRPr>
          </a:p>
        </p:txBody>
      </p:sp>
      <p:sp>
        <p:nvSpPr>
          <p:cNvPr id="174"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ffff00"/>
              </a:buClr>
              <a:buSzPct val="75000"/>
              <a:buFont typeface="Wingdings" charset="2"/>
              <a:buChar char=""/>
            </a:pPr>
            <a:r>
              <a:rPr b="0" lang="ja-JP" sz="2800" spc="-1" strike="noStrike">
                <a:solidFill>
                  <a:srgbClr val="ffffff"/>
                </a:solidFill>
                <a:latin typeface="Times New Roman"/>
                <a:ea typeface="ＭＳ Ｐゴシック"/>
              </a:rPr>
              <a:t>介護保険法第</a:t>
            </a:r>
            <a:r>
              <a:rPr b="0" lang="en-US" sz="2800" spc="-1" strike="noStrike">
                <a:solidFill>
                  <a:srgbClr val="ffffff"/>
                </a:solidFill>
                <a:latin typeface="Times New Roman"/>
                <a:ea typeface="ＭＳ Ｐゴシック"/>
              </a:rPr>
              <a:t>7</a:t>
            </a:r>
            <a:r>
              <a:rPr b="0" lang="ja-JP" sz="2800" spc="-1" strike="noStrike">
                <a:solidFill>
                  <a:srgbClr val="ffffff"/>
                </a:solidFill>
                <a:latin typeface="Times New Roman"/>
                <a:ea typeface="ＭＳ Ｐゴシック"/>
              </a:rPr>
              <a:t>条第</a:t>
            </a:r>
            <a:r>
              <a:rPr b="0" lang="en-US" sz="2800" spc="-1" strike="noStrike">
                <a:solidFill>
                  <a:srgbClr val="ffffff"/>
                </a:solidFill>
                <a:latin typeface="Times New Roman"/>
                <a:ea typeface="ＭＳ Ｐゴシック"/>
              </a:rPr>
              <a:t>5</a:t>
            </a:r>
            <a:r>
              <a:rPr b="0" lang="ja-JP" sz="2800" spc="-1" strike="noStrike">
                <a:solidFill>
                  <a:srgbClr val="ffffff"/>
                </a:solidFill>
                <a:latin typeface="Times New Roman"/>
                <a:ea typeface="ＭＳ Ｐゴシック"/>
              </a:rPr>
              <a:t>項に定められている。</a:t>
            </a:r>
            <a:endParaRPr b="0" lang="en-US" sz="2800" spc="-1" strike="noStrike">
              <a:latin typeface="Arial"/>
            </a:endParaRPr>
          </a:p>
          <a:p>
            <a:pPr marL="343080" indent="-342360">
              <a:lnSpc>
                <a:spcPct val="100000"/>
              </a:lnSpc>
              <a:spcBef>
                <a:spcPts val="561"/>
              </a:spcBef>
              <a:tabLst>
                <a:tab algn="l" pos="0"/>
              </a:tabLst>
            </a:pP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　①要介護・要支援者からの相談対応</a:t>
            </a: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　②介護サービス事業者との連絡調整</a:t>
            </a: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　③市町村との連携</a:t>
            </a: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　④ボランティアの指導</a:t>
            </a: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　⑤チームメンバーの共通理解を図る</a:t>
            </a: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などなど</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その立場は？</a:t>
            </a:r>
            <a:endParaRPr b="0" lang="en-US" sz="4400" spc="-1" strike="noStrike">
              <a:latin typeface="Arial"/>
            </a:endParaRPr>
          </a:p>
        </p:txBody>
      </p:sp>
      <p:sp>
        <p:nvSpPr>
          <p:cNvPr id="176"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他職種と対等？</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リーダー？（中間管理職として）</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スーパーバイザー的役割？？</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他職種との関係？</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当事業所としてのＳＷ業務</a:t>
            </a:r>
            <a:endParaRPr b="0" lang="en-US" sz="4400" spc="-1" strike="noStrike">
              <a:latin typeface="Arial"/>
            </a:endParaRPr>
          </a:p>
        </p:txBody>
      </p:sp>
      <p:sp>
        <p:nvSpPr>
          <p:cNvPr id="178"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入居相談・見学</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入居判定会議</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入居前訪問</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入居時面談</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緊急時対応</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外出・外泊調整</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当施設としてのＳＷ業務</a:t>
            </a:r>
            <a:endParaRPr b="0" lang="en-US" sz="4400" spc="-1" strike="noStrike">
              <a:latin typeface="Arial"/>
            </a:endParaRPr>
          </a:p>
        </p:txBody>
      </p:sp>
      <p:sp>
        <p:nvSpPr>
          <p:cNvPr id="180"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退去手続き</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苦情解決</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成年後見人制度の利用</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介護情報サービス公表</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第</a:t>
            </a:r>
            <a:r>
              <a:rPr b="0" lang="en-US" sz="3200" spc="-1" strike="noStrike">
                <a:solidFill>
                  <a:srgbClr val="ffffff"/>
                </a:solidFill>
                <a:latin typeface="Times New Roman"/>
                <a:ea typeface="ＭＳ Ｐゴシック"/>
              </a:rPr>
              <a:t>3</a:t>
            </a:r>
            <a:r>
              <a:rPr b="0" lang="ja-JP" sz="3200" spc="-1" strike="noStrike">
                <a:solidFill>
                  <a:srgbClr val="ffffff"/>
                </a:solidFill>
                <a:latin typeface="Times New Roman"/>
                <a:ea typeface="ＭＳ Ｐゴシック"/>
              </a:rPr>
              <a:t>者評価</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行事運営・ボランティア受入</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施設広報</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地域との交流（住民・学校等）</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面接の構成要素</a:t>
            </a:r>
            <a:endParaRPr b="0" lang="en-US" sz="4400" spc="-1" strike="noStrike">
              <a:latin typeface="Arial"/>
            </a:endParaRPr>
          </a:p>
        </p:txBody>
      </p:sp>
      <p:sp>
        <p:nvSpPr>
          <p:cNvPr id="182"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相談者の主訴を傾聴し、持ち込まれた課題状況の概要を把握しつつ、個々の課題を明確化する。</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相談者の課題が支援できるか否かについて具体的かつ現実的に検討し、その適合性を確認</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提供できるサービス内容や情報を説明し活用する意志があるか確認</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84"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１．傾聴</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先入観を持たず頭を空にして聴く</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相手の話に興味関心を持って聞き、相手の言いたいことを捉える</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人の話は相手の心のチャンネルで聞く</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「聞く」は受動的　「聴く」は能動的であることに注意！！</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86"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２．開かれた質問</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「どのようなことでお困りですか？」</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「その後いかがですか？」</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「その点について詳しくお聞かせ下さい」</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ニュアンス・トーンに注意して</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3600" spc="-1" strike="noStrike">
                <a:solidFill>
                  <a:srgbClr val="ffff00"/>
                </a:solidFill>
                <a:latin typeface="Times New Roman"/>
                <a:ea typeface="ＭＳ Ｐゴシック"/>
              </a:rPr>
              <a:t>介護支援専門員とソーシャルワーク</a:t>
            </a:r>
            <a:endParaRPr b="0" lang="en-US" sz="3600" spc="-1" strike="noStrike">
              <a:latin typeface="Arial"/>
            </a:endParaRPr>
          </a:p>
        </p:txBody>
      </p:sp>
      <p:sp>
        <p:nvSpPr>
          <p:cNvPr id="143"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ffff00"/>
              </a:buClr>
              <a:buSzPct val="75000"/>
              <a:buFont typeface="Wingdings" charset="2"/>
              <a:buChar char=""/>
            </a:pPr>
            <a:r>
              <a:rPr b="0" lang="ja-JP" sz="2800" spc="-1" strike="noStrike">
                <a:solidFill>
                  <a:srgbClr val="ffffff"/>
                </a:solidFill>
                <a:latin typeface="Times New Roman"/>
                <a:ea typeface="ＭＳ Ｐゴシック"/>
              </a:rPr>
              <a:t>介護保険開始から悪い意味では居宅介護支援事業所でのケアマネは利用調整と給付管理の仕事がメインだった。</a:t>
            </a:r>
            <a:endParaRPr b="0" lang="en-US" sz="2800" spc="-1" strike="noStrike">
              <a:latin typeface="Arial"/>
            </a:endParaRPr>
          </a:p>
          <a:p>
            <a:pPr marL="343080" indent="-342360">
              <a:lnSpc>
                <a:spcPct val="100000"/>
              </a:lnSpc>
              <a:spcBef>
                <a:spcPts val="561"/>
              </a:spcBef>
              <a:tabLst>
                <a:tab algn="l" pos="0"/>
              </a:tabLst>
            </a:pPr>
            <a:r>
              <a:rPr b="0" lang="ja-JP" sz="2800" spc="-1" strike="noStrike">
                <a:solidFill>
                  <a:srgbClr val="ffffff"/>
                </a:solidFill>
                <a:latin typeface="Times New Roman"/>
                <a:ea typeface="ＭＳ Ｐゴシック"/>
              </a:rPr>
              <a:t>しかしながら・・・・・</a:t>
            </a:r>
            <a:endParaRPr b="0" lang="en-US" sz="2800" spc="-1" strike="noStrike">
              <a:latin typeface="Arial"/>
            </a:endParaRPr>
          </a:p>
          <a:p>
            <a:pPr marL="343080" indent="-342360">
              <a:lnSpc>
                <a:spcPct val="100000"/>
              </a:lnSpc>
              <a:spcBef>
                <a:spcPts val="561"/>
              </a:spcBef>
              <a:buClr>
                <a:srgbClr val="ffff00"/>
              </a:buClr>
              <a:buSzPct val="75000"/>
              <a:buFont typeface="Wingdings" charset="2"/>
              <a:buChar char=""/>
              <a:tabLst>
                <a:tab algn="l" pos="0"/>
              </a:tabLst>
            </a:pPr>
            <a:r>
              <a:rPr b="0" lang="en-US" sz="2800" spc="-1" strike="noStrike">
                <a:solidFill>
                  <a:srgbClr val="ffffff"/>
                </a:solidFill>
                <a:latin typeface="Times New Roman"/>
                <a:ea typeface="ＭＳ Ｐゴシック"/>
              </a:rPr>
              <a:t>2012</a:t>
            </a:r>
            <a:r>
              <a:rPr b="0" lang="ja-JP" sz="2800" spc="-1" strike="noStrike">
                <a:solidFill>
                  <a:srgbClr val="ffffff"/>
                </a:solidFill>
                <a:latin typeface="Times New Roman"/>
                <a:ea typeface="ＭＳ Ｐゴシック"/>
              </a:rPr>
              <a:t>年医療と介護の同時報酬改定</a:t>
            </a:r>
            <a:endParaRPr b="0" lang="en-US" sz="2800" spc="-1" strike="noStrike">
              <a:latin typeface="Arial"/>
            </a:endParaRPr>
          </a:p>
          <a:p>
            <a:pPr marL="343080" indent="-342360">
              <a:lnSpc>
                <a:spcPct val="100000"/>
              </a:lnSpc>
              <a:spcBef>
                <a:spcPts val="561"/>
              </a:spcBef>
              <a:buClr>
                <a:srgbClr val="ffff00"/>
              </a:buClr>
              <a:buSzPct val="75000"/>
              <a:buFont typeface="Wingdings" charset="2"/>
              <a:buChar char=""/>
              <a:tabLst>
                <a:tab algn="l" pos="0"/>
              </a:tabLst>
            </a:pPr>
            <a:r>
              <a:rPr b="0" lang="ja-JP" sz="2800" spc="-1" strike="noStrike">
                <a:solidFill>
                  <a:srgbClr val="ffffff"/>
                </a:solidFill>
                <a:latin typeface="Times New Roman"/>
                <a:ea typeface="ＭＳ Ｐゴシック"/>
              </a:rPr>
              <a:t>医療報酬でも介護支援専門員との連携をすることで報酬が発生する。</a:t>
            </a:r>
            <a:endParaRPr b="0" lang="en-US" sz="2800" spc="-1" strike="noStrike">
              <a:latin typeface="Arial"/>
            </a:endParaRPr>
          </a:p>
          <a:p>
            <a:pPr marL="343080" indent="-342360">
              <a:lnSpc>
                <a:spcPct val="100000"/>
              </a:lnSpc>
              <a:spcBef>
                <a:spcPts val="561"/>
              </a:spcBef>
              <a:buClr>
                <a:srgbClr val="ffff00"/>
              </a:buClr>
              <a:buSzPct val="75000"/>
              <a:buFont typeface="Wingdings" charset="2"/>
              <a:buChar char=""/>
              <a:tabLst>
                <a:tab algn="l" pos="0"/>
              </a:tabLst>
            </a:pPr>
            <a:r>
              <a:rPr b="0" lang="ja-JP" sz="2800" spc="-1" strike="noStrike">
                <a:solidFill>
                  <a:srgbClr val="ff4568"/>
                </a:solidFill>
                <a:latin typeface="Times New Roman"/>
                <a:ea typeface="ＭＳ Ｐゴシック"/>
              </a:rPr>
              <a:t>医療・介護双方での報酬が見込めるようになる</a:t>
            </a:r>
            <a:endParaRPr b="0" lang="en-US" sz="2800" spc="-1" strike="noStrike">
              <a:latin typeface="Arial"/>
            </a:endParaRPr>
          </a:p>
          <a:p>
            <a:pPr>
              <a:lnSpc>
                <a:spcPct val="100000"/>
              </a:lnSpc>
              <a:spcBef>
                <a:spcPts val="561"/>
              </a:spcBef>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88"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３．閉じた質問</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はっきりとした答えがほしい時に使う。</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「はい」「いいえ」で答えられる質問</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相手が不快にならないように注意が必要です</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90"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４．促しの技法（うなずき・あいずち）</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しっかり聴いていることを相談者に伝え、話し続けることを促します。</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非言語的な励ましにもなる。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92"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５．沈黙の技法</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相手が急に黙ってしまう場合もあるが、「自分の考えを整理している」「取り上げられたくない話題になった」「混乱して何を話して良いのか分らない」などの理由がある。</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次の展開に持って行くのが必要なタイミングである。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94"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６．繰り返しの技法</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うなずいたりするだけでなく相手の言葉を繰り返しながら聴くと、聴く側の意欲がより一層伝わり安心して話しを続けられます。</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96"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７．言い換えの技法（明確化）</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繰り返しの技法に似ていますが相手の話したことの本質（ディマンド？）のみに対応します。相手の言っている事の確認（ニーズの発見？）にもなります。</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198"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８．要約の技法（明確化）</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相手の話しを一通り聞いた後、要点だけをまとめて中心的な課題を明らかにします。</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200"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９．共感の技法</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言い換えの技法に似ていますが、言葉による言い換えではなく、感情を性格に理解・受容し言語化すること。</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基本的な面接技法</a:t>
            </a:r>
            <a:endParaRPr b="0" lang="en-US" sz="4400" spc="-1" strike="noStrike">
              <a:latin typeface="Arial"/>
            </a:endParaRPr>
          </a:p>
        </p:txBody>
      </p:sp>
      <p:sp>
        <p:nvSpPr>
          <p:cNvPr id="202"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641"/>
              </a:spcBef>
              <a:tabLst>
                <a:tab algn="l" pos="0"/>
              </a:tabLst>
            </a:pPr>
            <a:r>
              <a:rPr b="0" lang="ja-JP" sz="3200" spc="-1" strike="noStrike">
                <a:solidFill>
                  <a:srgbClr val="ffffff"/>
                </a:solidFill>
                <a:latin typeface="Times New Roman"/>
                <a:ea typeface="ＭＳ Ｐゴシック"/>
              </a:rPr>
              <a:t>１０．距離の技法</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相手との距離は大切です。面接室であれば問題ありませんが、家庭など狭い部屋での場合には気をつけることが必要</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親密距離：</a:t>
            </a:r>
            <a:r>
              <a:rPr b="0" lang="en-US" sz="3200" spc="-1" strike="noStrike">
                <a:solidFill>
                  <a:srgbClr val="ffffff"/>
                </a:solidFill>
                <a:latin typeface="Times New Roman"/>
                <a:ea typeface="ＭＳ Ｐゴシック"/>
              </a:rPr>
              <a:t>50</a:t>
            </a:r>
            <a:r>
              <a:rPr b="0" lang="ja-JP" sz="3200" spc="-1" strike="noStrike">
                <a:solidFill>
                  <a:srgbClr val="ffffff"/>
                </a:solidFill>
                <a:latin typeface="Times New Roman"/>
                <a:ea typeface="ＭＳ Ｐゴシック"/>
              </a:rPr>
              <a:t>センチ以内</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私的距離：</a:t>
            </a:r>
            <a:r>
              <a:rPr b="0" lang="en-US" sz="3200" spc="-1" strike="noStrike">
                <a:solidFill>
                  <a:srgbClr val="ffffff"/>
                </a:solidFill>
                <a:latin typeface="Times New Roman"/>
                <a:ea typeface="ＭＳ Ｐゴシック"/>
              </a:rPr>
              <a:t>120</a:t>
            </a:r>
            <a:r>
              <a:rPr b="0" lang="ja-JP" sz="3200" spc="-1" strike="noStrike">
                <a:solidFill>
                  <a:srgbClr val="ffffff"/>
                </a:solidFill>
                <a:latin typeface="Times New Roman"/>
                <a:ea typeface="ＭＳ Ｐゴシック"/>
              </a:rPr>
              <a:t>センチ以内</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社会的距離：</a:t>
            </a:r>
            <a:r>
              <a:rPr b="0" lang="en-US" sz="3200" spc="-1" strike="noStrike">
                <a:solidFill>
                  <a:srgbClr val="ffffff"/>
                </a:solidFill>
                <a:latin typeface="Times New Roman"/>
                <a:ea typeface="ＭＳ Ｐゴシック"/>
              </a:rPr>
              <a:t>360</a:t>
            </a:r>
            <a:r>
              <a:rPr b="0" lang="ja-JP" sz="3200" spc="-1" strike="noStrike">
                <a:solidFill>
                  <a:srgbClr val="ffffff"/>
                </a:solidFill>
                <a:latin typeface="Times New Roman"/>
                <a:ea typeface="ＭＳ Ｐゴシック"/>
              </a:rPr>
              <a:t>センチ以内</a:t>
            </a:r>
            <a:endParaRPr b="0" lang="en-US" sz="3200" spc="-1" strike="noStrike">
              <a:latin typeface="Arial"/>
            </a:endParaRPr>
          </a:p>
          <a:p>
            <a:pPr marL="343080" indent="-342360">
              <a:lnSpc>
                <a:spcPct val="9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公衆距離：</a:t>
            </a:r>
            <a:r>
              <a:rPr b="0" lang="en-US" sz="3200" spc="-1" strike="noStrike">
                <a:solidFill>
                  <a:srgbClr val="ffffff"/>
                </a:solidFill>
                <a:latin typeface="Times New Roman"/>
                <a:ea typeface="ＭＳ Ｐゴシック"/>
              </a:rPr>
              <a:t>360</a:t>
            </a:r>
            <a:r>
              <a:rPr b="0" lang="ja-JP" sz="3200" spc="-1" strike="noStrike">
                <a:solidFill>
                  <a:srgbClr val="ffffff"/>
                </a:solidFill>
                <a:latin typeface="Times New Roman"/>
                <a:ea typeface="ＭＳ Ｐゴシック"/>
              </a:rPr>
              <a:t>センチ以上</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基本的な面接手法</a:t>
            </a:r>
            <a:endParaRPr b="0" lang="en-US" sz="4400" spc="-1" strike="noStrike">
              <a:latin typeface="Arial"/>
            </a:endParaRPr>
          </a:p>
        </p:txBody>
      </p:sp>
      <p:sp>
        <p:nvSpPr>
          <p:cNvPr id="204"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１１．座り方の技法</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en-US" sz="3200" spc="-1" strike="noStrike">
                <a:solidFill>
                  <a:srgbClr val="ffffff"/>
                </a:solidFill>
                <a:latin typeface="Times New Roman"/>
                <a:ea typeface="ＭＳ Ｐゴシック"/>
              </a:rPr>
              <a:t>180</a:t>
            </a:r>
            <a:r>
              <a:rPr b="0" lang="ja-JP" sz="3200" spc="-1" strike="noStrike">
                <a:solidFill>
                  <a:srgbClr val="ffffff"/>
                </a:solidFill>
                <a:latin typeface="Times New Roman"/>
                <a:ea typeface="ＭＳ Ｐゴシック"/>
              </a:rPr>
              <a:t>度法</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ja-JP" sz="3200" spc="-1" strike="noStrike">
                <a:solidFill>
                  <a:srgbClr val="ffffff"/>
                </a:solidFill>
                <a:latin typeface="Times New Roman"/>
                <a:ea typeface="ＭＳ Ｐゴシック"/>
              </a:rPr>
              <a:t>対面法</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tabLst>
                <a:tab algn="l" pos="0"/>
              </a:tabLst>
            </a:pPr>
            <a:r>
              <a:rPr b="0" lang="en-US" sz="3200" spc="-1" strike="noStrike">
                <a:solidFill>
                  <a:srgbClr val="ffffff"/>
                </a:solidFill>
                <a:latin typeface="Times New Roman"/>
                <a:ea typeface="ＭＳ Ｐゴシック"/>
              </a:rPr>
              <a:t>90</a:t>
            </a:r>
            <a:r>
              <a:rPr b="0" lang="ja-JP" sz="3200" spc="-1" strike="noStrike">
                <a:solidFill>
                  <a:srgbClr val="ffffff"/>
                </a:solidFill>
                <a:latin typeface="Times New Roman"/>
                <a:ea typeface="ＭＳ Ｐゴシック"/>
              </a:rPr>
              <a:t>度法</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000" spc="-1" strike="noStrike">
                <a:solidFill>
                  <a:srgbClr val="ffff00"/>
                </a:solidFill>
                <a:latin typeface="Times New Roman"/>
                <a:ea typeface="ＭＳ Ｐゴシック"/>
              </a:rPr>
              <a:t>担当者会議の展開過程とポイント</a:t>
            </a:r>
            <a:endParaRPr b="0" lang="en-US" sz="4000" spc="-1" strike="noStrike">
              <a:latin typeface="Arial"/>
            </a:endParaRPr>
          </a:p>
        </p:txBody>
      </p:sp>
      <p:sp>
        <p:nvSpPr>
          <p:cNvPr id="206"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展開過程</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　②事例の提示</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　③事例の共有化</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　④論点の明確化</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　⑤論点の検討</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　⑥まとめ</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　これを</a:t>
            </a:r>
            <a:r>
              <a:rPr b="0" lang="en-US" sz="3200" spc="-1" strike="noStrike">
                <a:solidFill>
                  <a:srgbClr val="ffffff"/>
                </a:solidFill>
                <a:latin typeface="Times New Roman"/>
                <a:ea typeface="ＭＳ Ｐゴシック"/>
              </a:rPr>
              <a:t>15</a:t>
            </a:r>
            <a:r>
              <a:rPr b="0" lang="ja-JP" sz="3200" spc="-1" strike="noStrike">
                <a:solidFill>
                  <a:srgbClr val="ffffff"/>
                </a:solidFill>
                <a:latin typeface="Times New Roman"/>
                <a:ea typeface="ＭＳ Ｐゴシック"/>
              </a:rPr>
              <a:t>～</a:t>
            </a:r>
            <a:r>
              <a:rPr b="0" lang="en-US" sz="3200" spc="-1" strike="noStrike">
                <a:solidFill>
                  <a:srgbClr val="ffffff"/>
                </a:solidFill>
                <a:latin typeface="Times New Roman"/>
                <a:ea typeface="ＭＳ Ｐゴシック"/>
              </a:rPr>
              <a:t>20</a:t>
            </a:r>
            <a:r>
              <a:rPr b="0" lang="ja-JP" sz="3200" spc="-1" strike="noStrike">
                <a:solidFill>
                  <a:srgbClr val="ffffff"/>
                </a:solidFill>
                <a:latin typeface="Times New Roman"/>
                <a:ea typeface="ＭＳ Ｐゴシック"/>
              </a:rPr>
              <a:t>分で行います。</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3600" spc="-1" strike="noStrike">
                <a:solidFill>
                  <a:srgbClr val="ffff00"/>
                </a:solidFill>
                <a:latin typeface="Times New Roman"/>
                <a:ea typeface="ＭＳ Ｐゴシック"/>
              </a:rPr>
              <a:t>介護支援専門員とソーシャルワーク</a:t>
            </a:r>
            <a:endParaRPr b="0" lang="en-US" sz="3600" spc="-1" strike="noStrike">
              <a:latin typeface="Arial"/>
            </a:endParaRPr>
          </a:p>
        </p:txBody>
      </p:sp>
      <p:sp>
        <p:nvSpPr>
          <p:cNvPr id="145"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ソーシャルワーカーの支援は・・・・</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１．インテーク・アセスメント</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２．プランニング</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３．インターベンション（介入）</a:t>
            </a: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４．モニタリング</a:t>
            </a:r>
            <a:endParaRPr b="0" lang="en-US" sz="3200" spc="-1" strike="noStrike">
              <a:latin typeface="Arial"/>
            </a:endParaRPr>
          </a:p>
          <a:p>
            <a:pPr marL="343080" indent="-342360">
              <a:lnSpc>
                <a:spcPct val="100000"/>
              </a:lnSpc>
              <a:spcBef>
                <a:spcPts val="641"/>
              </a:spcBef>
              <a:tabLst>
                <a:tab algn="l" pos="0"/>
              </a:tabLst>
            </a:pPr>
            <a:endParaRPr b="0" lang="en-US" sz="3200" spc="-1" strike="noStrike">
              <a:latin typeface="Arial"/>
            </a:endParaRPr>
          </a:p>
          <a:p>
            <a:pPr marL="343080" indent="-342360">
              <a:lnSpc>
                <a:spcPct val="100000"/>
              </a:lnSpc>
              <a:spcBef>
                <a:spcPts val="641"/>
              </a:spcBef>
              <a:tabLst>
                <a:tab algn="l" pos="0"/>
              </a:tabLst>
            </a:pPr>
            <a:r>
              <a:rPr b="0" lang="ja-JP" sz="3200" spc="-1" strike="noStrike">
                <a:solidFill>
                  <a:srgbClr val="ffffff"/>
                </a:solidFill>
                <a:latin typeface="Times New Roman"/>
                <a:ea typeface="ＭＳ Ｐゴシック"/>
              </a:rPr>
              <a:t>これって、介護支援課程とおなじでは？？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000" spc="-1" strike="noStrike">
                <a:solidFill>
                  <a:srgbClr val="ffff00"/>
                </a:solidFill>
                <a:latin typeface="Times New Roman"/>
                <a:ea typeface="ＭＳ Ｐゴシック"/>
              </a:rPr>
              <a:t>担当者会議の展開過程とポイント</a:t>
            </a:r>
            <a:endParaRPr b="0" lang="en-US" sz="4000" spc="-1" strike="noStrike">
              <a:latin typeface="Arial"/>
            </a:endParaRPr>
          </a:p>
        </p:txBody>
      </p:sp>
      <p:sp>
        <p:nvSpPr>
          <p:cNvPr id="208"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ポイント</a:t>
            </a:r>
            <a:endParaRPr b="0" lang="en-US" sz="32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①</a:t>
            </a:r>
            <a:r>
              <a:rPr b="0" lang="ja-JP" sz="2000" spc="-1" strike="noStrike">
                <a:solidFill>
                  <a:srgbClr val="ffffff"/>
                </a:solidFill>
                <a:latin typeface="Times New Roman"/>
                <a:ea typeface="ＭＳ Ｐゴシック"/>
              </a:rPr>
              <a:t>定刻に開始し、時間枠を明示する。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②</a:t>
            </a:r>
            <a:r>
              <a:rPr b="0" lang="ja-JP" sz="2000" spc="-1" strike="noStrike">
                <a:solidFill>
                  <a:srgbClr val="ffffff"/>
                </a:solidFill>
                <a:latin typeface="Times New Roman"/>
                <a:ea typeface="ＭＳ Ｐゴシック"/>
              </a:rPr>
              <a:t>参加者がお互いに認知出来るようにする。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③</a:t>
            </a:r>
            <a:r>
              <a:rPr b="0" lang="ja-JP" sz="2000" spc="-1" strike="noStrike">
                <a:solidFill>
                  <a:srgbClr val="ffffff"/>
                </a:solidFill>
                <a:latin typeface="Times New Roman"/>
                <a:ea typeface="ＭＳ Ｐゴシック"/>
              </a:rPr>
              <a:t>会議の意義を確認し、集中力を高める。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④</a:t>
            </a:r>
            <a:r>
              <a:rPr b="0" lang="ja-JP" sz="2000" spc="-1" strike="noStrike">
                <a:solidFill>
                  <a:srgbClr val="ffffff"/>
                </a:solidFill>
                <a:latin typeface="Times New Roman"/>
                <a:ea typeface="ＭＳ Ｐゴシック"/>
              </a:rPr>
              <a:t>展開過程を確認する。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⑤</a:t>
            </a:r>
            <a:r>
              <a:rPr b="0" lang="ja-JP" sz="2000" spc="-1" strike="noStrike">
                <a:solidFill>
                  <a:srgbClr val="ffffff"/>
                </a:solidFill>
                <a:latin typeface="Times New Roman"/>
                <a:ea typeface="ＭＳ Ｐゴシック"/>
              </a:rPr>
              <a:t>配布資料にそって発表する。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⑥</a:t>
            </a:r>
            <a:r>
              <a:rPr b="0" lang="ja-JP" sz="2000" spc="-1" strike="noStrike">
                <a:solidFill>
                  <a:srgbClr val="ffffff"/>
                </a:solidFill>
                <a:latin typeface="Times New Roman"/>
                <a:ea typeface="ＭＳ Ｐゴシック"/>
              </a:rPr>
              <a:t>全体的な所感と検討して欲しい点を掲示する。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⑦</a:t>
            </a:r>
            <a:r>
              <a:rPr b="0" lang="ja-JP" sz="2000" spc="-1" strike="noStrike">
                <a:solidFill>
                  <a:srgbClr val="ffffff"/>
                </a:solidFill>
                <a:latin typeface="Times New Roman"/>
                <a:ea typeface="ＭＳ Ｐゴシック"/>
              </a:rPr>
              <a:t>情報を補足する。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⑧</a:t>
            </a:r>
            <a:r>
              <a:rPr b="0" lang="ja-JP" sz="2000" spc="-1" strike="noStrike">
                <a:solidFill>
                  <a:srgbClr val="ffffff"/>
                </a:solidFill>
                <a:latin typeface="Times New Roman"/>
                <a:ea typeface="ＭＳ Ｐゴシック"/>
              </a:rPr>
              <a:t>明確化するための質問をする。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⑨</a:t>
            </a:r>
            <a:r>
              <a:rPr b="0" lang="ja-JP" sz="2000" spc="-1" strike="noStrike">
                <a:solidFill>
                  <a:srgbClr val="ffffff"/>
                </a:solidFill>
                <a:latin typeface="Times New Roman"/>
                <a:ea typeface="ＭＳ Ｐゴシック"/>
              </a:rPr>
              <a:t>情報を整理する。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⑩</a:t>
            </a:r>
            <a:r>
              <a:rPr b="0" lang="ja-JP" sz="2000" spc="-1" strike="noStrike">
                <a:solidFill>
                  <a:srgbClr val="ffffff"/>
                </a:solidFill>
                <a:latin typeface="Times New Roman"/>
                <a:ea typeface="ＭＳ Ｐゴシック"/>
              </a:rPr>
              <a:t>再構築し、イメージを共有する。</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担当者会議展開過程とポイント</a:t>
            </a:r>
            <a:endParaRPr b="0" lang="en-US" sz="4400" spc="-1" strike="noStrike">
              <a:latin typeface="Arial"/>
            </a:endParaRPr>
          </a:p>
        </p:txBody>
      </p:sp>
      <p:sp>
        <p:nvSpPr>
          <p:cNvPr id="210" name="CustomShape 2"/>
          <p:cNvSpPr/>
          <p:nvPr/>
        </p:nvSpPr>
        <p:spPr>
          <a:xfrm>
            <a:off x="762120" y="167652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ポイント</a:t>
            </a:r>
            <a:endParaRPr b="0" lang="en-US" sz="32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⑪</a:t>
            </a:r>
            <a:r>
              <a:rPr b="0" lang="ja-JP" sz="2000" spc="-1" strike="noStrike">
                <a:solidFill>
                  <a:srgbClr val="ffffff"/>
                </a:solidFill>
                <a:latin typeface="Times New Roman"/>
                <a:ea typeface="ＭＳ Ｐゴシック"/>
              </a:rPr>
              <a:t>事例の中で検討すべき論点に気づかせる。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⑫</a:t>
            </a:r>
            <a:r>
              <a:rPr b="0" lang="ja-JP" sz="2000" spc="-1" strike="noStrike">
                <a:solidFill>
                  <a:srgbClr val="ffffff"/>
                </a:solidFill>
                <a:latin typeface="Times New Roman"/>
                <a:ea typeface="ＭＳ Ｐゴシック"/>
              </a:rPr>
              <a:t>検討内容の時間配分に留意する。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⑬</a:t>
            </a:r>
            <a:r>
              <a:rPr b="0" lang="ja-JP" sz="2000" spc="-1" strike="noStrike">
                <a:solidFill>
                  <a:srgbClr val="ffffff"/>
                </a:solidFill>
                <a:latin typeface="Times New Roman"/>
                <a:ea typeface="ＭＳ Ｐゴシック"/>
              </a:rPr>
              <a:t>ディスカッションの促進と時間配分に留意する。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⑭</a:t>
            </a:r>
            <a:r>
              <a:rPr b="0" lang="ja-JP" sz="2000" spc="-1" strike="noStrike">
                <a:solidFill>
                  <a:srgbClr val="ffffff"/>
                </a:solidFill>
                <a:latin typeface="Times New Roman"/>
                <a:ea typeface="ＭＳ Ｐゴシック"/>
              </a:rPr>
              <a:t>全員が発言できるように配慮する。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⑮</a:t>
            </a:r>
            <a:r>
              <a:rPr b="0" lang="ja-JP" sz="2000" spc="-1" strike="noStrike">
                <a:solidFill>
                  <a:srgbClr val="ffffff"/>
                </a:solidFill>
                <a:latin typeface="Times New Roman"/>
                <a:ea typeface="ＭＳ Ｐゴシック"/>
              </a:rPr>
              <a:t>少数意見も大切にする規範をつくる。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⑯</a:t>
            </a:r>
            <a:r>
              <a:rPr b="0" lang="ja-JP" sz="2000" spc="-1" strike="noStrike">
                <a:solidFill>
                  <a:srgbClr val="ffffff"/>
                </a:solidFill>
                <a:latin typeface="Times New Roman"/>
                <a:ea typeface="ＭＳ Ｐゴシック"/>
              </a:rPr>
              <a:t>対峙する意見や考えも引き出す。</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⑰</a:t>
            </a:r>
            <a:r>
              <a:rPr b="0" lang="ja-JP" sz="2000" spc="-1" strike="noStrike">
                <a:solidFill>
                  <a:srgbClr val="ffffff"/>
                </a:solidFill>
                <a:latin typeface="Times New Roman"/>
                <a:ea typeface="ＭＳ Ｐゴシック"/>
              </a:rPr>
              <a:t>今後の援助のあり方について検討をする。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⑱</a:t>
            </a:r>
            <a:r>
              <a:rPr b="0" lang="ja-JP" sz="2000" spc="-1" strike="noStrike">
                <a:solidFill>
                  <a:srgbClr val="ffffff"/>
                </a:solidFill>
                <a:latin typeface="Times New Roman"/>
                <a:ea typeface="ＭＳ Ｐゴシック"/>
              </a:rPr>
              <a:t>事例についての最終的なまとめをする。</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⑲</a:t>
            </a:r>
            <a:r>
              <a:rPr b="0" lang="ja-JP" sz="2000" spc="-1" strike="noStrike">
                <a:solidFill>
                  <a:srgbClr val="ffffff"/>
                </a:solidFill>
                <a:latin typeface="Times New Roman"/>
                <a:ea typeface="ＭＳ Ｐゴシック"/>
              </a:rPr>
              <a:t>次回に持ち越す議題があるか整理し共通認識としてもつ。</a:t>
            </a:r>
            <a:endParaRPr b="0" lang="en-US" sz="2000" spc="-1" strike="noStrike">
              <a:latin typeface="Arial"/>
            </a:endParaRPr>
          </a:p>
          <a:p>
            <a:pPr marL="343080" indent="-342360">
              <a:lnSpc>
                <a:spcPct val="100000"/>
              </a:lnSpc>
              <a:spcBef>
                <a:spcPts val="400"/>
              </a:spcBef>
              <a:tabLst>
                <a:tab algn="l" pos="0"/>
              </a:tabLst>
            </a:pPr>
            <a:r>
              <a:rPr b="0" lang="en-US" sz="2000" spc="-1" strike="noStrike">
                <a:solidFill>
                  <a:srgbClr val="ffffff"/>
                </a:solidFill>
                <a:latin typeface="Times New Roman"/>
                <a:ea typeface="ＭＳ Ｐゴシック"/>
              </a:rPr>
              <a:t>⑳</a:t>
            </a:r>
            <a:r>
              <a:rPr b="0" lang="ja-JP" sz="2000" spc="-1" strike="noStrike">
                <a:solidFill>
                  <a:srgbClr val="ffffff"/>
                </a:solidFill>
                <a:latin typeface="Times New Roman"/>
                <a:ea typeface="ＭＳ Ｐゴシック"/>
              </a:rPr>
              <a:t>定刻には終了する。</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最後に・・・・</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685800" y="228600"/>
            <a:ext cx="7771680" cy="1218600"/>
          </a:xfrm>
          <a:prstGeom prst="rect">
            <a:avLst/>
          </a:prstGeom>
          <a:noFill/>
          <a:ln>
            <a:noFill/>
          </a:ln>
        </p:spPr>
        <p:style>
          <a:lnRef idx="0"/>
          <a:fillRef idx="0"/>
          <a:effectRef idx="0"/>
          <a:fontRef idx="minor"/>
        </p:style>
        <p:txBody>
          <a:bodyPr lIns="0" rIns="0" tIns="0" bIns="0" anchor="ctr">
            <a:noAutofit/>
          </a:bodyPr>
          <a:p>
            <a:pPr>
              <a:lnSpc>
                <a:spcPct val="100000"/>
              </a:lnSpc>
            </a:pPr>
            <a:r>
              <a:rPr b="0" lang="ja-JP" sz="2400" spc="-1" strike="noStrike">
                <a:solidFill>
                  <a:srgbClr val="ffffff"/>
                </a:solidFill>
                <a:latin typeface="Times New Roman"/>
              </a:rPr>
              <a:t>試しにも一つ追加。</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3600" spc="-1" strike="noStrike">
                <a:solidFill>
                  <a:srgbClr val="ffff00"/>
                </a:solidFill>
                <a:latin typeface="Times New Roman"/>
                <a:ea typeface="ＭＳ Ｐゴシック"/>
              </a:rPr>
              <a:t>介護支援専門員とソーシャルワーク</a:t>
            </a:r>
            <a:endParaRPr b="0" lang="en-US" sz="3600" spc="-1" strike="noStrike">
              <a:latin typeface="Arial"/>
            </a:endParaRPr>
          </a:p>
        </p:txBody>
      </p:sp>
      <p:sp>
        <p:nvSpPr>
          <p:cNvPr id="147"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介護支援専門員は介護保険の制度上、この課程を強制的に行います。</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それは、「援助課程」の一つでしかないのでは？？</a:t>
            </a:r>
            <a:endParaRPr b="0" lang="en-US" sz="3200" spc="-1" strike="noStrike">
              <a:latin typeface="Arial"/>
            </a:endParaRPr>
          </a:p>
          <a:p>
            <a:pPr marL="343080" indent="-342360">
              <a:lnSpc>
                <a:spcPct val="100000"/>
              </a:lnSpc>
              <a:spcBef>
                <a:spcPts val="641"/>
              </a:spcBef>
              <a:buClr>
                <a:srgbClr val="ffff00"/>
              </a:buClr>
              <a:buSzPct val="75000"/>
              <a:buFont typeface="Wingdings" charset="2"/>
              <a:buChar char=""/>
            </a:pPr>
            <a:r>
              <a:rPr b="0" lang="ja-JP" sz="3200" spc="-1" strike="noStrike">
                <a:solidFill>
                  <a:srgbClr val="ffffff"/>
                </a:solidFill>
                <a:latin typeface="Times New Roman"/>
                <a:ea typeface="ＭＳ Ｐゴシック"/>
              </a:rPr>
              <a:t>だから、介護支援専門員はソーシャルワークを学ばなければならないと思うのです。</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3200" spc="-1" strike="noStrike">
                <a:solidFill>
                  <a:srgbClr val="ffff00"/>
                </a:solidFill>
                <a:latin typeface="Times New Roman"/>
                <a:ea typeface="ＭＳ Ｐゴシック"/>
              </a:rPr>
              <a:t>国際ソーシャルワーカー連盟（</a:t>
            </a:r>
            <a:r>
              <a:rPr b="0" lang="en-US" sz="3200" spc="-1" strike="noStrike">
                <a:solidFill>
                  <a:srgbClr val="ffff00"/>
                </a:solidFill>
                <a:latin typeface="Times New Roman"/>
                <a:ea typeface="ＭＳ Ｐゴシック"/>
              </a:rPr>
              <a:t>IFSW)</a:t>
            </a:r>
            <a:br/>
            <a:r>
              <a:rPr b="0" lang="ja-JP" sz="3200" spc="-1" strike="noStrike">
                <a:solidFill>
                  <a:srgbClr val="ffff00"/>
                </a:solidFill>
                <a:latin typeface="Times New Roman"/>
                <a:ea typeface="ＭＳ Ｐゴシック"/>
              </a:rPr>
              <a:t>のソーシャルワークの定義</a:t>
            </a:r>
            <a:endParaRPr b="0" lang="en-US" sz="3200" spc="-1" strike="noStrike">
              <a:latin typeface="Arial"/>
            </a:endParaRPr>
          </a:p>
        </p:txBody>
      </p:sp>
      <p:sp>
        <p:nvSpPr>
          <p:cNvPr id="149"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561"/>
              </a:spcBef>
              <a:buClr>
                <a:srgbClr val="ffff00"/>
              </a:buClr>
              <a:buSzPct val="75000"/>
              <a:buFont typeface="Wingdings" charset="2"/>
              <a:buChar char=""/>
            </a:pPr>
            <a:r>
              <a:rPr b="0" lang="ja-JP" sz="2800" spc="-1" strike="noStrike">
                <a:solidFill>
                  <a:srgbClr val="ffffff"/>
                </a:solidFill>
                <a:latin typeface="Times New Roman"/>
                <a:ea typeface="ＭＳ Ｐゴシック"/>
              </a:rPr>
              <a:t>ソーシャルワーク専門職は、人間の福利（ウェルビーイング）の増進を目指して、社会の変革を進め、人間関係における問題解決を図り、人びとのエンパワーメントと解放を促していく。</a:t>
            </a:r>
            <a:endParaRPr b="0" lang="en-US" sz="2800" spc="-1" strike="noStrike">
              <a:latin typeface="Arial"/>
            </a:endParaRPr>
          </a:p>
          <a:p>
            <a:pPr marL="343080" indent="-342360">
              <a:lnSpc>
                <a:spcPct val="100000"/>
              </a:lnSpc>
              <a:spcBef>
                <a:spcPts val="561"/>
              </a:spcBef>
              <a:buClr>
                <a:srgbClr val="ffff00"/>
              </a:buClr>
              <a:buSzPct val="75000"/>
              <a:buFont typeface="Wingdings" charset="2"/>
              <a:buChar char=""/>
            </a:pPr>
            <a:r>
              <a:rPr b="0" lang="ja-JP" sz="2800" spc="-1" strike="noStrike">
                <a:solidFill>
                  <a:srgbClr val="ffffff"/>
                </a:solidFill>
                <a:latin typeface="Times New Roman"/>
                <a:ea typeface="ＭＳ Ｐゴシック"/>
              </a:rPr>
              <a:t>ソーシャルワークは、行動と社会システムに関する理論を利用して、人びとがその環境と相互に影響し合う接点に介入する。人権と社会正義の原理は、ソーシャルワークの拠り所とする基盤である。</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解説</a:t>
            </a:r>
            <a:endParaRPr b="0" lang="en-US" sz="4400" spc="-1" strike="noStrike">
              <a:latin typeface="Arial"/>
            </a:endParaRPr>
          </a:p>
        </p:txBody>
      </p:sp>
      <p:sp>
        <p:nvSpPr>
          <p:cNvPr id="151" name="CustomShape 2"/>
          <p:cNvSpPr/>
          <p:nvPr/>
        </p:nvSpPr>
        <p:spPr>
          <a:xfrm>
            <a:off x="685800" y="126828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519"/>
              </a:spcBef>
              <a:buClr>
                <a:srgbClr val="ffff00"/>
              </a:buClr>
              <a:buSzPct val="75000"/>
              <a:buFont typeface="Wingdings" charset="2"/>
              <a:buChar char=""/>
            </a:pPr>
            <a:r>
              <a:rPr b="0" lang="ja-JP" sz="2600" spc="-1" strike="noStrike">
                <a:solidFill>
                  <a:srgbClr val="ffffff"/>
                </a:solidFill>
                <a:latin typeface="Times New Roman"/>
                <a:ea typeface="ＭＳ Ｐゴシック"/>
              </a:rPr>
              <a:t>様々な形態をもって行われるソーシャルワークは、人びととその環境の間の多様な相互作用に働きかける。その使命は、すべての人びとが、彼らのもつ可能性を十分に発展させ、その生活を豊かなものにし、かつ、機能不全を防ぐことができるようにすることである。</a:t>
            </a:r>
            <a:endParaRPr b="0" lang="en-US" sz="2600" spc="-1" strike="noStrike">
              <a:latin typeface="Arial"/>
            </a:endParaRPr>
          </a:p>
          <a:p>
            <a:pPr marL="343080" indent="-342360">
              <a:lnSpc>
                <a:spcPct val="90000"/>
              </a:lnSpc>
              <a:spcBef>
                <a:spcPts val="519"/>
              </a:spcBef>
              <a:buClr>
                <a:srgbClr val="ffff00"/>
              </a:buClr>
              <a:buSzPct val="75000"/>
              <a:buFont typeface="Wingdings" charset="2"/>
              <a:buChar char=""/>
            </a:pPr>
            <a:r>
              <a:rPr b="0" lang="ja-JP" sz="2600" spc="-1" strike="noStrike">
                <a:solidFill>
                  <a:srgbClr val="ffffff"/>
                </a:solidFill>
                <a:latin typeface="Times New Roman"/>
                <a:ea typeface="ＭＳ Ｐゴシック"/>
              </a:rPr>
              <a:t>専門職としてのソーシャルワークが焦点を置くのは、問題解決と変革である。</a:t>
            </a:r>
            <a:endParaRPr b="0" lang="en-US" sz="2600" spc="-1" strike="noStrike">
              <a:latin typeface="Arial"/>
            </a:endParaRPr>
          </a:p>
          <a:p>
            <a:pPr marL="343080" indent="-342360">
              <a:lnSpc>
                <a:spcPct val="90000"/>
              </a:lnSpc>
              <a:spcBef>
                <a:spcPts val="519"/>
              </a:spcBef>
              <a:buClr>
                <a:srgbClr val="ffff00"/>
              </a:buClr>
              <a:buSzPct val="75000"/>
              <a:buFont typeface="Wingdings" charset="2"/>
              <a:buChar char=""/>
            </a:pPr>
            <a:r>
              <a:rPr b="0" lang="ja-JP" sz="2600" spc="-1" strike="noStrike">
                <a:solidFill>
                  <a:srgbClr val="ffffff"/>
                </a:solidFill>
                <a:latin typeface="Times New Roman"/>
                <a:ea typeface="ＭＳ Ｐゴシック"/>
              </a:rPr>
              <a:t>従ってこの意味で、ソーシャルワークは、社会においての、かつ、ソーシャルワークが支援する個人・家族・コミュニティの人びとの生活にとっての、変革をもたらす仲介者である。</a:t>
            </a:r>
            <a:endParaRPr b="0" lang="en-US" sz="2600" spc="-1" strike="noStrike">
              <a:latin typeface="Arial"/>
            </a:endParaRPr>
          </a:p>
          <a:p>
            <a:pPr marL="343080" indent="-342360">
              <a:lnSpc>
                <a:spcPct val="90000"/>
              </a:lnSpc>
              <a:spcBef>
                <a:spcPts val="519"/>
              </a:spcBef>
              <a:buClr>
                <a:srgbClr val="ffff00"/>
              </a:buClr>
              <a:buSzPct val="75000"/>
              <a:buFont typeface="Wingdings" charset="2"/>
              <a:buChar char=""/>
            </a:pPr>
            <a:r>
              <a:rPr b="0" lang="ja-JP" sz="2600" spc="-1" strike="noStrike">
                <a:solidFill>
                  <a:srgbClr val="ffffff"/>
                </a:solidFill>
                <a:latin typeface="Times New Roman"/>
                <a:ea typeface="ＭＳ Ｐゴシック"/>
              </a:rPr>
              <a:t>ソーシャルワークは、価値・理論および実践が相互に関連しあうシステムである。</a:t>
            </a:r>
            <a:r>
              <a:rPr b="0" lang="en-US" sz="2600" spc="-1" strike="noStrike">
                <a:solidFill>
                  <a:srgbClr val="ffffff"/>
                </a:solidFill>
                <a:latin typeface="Times New Roman"/>
                <a:ea typeface="ＭＳ Ｐゴシック"/>
              </a:rPr>
              <a:t>	</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価値</a:t>
            </a:r>
            <a:endParaRPr b="0" lang="en-US" sz="4400" spc="-1" strike="noStrike">
              <a:latin typeface="Arial"/>
            </a:endParaRPr>
          </a:p>
        </p:txBody>
      </p:sp>
      <p:sp>
        <p:nvSpPr>
          <p:cNvPr id="153"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400"/>
              </a:spcBef>
              <a:buClr>
                <a:srgbClr val="ffff00"/>
              </a:buClr>
              <a:buSzPct val="75000"/>
              <a:buFont typeface="Wingdings" charset="2"/>
              <a:buChar char=""/>
            </a:pPr>
            <a:r>
              <a:rPr b="0" lang="ja-JP" sz="2000" spc="-1" strike="noStrike">
                <a:solidFill>
                  <a:srgbClr val="ffffff"/>
                </a:solidFill>
                <a:latin typeface="Times New Roman"/>
                <a:ea typeface="ＭＳ Ｐゴシック"/>
              </a:rPr>
              <a:t>ソーシャルワークは、人道主義と民主主義の理想から生まれ育ってきたのであって、その職業上の価値は、すべての人間が平等であること、価値ある存在であること、そして、尊厳を有していることを認めて、これを尊重することに基盤をおいている。ソーシャルワーク実践は、</a:t>
            </a:r>
            <a:r>
              <a:rPr b="0" lang="en-US" sz="2000" spc="-1" strike="noStrike">
                <a:solidFill>
                  <a:srgbClr val="ffffff"/>
                </a:solidFill>
                <a:latin typeface="Times New Roman"/>
                <a:ea typeface="ＭＳ Ｐゴシック"/>
              </a:rPr>
              <a:t>1</a:t>
            </a:r>
            <a:r>
              <a:rPr b="0" lang="ja-JP" sz="2000" spc="-1" strike="noStrike">
                <a:solidFill>
                  <a:srgbClr val="ffffff"/>
                </a:solidFill>
                <a:latin typeface="Times New Roman"/>
                <a:ea typeface="ＭＳ Ｐゴシック"/>
              </a:rPr>
              <a:t>世紀余り前のその起源以来、人間のニーズを充足し、人間の潜在能力を開発することに焦点を置いてきた。人権と社会正義は、ソーシャルワークの活動に対し、これを動機づけ、正当化する根拠を与える。ソーシャルワーク専門職は、不利益を被っている人びとと連帯して、貧困を軽減することに努め、また、傷つきやすく抑圧されている人びとを開放して社会的包含（ソーシャル・インクルージョン）を促進するよう努力する。ソーシャルワークの諸価値は、この専門職の、各国並びに国際的な倫理綱領として具体的に表現されている。</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理論</a:t>
            </a:r>
            <a:endParaRPr b="0" lang="en-US" sz="4400" spc="-1" strike="noStrike">
              <a:latin typeface="Arial"/>
            </a:endParaRPr>
          </a:p>
        </p:txBody>
      </p:sp>
      <p:sp>
        <p:nvSpPr>
          <p:cNvPr id="155"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90000"/>
              </a:lnSpc>
              <a:spcBef>
                <a:spcPts val="479"/>
              </a:spcBef>
              <a:buClr>
                <a:srgbClr val="ffff00"/>
              </a:buClr>
              <a:buSzPct val="75000"/>
              <a:buFont typeface="Wingdings" charset="2"/>
              <a:buChar char=""/>
            </a:pPr>
            <a:r>
              <a:rPr b="0" lang="ja-JP" sz="2400" spc="-1" strike="noStrike">
                <a:solidFill>
                  <a:srgbClr val="ffffff"/>
                </a:solidFill>
                <a:latin typeface="Times New Roman"/>
                <a:ea typeface="ＭＳ Ｐゴシック"/>
              </a:rPr>
              <a:t>ソーシャルワークは、特にソーシャルワークの文脈でとらえて意味がある、地方の土着の知識を含む、調査研究と実践評価から導かれた実証に基づく知識体系に、その方法論の基礎を置く。ソーシャルワークは、人間と環境の間の相互作用の複雑さを認識している。そして、人びとの能力が、その相互作用に対して働く様々な力（それには心理・社会的要因が含まれる）によって影響を受けながらも、同時にその力を買えることが出来ることも認識している。ソーシャルワーク専門職は、複雑な状況を分析し、かつ、個人・組織・社会、さらに文化の変革を促すために、人間の発達と行動および社会システムに関する理論を活用する。</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685800" y="228600"/>
            <a:ext cx="7771680" cy="1218600"/>
          </a:xfrm>
          <a:prstGeom prst="rect">
            <a:avLst/>
          </a:prstGeom>
          <a:noFill/>
          <a:ln>
            <a:noFill/>
          </a:ln>
        </p:spPr>
        <p:style>
          <a:lnRef idx="0"/>
          <a:fillRef idx="0"/>
          <a:effectRef idx="0"/>
          <a:fontRef idx="minor"/>
        </p:style>
        <p:txBody>
          <a:bodyPr lIns="92160" rIns="92160" tIns="46080" bIns="46080" anchor="ctr">
            <a:noAutofit/>
          </a:bodyPr>
          <a:p>
            <a:pPr algn="ctr">
              <a:lnSpc>
                <a:spcPct val="100000"/>
              </a:lnSpc>
            </a:pPr>
            <a:r>
              <a:rPr b="0" lang="ja-JP" sz="4400" spc="-1" strike="noStrike">
                <a:solidFill>
                  <a:srgbClr val="ffff00"/>
                </a:solidFill>
                <a:latin typeface="Times New Roman"/>
                <a:ea typeface="ＭＳ Ｐゴシック"/>
              </a:rPr>
              <a:t>実践</a:t>
            </a:r>
            <a:endParaRPr b="0" lang="en-US" sz="4400" spc="-1" strike="noStrike">
              <a:latin typeface="Arial"/>
            </a:endParaRPr>
          </a:p>
        </p:txBody>
      </p:sp>
      <p:sp>
        <p:nvSpPr>
          <p:cNvPr id="157" name="CustomShape 2"/>
          <p:cNvSpPr/>
          <p:nvPr/>
        </p:nvSpPr>
        <p:spPr>
          <a:xfrm>
            <a:off x="685800" y="1641600"/>
            <a:ext cx="7771680" cy="4453920"/>
          </a:xfrm>
          <a:prstGeom prst="rect">
            <a:avLst/>
          </a:prstGeom>
          <a:noFill/>
          <a:ln>
            <a:noFill/>
          </a:ln>
        </p:spPr>
        <p:style>
          <a:lnRef idx="0"/>
          <a:fillRef idx="0"/>
          <a:effectRef idx="0"/>
          <a:fontRef idx="minor"/>
        </p:style>
        <p:txBody>
          <a:bodyPr lIns="90000" rIns="90000" tIns="45000" bIns="45000">
            <a:noAutofit/>
          </a:bodyPr>
          <a:p>
            <a:pPr marL="343080" indent="-342360">
              <a:lnSpc>
                <a:spcPct val="100000"/>
              </a:lnSpc>
              <a:spcBef>
                <a:spcPts val="360"/>
              </a:spcBef>
              <a:buClr>
                <a:srgbClr val="ffff00"/>
              </a:buClr>
              <a:buSzPct val="75000"/>
              <a:buFont typeface="Wingdings" charset="2"/>
              <a:buChar char=""/>
            </a:pPr>
            <a:r>
              <a:rPr b="0" lang="ja-JP" sz="1800" spc="-1" strike="noStrike">
                <a:solidFill>
                  <a:srgbClr val="ffffff"/>
                </a:solidFill>
                <a:latin typeface="Times New Roman"/>
                <a:ea typeface="ＭＳ Ｐゴシック"/>
              </a:rPr>
              <a:t>ソーシャルワークは、社会に存在する障壁、不公正に働きかけて取り組む。そして、日常の個人的問題や社会的問題だけでなく。機器と緊急事態にも対応する。ソーシャルワークは、人と環境についての全体論的なとらえ方に焦点を合わせた様々な技能・技術・および活動を利用する。ソーシャルワークによる介入の範囲は、主として個人に焦点を置いた心理社会的プロセスから社会政策、社会計画および社会開発への参画まで及ぶ。この中には、人びとがコミュニティの中でサービスや社会資源を利用出来るように援助する努力だけでなく、カウンセリング、臨床ソーシャルワーク、グループワーク、社会教育ワークおよび家族への援助や家族療法までも含まれる。ソーシャルワークの介入には、さらに、施設機関の運営、コミュニティ・オーガニゼーション、社会政策および経済開発に影響を及ぼす社会的・政治的活動に携わることも含まれる。</a:t>
            </a:r>
            <a:endParaRPr b="0" lang="en-US" sz="1800" spc="-1" strike="noStrike">
              <a:latin typeface="Arial"/>
            </a:endParaRPr>
          </a:p>
          <a:p>
            <a:pPr marL="343080" indent="-342360">
              <a:lnSpc>
                <a:spcPct val="100000"/>
              </a:lnSpc>
              <a:spcBef>
                <a:spcPts val="360"/>
              </a:spcBef>
              <a:buClr>
                <a:srgbClr val="ffff00"/>
              </a:buClr>
              <a:buSzPct val="75000"/>
              <a:buFont typeface="Wingdings" charset="2"/>
              <a:buChar char=""/>
            </a:pPr>
            <a:r>
              <a:rPr b="0" lang="ja-JP" sz="1800" spc="-1" strike="noStrike">
                <a:solidFill>
                  <a:srgbClr val="ffffff"/>
                </a:solidFill>
                <a:latin typeface="Times New Roman"/>
                <a:ea typeface="ＭＳ Ｐゴシック"/>
              </a:rPr>
              <a:t>ソーシャルワークのこの全体論的な視点は、普遍的な物ではあるが、ソーシャルワーク実践での優先順位は、文化的、歴史的、および社会経済的条件の違いにより、国や時代によって異なってくるであろう。</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4568"/>
      </a:hlink>
      <a:folHlink>
        <a:srgbClr val="ccec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 Diagonal.pot</Template>
  <TotalTime>611</TotalTime>
  <Application>LibreOffice/6.4.7.2$Linux_X86_64 LibreOffice_project/40$Build-2</Application>
  <Words>1701</Words>
  <Paragraphs>160</Paragraphs>
  <Company> </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2010-07-18T08:32:12Z</dcterms:created>
  <dc:creator>owner</dc:creator>
  <dc:description/>
  <dc:language>ja-JP</dc:language>
  <cp:lastModifiedBy/>
  <cp:lastPrinted>2009-04-22T19:24:48Z</cp:lastPrinted>
  <dcterms:modified xsi:type="dcterms:W3CDTF">2021-05-10T13:44:11Z</dcterms:modified>
  <cp:revision>16</cp:revision>
  <dc:subject/>
  <dc:title>社会福祉士実習受入について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1</vt:i4>
  </property>
  <property fmtid="{D5CDD505-2E9C-101B-9397-08002B2CF9AE}" pid="8" name="Notes">
    <vt:i4>32</vt:i4>
  </property>
  <property fmtid="{D5CDD505-2E9C-101B-9397-08002B2CF9AE}" pid="9" name="PresentationFormat">
    <vt:lpwstr>画面に合わせる (4:3)</vt:lpwstr>
  </property>
  <property fmtid="{D5CDD505-2E9C-101B-9397-08002B2CF9AE}" pid="10" name="ScaleCrop">
    <vt:bool>0</vt:bool>
  </property>
  <property fmtid="{D5CDD505-2E9C-101B-9397-08002B2CF9AE}" pid="11" name="ShareDoc">
    <vt:bool>0</vt:bool>
  </property>
  <property fmtid="{D5CDD505-2E9C-101B-9397-08002B2CF9AE}" pid="12" name="Slides">
    <vt:i4>32</vt:i4>
  </property>
</Properties>
</file>