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5" autoAdjust="0"/>
  </p:normalViewPr>
  <p:slideViewPr>
    <p:cSldViewPr>
      <p:cViewPr varScale="1">
        <p:scale>
          <a:sx n="98" d="100"/>
          <a:sy n="98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12C96C-5B36-4080-AE1E-A23EA3D3469C}" type="datetimeFigureOut">
              <a:rPr lang="en-SG" smtClean="0"/>
              <a:t>09/04/2011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of Technology: </a:t>
            </a:r>
            <a:br>
              <a:rPr lang="en-US" dirty="0" smtClean="0"/>
            </a:br>
            <a:r>
              <a:rPr lang="en-US" dirty="0" smtClean="0"/>
              <a:t>Phase 1 Presentation</a:t>
            </a:r>
            <a:br>
              <a:rPr lang="en-US" dirty="0" smtClean="0"/>
            </a:br>
            <a:r>
              <a:rPr lang="en-US" dirty="0" smtClean="0"/>
              <a:t>[April 2011] (Part 1)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SE18 – Team 2S</a:t>
            </a:r>
          </a:p>
        </p:txBody>
      </p:sp>
    </p:spTree>
    <p:extLst>
      <p:ext uri="{BB962C8B-B14F-4D97-AF65-F5344CB8AC3E}">
        <p14:creationId xmlns:p14="http://schemas.microsoft.com/office/powerpoint/2010/main" val="1216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 (3)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Specifies the procedures on how effective liaison between client and project team can be attained</a:t>
            </a:r>
          </a:p>
          <a:p>
            <a:pPr lvl="1"/>
            <a:r>
              <a:rPr lang="en-US" dirty="0" smtClean="0"/>
              <a:t>Through the various stages:</a:t>
            </a:r>
          </a:p>
          <a:p>
            <a:pPr lvl="2"/>
            <a:r>
              <a:rPr lang="en-US" dirty="0" smtClean="0"/>
              <a:t>User Requirement Specifications</a:t>
            </a:r>
          </a:p>
          <a:p>
            <a:pPr lvl="2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Design Specifications</a:t>
            </a:r>
          </a:p>
          <a:p>
            <a:pPr lvl="2"/>
            <a:r>
              <a:rPr lang="en-US" dirty="0" smtClean="0"/>
              <a:t>Enhancement Specifications</a:t>
            </a:r>
          </a:p>
          <a:p>
            <a:pPr lvl="2"/>
            <a:r>
              <a:rPr lang="en-US" dirty="0" smtClean="0"/>
              <a:t>User Trial Plan</a:t>
            </a:r>
          </a:p>
          <a:p>
            <a:pPr lvl="2"/>
            <a:r>
              <a:rPr lang="en-US" dirty="0" smtClean="0"/>
              <a:t>User Manual</a:t>
            </a:r>
          </a:p>
          <a:p>
            <a:pPr lvl="2"/>
            <a:r>
              <a:rPr lang="en-US" smtClean="0"/>
              <a:t>User Acceptance</a:t>
            </a:r>
            <a:endParaRPr lang="en-US" dirty="0" smtClean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16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51720" y="292494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 of Part 1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2960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smtClean="0"/>
              <a:t>User Requirements</a:t>
            </a:r>
          </a:p>
          <a:p>
            <a:r>
              <a:rPr lang="en-US" dirty="0" smtClean="0"/>
              <a:t>Technical Challenges</a:t>
            </a:r>
          </a:p>
          <a:p>
            <a:r>
              <a:rPr lang="en-US" dirty="0" smtClean="0"/>
              <a:t>Project Strategies</a:t>
            </a:r>
          </a:p>
          <a:p>
            <a:r>
              <a:rPr lang="en-US" dirty="0" smtClean="0"/>
              <a:t>Quality Plan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59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Name: Hoang Kim Joint Stock Co. </a:t>
            </a:r>
          </a:p>
          <a:p>
            <a:pPr lvl="1"/>
            <a:r>
              <a:rPr lang="en-US" dirty="0" smtClean="0"/>
              <a:t>One of the leading providers of printing cylinders in Vietnam</a:t>
            </a:r>
          </a:p>
          <a:p>
            <a:r>
              <a:rPr lang="en-US" dirty="0" smtClean="0"/>
              <a:t>What they have</a:t>
            </a:r>
          </a:p>
          <a:p>
            <a:pPr lvl="2"/>
            <a:r>
              <a:rPr lang="en-US" dirty="0" smtClean="0"/>
              <a:t>Around 80 Desktops</a:t>
            </a:r>
          </a:p>
          <a:p>
            <a:pPr lvl="2"/>
            <a:r>
              <a:rPr lang="en-US" dirty="0" smtClean="0"/>
              <a:t>Current system running on 1 server, running Win 2003,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2"/>
            <a:r>
              <a:rPr lang="en-US" dirty="0" smtClean="0"/>
              <a:t>Current system (thick client) running on VB.NET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What they want!</a:t>
            </a:r>
          </a:p>
          <a:p>
            <a:pPr lvl="2"/>
            <a:r>
              <a:rPr lang="en-US" dirty="0" smtClean="0"/>
              <a:t>To manage process / employee data (sales orders, cylinders, employee, roles, workflows)</a:t>
            </a:r>
          </a:p>
          <a:p>
            <a:pPr lvl="2"/>
            <a:r>
              <a:rPr lang="en-US" dirty="0" smtClean="0"/>
              <a:t>To generate reports for management (cylinder statistics, employee statistics)</a:t>
            </a:r>
          </a:p>
          <a:p>
            <a:pPr lvl="2"/>
            <a:r>
              <a:rPr lang="en-US" dirty="0" smtClean="0"/>
              <a:t>Real time syste</a:t>
            </a:r>
            <a:r>
              <a:rPr lang="en-US" dirty="0"/>
              <a:t>m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4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Sales Orders Management</a:t>
            </a:r>
          </a:p>
          <a:p>
            <a:pPr lvl="1"/>
            <a:r>
              <a:rPr lang="en-US" dirty="0" smtClean="0"/>
              <a:t>Cylinder Management </a:t>
            </a:r>
          </a:p>
          <a:p>
            <a:pPr lvl="1"/>
            <a:r>
              <a:rPr lang="en-US" dirty="0" smtClean="0"/>
              <a:t>Employee Information Management</a:t>
            </a:r>
          </a:p>
          <a:p>
            <a:pPr lvl="1"/>
            <a:r>
              <a:rPr lang="en-US" dirty="0" smtClean="0"/>
              <a:t>Cylinder Manufacturing Workflow Management </a:t>
            </a:r>
            <a:br>
              <a:rPr lang="en-US" dirty="0" smtClean="0"/>
            </a:br>
            <a:r>
              <a:rPr lang="en-US" dirty="0" smtClean="0"/>
              <a:t>(GUI based)</a:t>
            </a:r>
          </a:p>
          <a:p>
            <a:pPr lvl="1"/>
            <a:r>
              <a:rPr lang="en-US" dirty="0" smtClean="0"/>
              <a:t>Reporting Tools for Employment Performance / Cylinder Statistics</a:t>
            </a:r>
            <a:endParaRPr lang="en-US" dirty="0"/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Application language to be in Vietnamese</a:t>
            </a:r>
          </a:p>
          <a:p>
            <a:pPr lvl="1"/>
            <a:r>
              <a:rPr lang="en-US" dirty="0" smtClean="0"/>
              <a:t>Intuitive interface (users non-technical)</a:t>
            </a:r>
          </a:p>
        </p:txBody>
      </p:sp>
    </p:spTree>
    <p:extLst>
      <p:ext uri="{BB962C8B-B14F-4D97-AF65-F5344CB8AC3E}">
        <p14:creationId xmlns:p14="http://schemas.microsoft.com/office/powerpoint/2010/main" val="11914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Language (.NET) / .NET Entity Framework</a:t>
            </a:r>
          </a:p>
          <a:p>
            <a:pPr lvl="1"/>
            <a:r>
              <a:rPr lang="en-US" dirty="0" smtClean="0"/>
              <a:t>Not all the team members familiar with .NET Framework / Entity Framework</a:t>
            </a:r>
          </a:p>
          <a:p>
            <a:r>
              <a:rPr lang="en-US" dirty="0" smtClean="0"/>
              <a:t>Barcode reader</a:t>
            </a:r>
          </a:p>
          <a:p>
            <a:pPr lvl="1"/>
            <a:r>
              <a:rPr lang="en-US" dirty="0" smtClean="0"/>
              <a:t>The team does not have experience integrating external device with the application and may encounter some issues</a:t>
            </a:r>
          </a:p>
        </p:txBody>
      </p:sp>
    </p:spTree>
    <p:extLst>
      <p:ext uri="{BB962C8B-B14F-4D97-AF65-F5344CB8AC3E}">
        <p14:creationId xmlns:p14="http://schemas.microsoft.com/office/powerpoint/2010/main" val="40076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1143000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Strategies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Following a “waterfall” methodology</a:t>
            </a:r>
          </a:p>
          <a:p>
            <a:pPr lvl="1"/>
            <a:r>
              <a:rPr lang="en-US" dirty="0" smtClean="0"/>
              <a:t>User requirements are firm from the start</a:t>
            </a:r>
          </a:p>
          <a:p>
            <a:pPr lvl="1"/>
            <a:r>
              <a:rPr lang="en-US" dirty="0" smtClean="0"/>
              <a:t>Planned Phases</a:t>
            </a:r>
          </a:p>
          <a:p>
            <a:pPr lvl="2"/>
            <a:r>
              <a:rPr lang="en-SG" dirty="0"/>
              <a:t>Activity 1: Initial Planning</a:t>
            </a:r>
          </a:p>
          <a:p>
            <a:pPr lvl="2"/>
            <a:r>
              <a:rPr lang="en-SG" dirty="0"/>
              <a:t>Activity 2: Requirements Identification</a:t>
            </a:r>
          </a:p>
          <a:p>
            <a:pPr lvl="2"/>
            <a:r>
              <a:rPr lang="en-SG" dirty="0"/>
              <a:t>Activity 3: Requirements Specification</a:t>
            </a:r>
          </a:p>
          <a:p>
            <a:pPr lvl="2"/>
            <a:r>
              <a:rPr lang="en-SG" dirty="0"/>
              <a:t>Activity 4: Design Modelling</a:t>
            </a:r>
          </a:p>
          <a:p>
            <a:pPr lvl="2"/>
            <a:r>
              <a:rPr lang="en-SG" dirty="0"/>
              <a:t>Activity 5: Programming</a:t>
            </a:r>
          </a:p>
          <a:p>
            <a:pPr lvl="2"/>
            <a:r>
              <a:rPr lang="en-SG" dirty="0"/>
              <a:t>Activity 6: Database Migration</a:t>
            </a:r>
          </a:p>
          <a:p>
            <a:pPr lvl="2"/>
            <a:r>
              <a:rPr lang="en-SG" dirty="0"/>
              <a:t>Activity 7: Systems Testing</a:t>
            </a:r>
          </a:p>
          <a:p>
            <a:pPr lvl="2"/>
            <a:r>
              <a:rPr lang="en-SG" dirty="0"/>
              <a:t>Activity 8: User </a:t>
            </a:r>
            <a:r>
              <a:rPr lang="en-SG" dirty="0" smtClean="0"/>
              <a:t>Trial / Acceptance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883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Strategies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All source code will be version controlled (SVN)</a:t>
            </a:r>
          </a:p>
          <a:p>
            <a:pPr lvl="1"/>
            <a:r>
              <a:rPr lang="en-US" dirty="0" smtClean="0"/>
              <a:t>All functional modules will be unit-tested (GUI not unit-tested)</a:t>
            </a:r>
          </a:p>
          <a:p>
            <a:pPr lvl="1"/>
            <a:r>
              <a:rPr lang="en-US" dirty="0" smtClean="0"/>
              <a:t>Common set of programming nomenclature to be enforced (comments, variable naming style,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344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 smtClean="0"/>
              <a:t>Plan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Organization</a:t>
            </a:r>
          </a:p>
          <a:p>
            <a:pPr lvl="1"/>
            <a:r>
              <a:rPr lang="en-US" dirty="0" smtClean="0"/>
              <a:t>Categorized as Management / Technical / Software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softcopy files </a:t>
            </a:r>
            <a:r>
              <a:rPr lang="en-US" dirty="0" smtClean="0"/>
              <a:t>stored in subversion (SVN) on </a:t>
            </a:r>
            <a:r>
              <a:rPr lang="en-US" dirty="0" err="1" smtClean="0"/>
              <a:t>google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Hardcopy (signed-off) with Master File Directory kept with Project Manager</a:t>
            </a:r>
          </a:p>
          <a:p>
            <a:r>
              <a:rPr lang="en-US" dirty="0" smtClean="0"/>
              <a:t>Work Plan &amp; Deliverables</a:t>
            </a:r>
          </a:p>
          <a:p>
            <a:pPr lvl="1"/>
            <a:r>
              <a:rPr lang="en-US" dirty="0" smtClean="0"/>
              <a:t>States clearly the phases in the work plan</a:t>
            </a:r>
          </a:p>
          <a:p>
            <a:pPr lvl="1"/>
            <a:r>
              <a:rPr lang="en-US" dirty="0" smtClean="0"/>
              <a:t>Deliverables include system deliverables and management deliverables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04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Planning &amp; Progress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Project Planning Documents</a:t>
            </a:r>
          </a:p>
          <a:p>
            <a:pPr lvl="2"/>
            <a:r>
              <a:rPr lang="en-US" dirty="0" smtClean="0"/>
              <a:t>Quality Plan, System Test Plan, User Trial</a:t>
            </a:r>
          </a:p>
          <a:p>
            <a:pPr lvl="1"/>
            <a:r>
              <a:rPr lang="en-US" dirty="0" smtClean="0"/>
              <a:t>Progress Controls</a:t>
            </a:r>
          </a:p>
          <a:p>
            <a:pPr lvl="2"/>
            <a:r>
              <a:rPr lang="en-US" dirty="0" smtClean="0"/>
              <a:t>Staff effort reports, estimate reports, project logs, weekly progress meetings</a:t>
            </a:r>
            <a:endParaRPr lang="en-US" dirty="0"/>
          </a:p>
          <a:p>
            <a:r>
              <a:rPr lang="en-US" dirty="0" smtClean="0"/>
              <a:t>Quality Controls</a:t>
            </a:r>
          </a:p>
          <a:p>
            <a:pPr lvl="1"/>
            <a:r>
              <a:rPr lang="en-US" dirty="0" smtClean="0"/>
              <a:t>Schedules of Reviews, Acceptance Procedures &amp; Dates</a:t>
            </a:r>
            <a:endParaRPr lang="en-US" dirty="0"/>
          </a:p>
          <a:p>
            <a:r>
              <a:rPr lang="en-US" dirty="0"/>
              <a:t>Change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Enforced only after Design Specs signed off by client</a:t>
            </a:r>
          </a:p>
          <a:p>
            <a:pPr lvl="1"/>
            <a:r>
              <a:rPr lang="en-US" dirty="0" smtClean="0"/>
              <a:t>Defines procedures for change management</a:t>
            </a:r>
            <a:endParaRPr lang="en-US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8588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476</TotalTime>
  <Words>438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Master of Technology:  Phase 1 Presentation [April 2011] (Part 1)</vt:lpstr>
      <vt:lpstr>Presentation Overview</vt:lpstr>
      <vt:lpstr>Project Background </vt:lpstr>
      <vt:lpstr>User Requirements</vt:lpstr>
      <vt:lpstr>Technical Challenges</vt:lpstr>
      <vt:lpstr>Project Strategies (1)</vt:lpstr>
      <vt:lpstr>Project Strategies (2)</vt:lpstr>
      <vt:lpstr>Quality Plan (1)</vt:lpstr>
      <vt:lpstr>Quality Plan (2)</vt:lpstr>
      <vt:lpstr>Quality Plan (3)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Chang</dc:creator>
  <cp:lastModifiedBy>Alvin Chang</cp:lastModifiedBy>
  <cp:revision>62</cp:revision>
  <dcterms:created xsi:type="dcterms:W3CDTF">2011-04-07T23:25:59Z</dcterms:created>
  <dcterms:modified xsi:type="dcterms:W3CDTF">2011-04-08T21:32:10Z</dcterms:modified>
</cp:coreProperties>
</file>