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812C96C-5B36-4080-AE1E-A23EA3D3469C}" type="datetimeFigureOut">
              <a:rPr lang="en-SG" smtClean="0"/>
              <a:t>8/4/2011</a:t>
            </a:fld>
            <a:endParaRPr lang="en-S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SG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C96C-5B36-4080-AE1E-A23EA3D3469C}" type="datetimeFigureOut">
              <a:rPr lang="en-SG" smtClean="0"/>
              <a:t>8/4/2011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C96C-5B36-4080-AE1E-A23EA3D3469C}" type="datetimeFigureOut">
              <a:rPr lang="en-SG" smtClean="0"/>
              <a:t>8/4/2011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812C96C-5B36-4080-AE1E-A23EA3D3469C}" type="datetimeFigureOut">
              <a:rPr lang="en-SG" smtClean="0"/>
              <a:t>8/4/2011</a:t>
            </a:fld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812C96C-5B36-4080-AE1E-A23EA3D3469C}" type="datetimeFigureOut">
              <a:rPr lang="en-SG" smtClean="0"/>
              <a:t>8/4/2011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SG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C96C-5B36-4080-AE1E-A23EA3D3469C}" type="datetimeFigureOut">
              <a:rPr lang="en-SG" smtClean="0"/>
              <a:t>8/4/2011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C96C-5B36-4080-AE1E-A23EA3D3469C}" type="datetimeFigureOut">
              <a:rPr lang="en-SG" smtClean="0"/>
              <a:t>8/4/2011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812C96C-5B36-4080-AE1E-A23EA3D3469C}" type="datetimeFigureOut">
              <a:rPr lang="en-SG" smtClean="0"/>
              <a:t>8/4/2011</a:t>
            </a:fld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C96C-5B36-4080-AE1E-A23EA3D3469C}" type="datetimeFigureOut">
              <a:rPr lang="en-SG" smtClean="0"/>
              <a:t>8/4/2011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812C96C-5B36-4080-AE1E-A23EA3D3469C}" type="datetimeFigureOut">
              <a:rPr lang="en-SG" smtClean="0"/>
              <a:t>8/4/2011</a:t>
            </a:fld>
            <a:endParaRPr lang="en-SG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812C96C-5B36-4080-AE1E-A23EA3D3469C}" type="datetimeFigureOut">
              <a:rPr lang="en-SG" smtClean="0"/>
              <a:t>8/4/2011</a:t>
            </a:fld>
            <a:endParaRPr lang="en-S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812C96C-5B36-4080-AE1E-A23EA3D3469C}" type="datetimeFigureOut">
              <a:rPr lang="en-SG" smtClean="0"/>
              <a:t>8/4/2011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Master of Technology: </a:t>
            </a:r>
            <a:br>
              <a:rPr lang="en-US" dirty="0" smtClean="0"/>
            </a:br>
            <a:r>
              <a:rPr lang="en-US" dirty="0" smtClean="0"/>
              <a:t>FYP Presentation</a:t>
            </a:r>
            <a:br>
              <a:rPr lang="en-US" dirty="0" smtClean="0"/>
            </a:br>
            <a:r>
              <a:rPr lang="en-US" dirty="0" smtClean="0"/>
              <a:t>[April 2011] (Part 1)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SE18 – Team 2S</a:t>
            </a:r>
          </a:p>
        </p:txBody>
      </p:sp>
    </p:spTree>
    <p:extLst>
      <p:ext uri="{BB962C8B-B14F-4D97-AF65-F5344CB8AC3E}">
        <p14:creationId xmlns:p14="http://schemas.microsoft.com/office/powerpoint/2010/main" val="12165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</a:p>
          <a:p>
            <a:r>
              <a:rPr lang="en-US" dirty="0" smtClean="0"/>
              <a:t>User Requirements</a:t>
            </a:r>
          </a:p>
          <a:p>
            <a:r>
              <a:rPr lang="en-US" dirty="0" smtClean="0"/>
              <a:t>Technical Challenges</a:t>
            </a:r>
          </a:p>
          <a:p>
            <a:r>
              <a:rPr lang="en-US" dirty="0" smtClean="0"/>
              <a:t>Project Strategies</a:t>
            </a:r>
          </a:p>
          <a:p>
            <a:r>
              <a:rPr lang="en-US" dirty="0" smtClean="0"/>
              <a:t>Quality Plan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594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Client:</a:t>
            </a:r>
          </a:p>
          <a:p>
            <a:pPr lvl="1"/>
            <a:r>
              <a:rPr lang="en-US" dirty="0" smtClean="0"/>
              <a:t>Name: Hoang Kim Joint Stock Co. </a:t>
            </a:r>
          </a:p>
          <a:p>
            <a:pPr lvl="1"/>
            <a:r>
              <a:rPr lang="en-US" dirty="0" smtClean="0"/>
              <a:t>One of the leading providers of printing cylinders in Vietnam</a:t>
            </a:r>
          </a:p>
          <a:p>
            <a:r>
              <a:rPr lang="en-US" dirty="0" smtClean="0"/>
              <a:t>What they have</a:t>
            </a:r>
          </a:p>
          <a:p>
            <a:pPr lvl="2"/>
            <a:r>
              <a:rPr lang="en-US" dirty="0" smtClean="0"/>
              <a:t>Around 80 Desktops</a:t>
            </a:r>
          </a:p>
          <a:p>
            <a:pPr lvl="2"/>
            <a:r>
              <a:rPr lang="en-US" dirty="0" smtClean="0"/>
              <a:t>Current system running on 1 server, running Win 2003,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</a:p>
          <a:p>
            <a:pPr lvl="2"/>
            <a:r>
              <a:rPr lang="en-US" dirty="0" smtClean="0"/>
              <a:t>Current application (thick client) running on VB.NET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What they want!</a:t>
            </a:r>
          </a:p>
          <a:p>
            <a:pPr lvl="2"/>
            <a:r>
              <a:rPr lang="en-US" dirty="0" smtClean="0"/>
              <a:t>To manage process / employee data (sales orders, </a:t>
            </a:r>
            <a:r>
              <a:rPr lang="en-US" dirty="0" smtClean="0"/>
              <a:t>cylinders</a:t>
            </a:r>
            <a:r>
              <a:rPr lang="en-US" dirty="0" smtClean="0"/>
              <a:t>, employee, roles, workflows)</a:t>
            </a:r>
          </a:p>
          <a:p>
            <a:pPr lvl="2"/>
            <a:r>
              <a:rPr lang="en-US" dirty="0" smtClean="0"/>
              <a:t>To generate reports for management (cylinder statistics, employee statistics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Real time syste</a:t>
            </a:r>
            <a:r>
              <a:rPr lang="en-US" dirty="0"/>
              <a:t>m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848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</a:p>
          <a:p>
            <a:pPr lvl="1"/>
            <a:r>
              <a:rPr lang="en-US" dirty="0" smtClean="0"/>
              <a:t>Sales Orders Management</a:t>
            </a:r>
          </a:p>
          <a:p>
            <a:pPr lvl="1"/>
            <a:r>
              <a:rPr lang="en-US" dirty="0" smtClean="0"/>
              <a:t>Cylinder Management </a:t>
            </a:r>
          </a:p>
          <a:p>
            <a:pPr lvl="1"/>
            <a:r>
              <a:rPr lang="en-US" dirty="0" smtClean="0"/>
              <a:t>Employee Information Management</a:t>
            </a:r>
          </a:p>
          <a:p>
            <a:pPr lvl="1"/>
            <a:r>
              <a:rPr lang="en-US" dirty="0" smtClean="0"/>
              <a:t>Cylinder Manufacturing Workflow </a:t>
            </a:r>
            <a:r>
              <a:rPr lang="en-US" dirty="0" smtClean="0"/>
              <a:t>Management </a:t>
            </a:r>
            <a:br>
              <a:rPr lang="en-US" dirty="0" smtClean="0"/>
            </a:br>
            <a:r>
              <a:rPr lang="en-US" dirty="0" smtClean="0"/>
              <a:t>(GUI based)</a:t>
            </a:r>
            <a:endParaRPr lang="en-US" dirty="0" smtClean="0"/>
          </a:p>
          <a:p>
            <a:pPr lvl="1"/>
            <a:r>
              <a:rPr lang="en-US" dirty="0" smtClean="0"/>
              <a:t>Reporting Tools for Employment Performance / Cylinder Statistics</a:t>
            </a:r>
            <a:endParaRPr lang="en-US" dirty="0"/>
          </a:p>
          <a:p>
            <a:r>
              <a:rPr lang="en-US" dirty="0" smtClean="0"/>
              <a:t>Non-functional Requirements</a:t>
            </a:r>
          </a:p>
          <a:p>
            <a:pPr lvl="1"/>
            <a:r>
              <a:rPr lang="en-US" dirty="0" smtClean="0"/>
              <a:t>Application language to be in Vietnamese</a:t>
            </a:r>
          </a:p>
          <a:p>
            <a:pPr lvl="1"/>
            <a:r>
              <a:rPr lang="en-US" dirty="0" smtClean="0"/>
              <a:t>Intuitive interface (users non-technical)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146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 Challenges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Development Language (.NET) </a:t>
            </a:r>
          </a:p>
          <a:p>
            <a:pPr lvl="1"/>
            <a:r>
              <a:rPr lang="en-US" dirty="0" smtClean="0"/>
              <a:t>Not all the team members familiar with .NET Framework</a:t>
            </a:r>
          </a:p>
          <a:p>
            <a:r>
              <a:rPr lang="en-US" dirty="0" smtClean="0"/>
              <a:t>Barcode reader</a:t>
            </a:r>
          </a:p>
          <a:p>
            <a:pPr lvl="1"/>
            <a:r>
              <a:rPr lang="en-US" dirty="0" smtClean="0"/>
              <a:t>The team does not have experience integrating external device with the application and may encounter some issues</a:t>
            </a:r>
          </a:p>
        </p:txBody>
      </p:sp>
    </p:spTree>
    <p:extLst>
      <p:ext uri="{BB962C8B-B14F-4D97-AF65-F5344CB8AC3E}">
        <p14:creationId xmlns:p14="http://schemas.microsoft.com/office/powerpoint/2010/main" val="400766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Strategies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7883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Plan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Document Organization</a:t>
            </a:r>
          </a:p>
          <a:p>
            <a:pPr lvl="1"/>
            <a:r>
              <a:rPr lang="en-US" dirty="0" smtClean="0"/>
              <a:t>Categorized as Management / Technical / Software</a:t>
            </a:r>
          </a:p>
          <a:p>
            <a:pPr lvl="1"/>
            <a:r>
              <a:rPr lang="en-US" dirty="0" smtClean="0"/>
              <a:t>All files stored in subversion (SVN) on </a:t>
            </a:r>
            <a:r>
              <a:rPr lang="en-US" dirty="0" err="1" smtClean="0"/>
              <a:t>google</a:t>
            </a:r>
            <a:r>
              <a:rPr lang="en-US" dirty="0" smtClean="0"/>
              <a:t> code</a:t>
            </a:r>
          </a:p>
          <a:p>
            <a:pPr lvl="1"/>
            <a:r>
              <a:rPr lang="en-US" dirty="0" smtClean="0"/>
              <a:t>Hardcopy (signed-off) with Master File Directory kept with Project Manager</a:t>
            </a:r>
          </a:p>
          <a:p>
            <a:r>
              <a:rPr lang="en-US" dirty="0" smtClean="0"/>
              <a:t>Work Plan </a:t>
            </a:r>
            <a:r>
              <a:rPr lang="en-US" smtClean="0"/>
              <a:t>&amp; Deliverables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Planning &amp; Progress Controls</a:t>
            </a:r>
          </a:p>
          <a:p>
            <a:r>
              <a:rPr lang="en-US" dirty="0" smtClean="0"/>
              <a:t>Quality Controls</a:t>
            </a:r>
          </a:p>
          <a:p>
            <a:r>
              <a:rPr lang="en-US" dirty="0" smtClean="0"/>
              <a:t>Change Controls</a:t>
            </a:r>
          </a:p>
          <a:p>
            <a:r>
              <a:rPr lang="en-US" dirty="0" smtClean="0"/>
              <a:t>User Controls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804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51720" y="2924944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End of Part 1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329603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338</TotalTime>
  <Words>213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Master of Technology:  FYP Presentation [April 2011] (Part 1)</vt:lpstr>
      <vt:lpstr>Presentation Overview</vt:lpstr>
      <vt:lpstr>Project Background </vt:lpstr>
      <vt:lpstr>User Requirements</vt:lpstr>
      <vt:lpstr>Technical Challenges</vt:lpstr>
      <vt:lpstr>Project Strategies</vt:lpstr>
      <vt:lpstr>Quality Plan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Alvin Chang</dc:creator>
  <cp:lastModifiedBy>Alvin</cp:lastModifiedBy>
  <cp:revision>43</cp:revision>
  <dcterms:created xsi:type="dcterms:W3CDTF">2011-04-07T23:25:59Z</dcterms:created>
  <dcterms:modified xsi:type="dcterms:W3CDTF">2011-04-08T12:11:26Z</dcterms:modified>
</cp:coreProperties>
</file>