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12C96C-5B36-4080-AE1E-A23EA3D3469C}" type="datetimeFigureOut">
              <a:rPr lang="en-SG" smtClean="0"/>
              <a:t>08/04/2011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of Technology: </a:t>
            </a:r>
            <a:br>
              <a:rPr lang="en-US" dirty="0" smtClean="0"/>
            </a:br>
            <a:r>
              <a:rPr lang="en-US" dirty="0" smtClean="0"/>
              <a:t>FYP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[April 2011</a:t>
            </a:r>
            <a:r>
              <a:rPr lang="en-US" dirty="0" smtClean="0"/>
              <a:t>] (Part 1)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SE18 – Team </a:t>
            </a:r>
            <a:r>
              <a:rPr lang="en-US" dirty="0" smtClean="0"/>
              <a:t>2S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Technical Challenges</a:t>
            </a:r>
          </a:p>
          <a:p>
            <a:r>
              <a:rPr lang="en-US" dirty="0" smtClean="0"/>
              <a:t>Project Strategies</a:t>
            </a:r>
          </a:p>
          <a:p>
            <a:r>
              <a:rPr lang="en-US" dirty="0" smtClean="0"/>
              <a:t>Quality Plan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Background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Name: Hoang Kim Joint Stock Co. </a:t>
            </a:r>
          </a:p>
          <a:p>
            <a:pPr lvl="1"/>
            <a:r>
              <a:rPr lang="en-US" dirty="0" smtClean="0"/>
              <a:t>One of the leading providers of printing cylinders in Vietnam</a:t>
            </a:r>
            <a:endParaRPr lang="en-US" dirty="0" smtClean="0"/>
          </a:p>
          <a:p>
            <a:r>
              <a:rPr lang="en-US" dirty="0" smtClean="0"/>
              <a:t>What they have</a:t>
            </a:r>
          </a:p>
          <a:p>
            <a:pPr lvl="2"/>
            <a:r>
              <a:rPr lang="en-US" dirty="0" smtClean="0"/>
              <a:t>Has existing system for…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they want!</a:t>
            </a:r>
          </a:p>
          <a:p>
            <a:pPr lvl="2"/>
            <a:r>
              <a:rPr lang="en-US" dirty="0" smtClean="0"/>
              <a:t>To manage process / employee data (sales orders, cylinders, employee, roles, workflows)</a:t>
            </a:r>
          </a:p>
          <a:p>
            <a:pPr lvl="2"/>
            <a:r>
              <a:rPr lang="en-US" dirty="0" smtClean="0"/>
              <a:t>To generate reports for management (cylinder statistics, employee statistics)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Sales Orders Management</a:t>
            </a:r>
          </a:p>
          <a:p>
            <a:pPr lvl="1"/>
            <a:r>
              <a:rPr lang="en-US" dirty="0" smtClean="0"/>
              <a:t>Cylinder Management </a:t>
            </a:r>
          </a:p>
          <a:p>
            <a:pPr lvl="1"/>
            <a:r>
              <a:rPr lang="en-US" dirty="0" smtClean="0"/>
              <a:t>Employee Information Management</a:t>
            </a:r>
          </a:p>
          <a:p>
            <a:pPr lvl="1"/>
            <a:r>
              <a:rPr lang="en-US" dirty="0" smtClean="0"/>
              <a:t>Cylinder Manufacturing Workflow Management</a:t>
            </a:r>
          </a:p>
          <a:p>
            <a:pPr lvl="1"/>
            <a:r>
              <a:rPr lang="en-US" dirty="0" smtClean="0"/>
              <a:t>Reporting Tools for Employment Performance / Cylinder Statistics</a:t>
            </a:r>
            <a:endParaRPr lang="en-US" dirty="0"/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Application language to be in Vietnamese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76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8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Document Organization</a:t>
            </a:r>
          </a:p>
          <a:p>
            <a:pPr lvl="1"/>
            <a:r>
              <a:rPr lang="en-US" dirty="0" smtClean="0"/>
              <a:t>Categorized as Management / Technical / Software</a:t>
            </a:r>
          </a:p>
          <a:p>
            <a:pPr lvl="1"/>
            <a:r>
              <a:rPr lang="en-US" dirty="0" smtClean="0"/>
              <a:t>All files stored in subversion (SVN) on </a:t>
            </a:r>
            <a:r>
              <a:rPr lang="en-US" dirty="0" err="1" smtClean="0"/>
              <a:t>google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Hardcopy (signed-off) with Master File Directory kept with Project Manager</a:t>
            </a:r>
            <a:endParaRPr lang="en-US" dirty="0" smtClean="0"/>
          </a:p>
          <a:p>
            <a:r>
              <a:rPr lang="en-US" dirty="0" smtClean="0"/>
              <a:t>Work Plan </a:t>
            </a:r>
            <a:r>
              <a:rPr lang="en-US" smtClean="0"/>
              <a:t>&amp; Deliverables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Planning &amp; Progress Controls</a:t>
            </a:r>
          </a:p>
          <a:p>
            <a:r>
              <a:rPr lang="en-US" dirty="0" smtClean="0"/>
              <a:t>Quality Controls</a:t>
            </a:r>
          </a:p>
          <a:p>
            <a:r>
              <a:rPr lang="en-US" dirty="0" smtClean="0"/>
              <a:t>Change Controls</a:t>
            </a:r>
          </a:p>
          <a:p>
            <a:r>
              <a:rPr lang="en-US" dirty="0" smtClean="0"/>
              <a:t>User Controls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0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292494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Part 1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2960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321</TotalTime>
  <Words>172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Master of Technology:  FYP Presentation [April 2011] (Part 1)</vt:lpstr>
      <vt:lpstr>Presentation Overview</vt:lpstr>
      <vt:lpstr>Project Background </vt:lpstr>
      <vt:lpstr>User Requirements</vt:lpstr>
      <vt:lpstr>Technical Challenges</vt:lpstr>
      <vt:lpstr>Project Strategies</vt:lpstr>
      <vt:lpstr>Quality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Chang</dc:creator>
  <cp:lastModifiedBy>Alvin Chang</cp:lastModifiedBy>
  <cp:revision>32</cp:revision>
  <dcterms:created xsi:type="dcterms:W3CDTF">2011-04-07T23:25:59Z</dcterms:created>
  <dcterms:modified xsi:type="dcterms:W3CDTF">2011-04-08T10:01:31Z</dcterms:modified>
</cp:coreProperties>
</file>