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1" r:id="rId5"/>
    <p:sldId id="290" r:id="rId6"/>
    <p:sldId id="285" r:id="rId7"/>
    <p:sldId id="288" r:id="rId8"/>
    <p:sldId id="292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  <p15:guide id="27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3" d="100"/>
          <a:sy n="113" d="100"/>
        </p:scale>
        <p:origin x="456" y="114"/>
      </p:cViewPr>
      <p:guideLst>
        <p:guide/>
        <p:guide pos="456"/>
        <p:guide orient="horz" pos="3264"/>
        <p:guide pos="6912"/>
        <p:guide orient="horz" pos="2136"/>
        <p:guide orient="horz" pos="4008"/>
        <p:guide orient="horz" pos="2352"/>
        <p:guide orient="horz" pos="1512"/>
        <p:guide pos="7680"/>
        <p:guide pos="6696"/>
        <p:guide pos="1008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517904"/>
            <a:ext cx="5693664" cy="768096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415032"/>
            <a:ext cx="5693664" cy="312216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​Areas of Concentration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Team Excel, we are a group of motivated, enthusiast and proactive software engineers whose main focus is making a difference in the tech space. </a:t>
            </a:r>
          </a:p>
          <a:p>
            <a:r>
              <a:rPr lang="en-US" dirty="0"/>
              <a:t>We believe there is no limitation to what we can achieve, and at thus we decided to create a Tic-Tac-Toe game that will enable a user play with their friends.</a:t>
            </a:r>
          </a:p>
          <a:p>
            <a:r>
              <a:rPr lang="en-US" dirty="0"/>
              <a:t>We observe that most tic-tac-toe game out there gives a user the opportunity to only play with CPU and that makes it easy for a user to win as the CPU moves can be predicted!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Tic-Tac-Toe Game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Tic-Tac-Toe “with-a-friend”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AREAS OF CONCENTRATION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568621"/>
          </a:xfrm>
        </p:spPr>
        <p:txBody>
          <a:bodyPr/>
          <a:lstStyle/>
          <a:p>
            <a:r>
              <a:rPr lang="en-US" dirty="0"/>
              <a:t>We developed the structured of the Application with HTML5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EEA2-8282-4285-5653-0ED838A0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568621"/>
          </a:xfrm>
        </p:spPr>
        <p:txBody>
          <a:bodyPr/>
          <a:lstStyle/>
          <a:p>
            <a:r>
              <a:rPr lang="en-US" dirty="0"/>
              <a:t>We beautify and style the Application with CSS3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C7876-9B5B-7719-5073-ECCFC4791AC0}"/>
              </a:ext>
            </a:extLst>
          </p:cNvPr>
          <p:cNvSpPr txBox="1"/>
          <p:nvPr/>
        </p:nvSpPr>
        <p:spPr>
          <a:xfrm>
            <a:off x="3977640" y="3677734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751D6F73-69F6-0F6B-5FF3-F713824D54BB}"/>
              </a:ext>
            </a:extLst>
          </p:cNvPr>
          <p:cNvSpPr txBox="1">
            <a:spLocks/>
          </p:cNvSpPr>
          <p:nvPr/>
        </p:nvSpPr>
        <p:spPr>
          <a:xfrm>
            <a:off x="3685032" y="4223512"/>
            <a:ext cx="3741928" cy="56862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made the App interactive and functional with the use of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225552"/>
            <a:ext cx="10671048" cy="768096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005226" y="1183501"/>
            <a:ext cx="1942910" cy="194291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226" y="3126411"/>
            <a:ext cx="1942910" cy="733952"/>
          </a:xfrm>
        </p:spPr>
        <p:txBody>
          <a:bodyPr/>
          <a:lstStyle/>
          <a:p>
            <a:r>
              <a:rPr lang="en-US" sz="1200" dirty="0" err="1"/>
              <a:t>Oluwatobiloba</a:t>
            </a:r>
            <a:r>
              <a:rPr lang="en-US" sz="1200" dirty="0"/>
              <a:t> Excel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768" y="3495238"/>
            <a:ext cx="2283472" cy="365125"/>
          </a:xfrm>
        </p:spPr>
        <p:txBody>
          <a:bodyPr/>
          <a:lstStyle/>
          <a:p>
            <a:r>
              <a:rPr lang="en-US" dirty="0"/>
              <a:t>Team Lead</a:t>
            </a:r>
          </a:p>
        </p:txBody>
      </p:sp>
      <p:pic>
        <p:nvPicPr>
          <p:cNvPr id="23" name="Picture Placeholder 15">
            <a:extLst>
              <a:ext uri="{FF2B5EF4-FFF2-40B4-BE49-F238E27FC236}">
                <a16:creationId xmlns:a16="http://schemas.microsoft.com/office/drawing/2014/main" id="{10ACA67D-D8A5-1CDF-C1FD-5B58E262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45361" y="1183501"/>
            <a:ext cx="1745459" cy="1942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668A4577-3F62-A071-0F96-B9AED272B5C0}"/>
              </a:ext>
            </a:extLst>
          </p:cNvPr>
          <p:cNvSpPr txBox="1">
            <a:spLocks/>
          </p:cNvSpPr>
          <p:nvPr/>
        </p:nvSpPr>
        <p:spPr>
          <a:xfrm>
            <a:off x="5046636" y="3126411"/>
            <a:ext cx="1942910" cy="733952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Agboola Michael o.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7191B57-0C99-A147-F14B-F3041109E336}"/>
              </a:ext>
            </a:extLst>
          </p:cNvPr>
          <p:cNvSpPr txBox="1">
            <a:spLocks/>
          </p:cNvSpPr>
          <p:nvPr/>
        </p:nvSpPr>
        <p:spPr>
          <a:xfrm>
            <a:off x="4863471" y="3495238"/>
            <a:ext cx="22834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Lead</a:t>
            </a:r>
          </a:p>
        </p:txBody>
      </p:sp>
      <p:pic>
        <p:nvPicPr>
          <p:cNvPr id="38" name="Picture Placeholder 15">
            <a:extLst>
              <a:ext uri="{FF2B5EF4-FFF2-40B4-BE49-F238E27FC236}">
                <a16:creationId xmlns:a16="http://schemas.microsoft.com/office/drawing/2014/main" id="{5DF9F923-EF6D-A733-302C-4E049A28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52546" y="1183501"/>
            <a:ext cx="1942910" cy="1942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32091586-8143-AEE5-7DFD-86255CBB91C1}"/>
              </a:ext>
            </a:extLst>
          </p:cNvPr>
          <p:cNvSpPr txBox="1">
            <a:spLocks/>
          </p:cNvSpPr>
          <p:nvPr/>
        </p:nvSpPr>
        <p:spPr>
          <a:xfrm>
            <a:off x="7052546" y="3126411"/>
            <a:ext cx="1942910" cy="733952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Oluwatobiloba Excel</a:t>
            </a:r>
            <a:endParaRPr lang="en-US" sz="1200" dirty="0"/>
          </a:p>
        </p:txBody>
      </p:sp>
      <p:pic>
        <p:nvPicPr>
          <p:cNvPr id="40" name="Picture Placeholder 15">
            <a:extLst>
              <a:ext uri="{FF2B5EF4-FFF2-40B4-BE49-F238E27FC236}">
                <a16:creationId xmlns:a16="http://schemas.microsoft.com/office/drawing/2014/main" id="{64E7D08E-BC84-1784-0882-49478615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5226" y="3992222"/>
            <a:ext cx="1942910" cy="1942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BE909233-0C4D-9550-1A63-574D314E76B6}"/>
              </a:ext>
            </a:extLst>
          </p:cNvPr>
          <p:cNvSpPr txBox="1">
            <a:spLocks/>
          </p:cNvSpPr>
          <p:nvPr/>
        </p:nvSpPr>
        <p:spPr>
          <a:xfrm>
            <a:off x="3005226" y="5935132"/>
            <a:ext cx="1942910" cy="733952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Oluwatobiloba Excel</a:t>
            </a:r>
            <a:endParaRPr lang="en-US" sz="1200" dirty="0"/>
          </a:p>
        </p:txBody>
      </p:sp>
      <p:pic>
        <p:nvPicPr>
          <p:cNvPr id="42" name="Picture Placeholder 15">
            <a:extLst>
              <a:ext uri="{FF2B5EF4-FFF2-40B4-BE49-F238E27FC236}">
                <a16:creationId xmlns:a16="http://schemas.microsoft.com/office/drawing/2014/main" id="{47F5BF81-F066-2CF1-ACF2-8578A346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5687" y="3992222"/>
            <a:ext cx="1942910" cy="1942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23B57E08-63C8-5EA5-E6B0-8072B94EF80E}"/>
              </a:ext>
            </a:extLst>
          </p:cNvPr>
          <p:cNvSpPr txBox="1">
            <a:spLocks/>
          </p:cNvSpPr>
          <p:nvPr/>
        </p:nvSpPr>
        <p:spPr>
          <a:xfrm>
            <a:off x="5045687" y="5935132"/>
            <a:ext cx="1942910" cy="733952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Oluwatobiloba Excel</a:t>
            </a:r>
            <a:endParaRPr lang="en-US" sz="1200" dirty="0"/>
          </a:p>
        </p:txBody>
      </p:sp>
      <p:pic>
        <p:nvPicPr>
          <p:cNvPr id="44" name="Picture Placeholder 15">
            <a:extLst>
              <a:ext uri="{FF2B5EF4-FFF2-40B4-BE49-F238E27FC236}">
                <a16:creationId xmlns:a16="http://schemas.microsoft.com/office/drawing/2014/main" id="{CE375CE1-0941-1767-9794-4B80E1DD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46476" y="3992222"/>
            <a:ext cx="1942910" cy="1942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FB3AC543-567F-F6E6-B346-4FA035744AB8}"/>
              </a:ext>
            </a:extLst>
          </p:cNvPr>
          <p:cNvSpPr txBox="1">
            <a:spLocks/>
          </p:cNvSpPr>
          <p:nvPr/>
        </p:nvSpPr>
        <p:spPr>
          <a:xfrm>
            <a:off x="7046476" y="5935132"/>
            <a:ext cx="1942910" cy="733952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Oluwatobiloba Excel</a:t>
            </a:r>
            <a:endParaRPr lang="en-US" sz="1200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F4DCA54F-90E2-867C-0F26-C53BEDA81F9C}"/>
              </a:ext>
            </a:extLst>
          </p:cNvPr>
          <p:cNvSpPr txBox="1">
            <a:spLocks/>
          </p:cNvSpPr>
          <p:nvPr/>
        </p:nvSpPr>
        <p:spPr>
          <a:xfrm>
            <a:off x="2809100" y="6303959"/>
            <a:ext cx="22834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Lead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4EFCABA4-108C-86BE-E424-32205130132D}"/>
              </a:ext>
            </a:extLst>
          </p:cNvPr>
          <p:cNvSpPr txBox="1">
            <a:spLocks/>
          </p:cNvSpPr>
          <p:nvPr/>
        </p:nvSpPr>
        <p:spPr>
          <a:xfrm>
            <a:off x="6853138" y="3465075"/>
            <a:ext cx="22834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Lead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2B9CFF78-CE4C-0FF6-27C6-E7BA6EE545B0}"/>
              </a:ext>
            </a:extLst>
          </p:cNvPr>
          <p:cNvSpPr txBox="1">
            <a:spLocks/>
          </p:cNvSpPr>
          <p:nvPr/>
        </p:nvSpPr>
        <p:spPr>
          <a:xfrm>
            <a:off x="4855511" y="6317185"/>
            <a:ext cx="22834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Lead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7BA2F4B5-C215-4802-D567-1162FF33879D}"/>
              </a:ext>
            </a:extLst>
          </p:cNvPr>
          <p:cNvSpPr txBox="1">
            <a:spLocks/>
          </p:cNvSpPr>
          <p:nvPr/>
        </p:nvSpPr>
        <p:spPr>
          <a:xfrm>
            <a:off x="6862111" y="6273796"/>
            <a:ext cx="22834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Step one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Pick a Player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 two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Select your icon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STEP THREE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Play Game.</a:t>
            </a:r>
            <a:br>
              <a:rPr lang="en-US" dirty="0"/>
            </a:br>
            <a:r>
              <a:rPr lang="en-US" dirty="0"/>
              <a:t>And maybe win a bet or get a reward.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user friendly tic-tac-toe game which allows user play with friends and family. We ensure it is responsive across all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734733"/>
            <a:ext cx="5625932" cy="1608667"/>
          </a:xfrm>
        </p:spPr>
        <p:txBody>
          <a:bodyPr/>
          <a:lstStyle/>
          <a:p>
            <a:r>
              <a:rPr lang="en-US" dirty="0"/>
              <a:t>Team Excel.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{1D617DCD-A0FF-4C3C-87FE-68E3DBAE7F1B}tf78438558_win32</Template>
  <TotalTime>569</TotalTime>
  <Words>256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TIC-TAC-TOE GAME </vt:lpstr>
      <vt:lpstr>TABLE OF CONTENT</vt:lpstr>
      <vt:lpstr>Introduction</vt:lpstr>
      <vt:lpstr>PRIMARY GOALS</vt:lpstr>
      <vt:lpstr>AREAS OF CONCENTRATION </vt:lpstr>
      <vt:lpstr>MEET OUR TEAM</vt:lpstr>
      <vt:lpstr>GAME PLAY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GAME </dc:title>
  <dc:subject/>
  <dc:creator>EXCEL</dc:creator>
  <cp:lastModifiedBy>EXCEL</cp:lastModifiedBy>
  <cp:revision>5</cp:revision>
  <dcterms:created xsi:type="dcterms:W3CDTF">2023-06-22T10:28:01Z</dcterms:created>
  <dcterms:modified xsi:type="dcterms:W3CDTF">2023-06-23T14:49:28Z</dcterms:modified>
</cp:coreProperties>
</file>