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5400" spc="-1" strike="noStrike">
                <a:solidFill>
                  <a:srgbClr val="262626"/>
                </a:solidFill>
                <a:latin typeface="Arial"/>
                <a:ea typeface="Arial Unicode MS"/>
              </a:rPr>
              <a:t>BASIC LAYOUT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761160" y="3084480"/>
            <a:ext cx="5095800" cy="25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r">
              <a:lnSpc>
                <a:spcPct val="100000"/>
              </a:lnSpc>
            </a:pPr>
            <a:r>
              <a:rPr b="0" lang="id-ID" sz="5400" spc="-1" strike="noStrike">
                <a:solidFill>
                  <a:srgbClr val="ffffff"/>
                </a:solidFill>
                <a:latin typeface="Calibri Light"/>
              </a:rPr>
              <a:t>Sistem</a:t>
            </a:r>
            <a:endParaRPr b="0" lang="id-ID" sz="5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id-ID" sz="5400" spc="-1" strike="noStrike">
                <a:solidFill>
                  <a:srgbClr val="f8ba16"/>
                </a:solidFill>
                <a:latin typeface="Calibri Light"/>
              </a:rPr>
              <a:t>Management</a:t>
            </a:r>
            <a:endParaRPr b="0" lang="id-ID" sz="5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 </a:t>
            </a: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Perpustakan</a:t>
            </a:r>
            <a:endParaRPr b="0" lang="id-ID" sz="5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728400" y="5749920"/>
            <a:ext cx="5095800" cy="3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r">
              <a:lnSpc>
                <a:spcPct val="100000"/>
              </a:lnSpc>
            </a:pPr>
            <a:r>
              <a:rPr b="0" lang="id-ID" sz="1870" spc="-1" strike="noStrike">
                <a:solidFill>
                  <a:srgbClr val="ffffff"/>
                </a:solidFill>
                <a:latin typeface="Calibri"/>
              </a:rPr>
              <a:t>Story Teller Team - PBO RB</a:t>
            </a:r>
            <a:endParaRPr b="0" lang="id-ID" sz="1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1"/>
          <p:cNvGrpSpPr/>
          <p:nvPr/>
        </p:nvGrpSpPr>
        <p:grpSpPr>
          <a:xfrm>
            <a:off x="6902280" y="1347120"/>
            <a:ext cx="5026320" cy="1826280"/>
            <a:chOff x="6902280" y="1347120"/>
            <a:chExt cx="5026320" cy="1826280"/>
          </a:xfrm>
        </p:grpSpPr>
        <p:sp>
          <p:nvSpPr>
            <p:cNvPr id="231" name="CustomShape 2"/>
            <p:cNvSpPr/>
            <p:nvPr/>
          </p:nvSpPr>
          <p:spPr>
            <a:xfrm>
              <a:off x="6902280" y="1347120"/>
              <a:ext cx="502632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r>
                <a:rPr b="1" lang="id-ID" sz="4800" spc="-1" strike="noStrike">
                  <a:solidFill>
                    <a:srgbClr val="f8ba16"/>
                  </a:solidFill>
                  <a:latin typeface="Arial"/>
                  <a:ea typeface="Arial Unicode MS"/>
                </a:rPr>
                <a:t>Anggota </a:t>
              </a:r>
              <a:r>
                <a:rPr b="1" lang="id-ID" sz="48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Tim</a:t>
              </a:r>
              <a:endParaRPr b="0" lang="id-ID" sz="4800" spc="-1" strike="noStrike">
                <a:latin typeface="Arial"/>
              </a:endParaRPr>
            </a:p>
          </p:txBody>
        </p:sp>
        <p:sp>
          <p:nvSpPr>
            <p:cNvPr id="232" name="CustomShape 3"/>
            <p:cNvSpPr/>
            <p:nvPr/>
          </p:nvSpPr>
          <p:spPr>
            <a:xfrm>
              <a:off x="6902280" y="2230560"/>
              <a:ext cx="502632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r>
                <a:rPr b="0" lang="id-ID" sz="187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Randi Baraku (119140061)</a:t>
              </a:r>
              <a:endParaRPr b="0" lang="id-ID" sz="187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d-ID" sz="187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Rian Andri Waskito (119140030)</a:t>
              </a:r>
              <a:endParaRPr b="0" lang="id-ID" sz="187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d-ID" sz="187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Putu Ary Kusuma Yudha (11914098)</a:t>
              </a:r>
              <a:endParaRPr b="0" lang="id-ID" sz="187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1"/>
          <p:cNvGrpSpPr/>
          <p:nvPr/>
        </p:nvGrpSpPr>
        <p:grpSpPr>
          <a:xfrm>
            <a:off x="6700680" y="2155680"/>
            <a:ext cx="5012280" cy="871920"/>
            <a:chOff x="6700680" y="2155680"/>
            <a:chExt cx="5012280" cy="871920"/>
          </a:xfrm>
        </p:grpSpPr>
        <p:sp>
          <p:nvSpPr>
            <p:cNvPr id="234" name="CustomShape 2"/>
            <p:cNvSpPr/>
            <p:nvPr/>
          </p:nvSpPr>
          <p:spPr>
            <a:xfrm>
              <a:off x="6913440" y="2754720"/>
              <a:ext cx="4722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id-ID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Deskripsi dan Batasan program</a:t>
              </a:r>
              <a:endParaRPr b="0" lang="id-ID" sz="1200" spc="-1" strike="noStrike">
                <a:latin typeface="Arial"/>
              </a:endParaRPr>
            </a:p>
          </p:txBody>
        </p:sp>
        <p:sp>
          <p:nvSpPr>
            <p:cNvPr id="235" name="CustomShape 3"/>
            <p:cNvSpPr/>
            <p:nvPr/>
          </p:nvSpPr>
          <p:spPr>
            <a:xfrm>
              <a:off x="7528680" y="2186280"/>
              <a:ext cx="41842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id-ID" sz="28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Ruang Lingkup</a:t>
              </a:r>
              <a:endParaRPr b="0" lang="id-ID" sz="2800" spc="-1" strike="noStrike">
                <a:latin typeface="Arial"/>
              </a:endParaRPr>
            </a:p>
          </p:txBody>
        </p:sp>
        <p:sp>
          <p:nvSpPr>
            <p:cNvPr id="236" name="CustomShape 4"/>
            <p:cNvSpPr/>
            <p:nvPr/>
          </p:nvSpPr>
          <p:spPr>
            <a:xfrm>
              <a:off x="6700680" y="2155680"/>
              <a:ext cx="9806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02</a:t>
              </a:r>
              <a:endParaRPr b="0" lang="id-ID" sz="3200" spc="-1" strike="noStrike">
                <a:latin typeface="Arial"/>
              </a:endParaRPr>
            </a:p>
          </p:txBody>
        </p:sp>
      </p:grpSp>
      <p:grpSp>
        <p:nvGrpSpPr>
          <p:cNvPr id="237" name="Group 5"/>
          <p:cNvGrpSpPr/>
          <p:nvPr/>
        </p:nvGrpSpPr>
        <p:grpSpPr>
          <a:xfrm>
            <a:off x="6700680" y="3622320"/>
            <a:ext cx="5012280" cy="847080"/>
            <a:chOff x="6700680" y="3622320"/>
            <a:chExt cx="5012280" cy="847080"/>
          </a:xfrm>
        </p:grpSpPr>
        <p:sp>
          <p:nvSpPr>
            <p:cNvPr id="238" name="CustomShape 6"/>
            <p:cNvSpPr/>
            <p:nvPr/>
          </p:nvSpPr>
          <p:spPr>
            <a:xfrm>
              <a:off x="6913440" y="4196520"/>
              <a:ext cx="4722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id-ID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Fungsional program dan konsep OOP</a:t>
              </a:r>
              <a:endParaRPr b="0" lang="id-ID" sz="1200" spc="-1" strike="noStrike">
                <a:latin typeface="Arial"/>
              </a:endParaRPr>
            </a:p>
          </p:txBody>
        </p:sp>
        <p:sp>
          <p:nvSpPr>
            <p:cNvPr id="239" name="CustomShape 7"/>
            <p:cNvSpPr/>
            <p:nvPr/>
          </p:nvSpPr>
          <p:spPr>
            <a:xfrm>
              <a:off x="7528680" y="3652920"/>
              <a:ext cx="41842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id-ID" sz="28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Fitur</a:t>
              </a:r>
              <a:endParaRPr b="0" lang="id-ID" sz="2800" spc="-1" strike="noStrike">
                <a:latin typeface="Arial"/>
              </a:endParaRPr>
            </a:p>
          </p:txBody>
        </p:sp>
        <p:sp>
          <p:nvSpPr>
            <p:cNvPr id="240" name="CustomShape 8"/>
            <p:cNvSpPr/>
            <p:nvPr/>
          </p:nvSpPr>
          <p:spPr>
            <a:xfrm>
              <a:off x="6700680" y="3622320"/>
              <a:ext cx="9806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03</a:t>
              </a:r>
              <a:endParaRPr b="0" lang="id-ID" sz="3200" spc="-1" strike="noStrike">
                <a:latin typeface="Arial"/>
              </a:endParaRPr>
            </a:p>
          </p:txBody>
        </p:sp>
      </p:grpSp>
      <p:grpSp>
        <p:nvGrpSpPr>
          <p:cNvPr id="241" name="Group 9"/>
          <p:cNvGrpSpPr/>
          <p:nvPr/>
        </p:nvGrpSpPr>
        <p:grpSpPr>
          <a:xfrm>
            <a:off x="6700680" y="5064120"/>
            <a:ext cx="5012280" cy="822600"/>
            <a:chOff x="6700680" y="5064120"/>
            <a:chExt cx="5012280" cy="822600"/>
          </a:xfrm>
        </p:grpSpPr>
        <p:sp>
          <p:nvSpPr>
            <p:cNvPr id="242" name="CustomShape 10"/>
            <p:cNvSpPr/>
            <p:nvPr/>
          </p:nvSpPr>
          <p:spPr>
            <a:xfrm>
              <a:off x="6913440" y="5613840"/>
              <a:ext cx="47224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id-ID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Dokumentasi Program dalam UML</a:t>
              </a:r>
              <a:endParaRPr b="0" lang="id-ID" sz="1200" spc="-1" strike="noStrike">
                <a:latin typeface="Arial"/>
              </a:endParaRPr>
            </a:p>
          </p:txBody>
        </p:sp>
        <p:sp>
          <p:nvSpPr>
            <p:cNvPr id="243" name="CustomShape 11"/>
            <p:cNvSpPr/>
            <p:nvPr/>
          </p:nvSpPr>
          <p:spPr>
            <a:xfrm>
              <a:off x="7528680" y="5094720"/>
              <a:ext cx="41842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id-ID" sz="28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Dokumentasi</a:t>
              </a:r>
              <a:endParaRPr b="0" lang="id-ID" sz="2800" spc="-1" strike="noStrike">
                <a:latin typeface="Arial"/>
              </a:endParaRPr>
            </a:p>
          </p:txBody>
        </p:sp>
        <p:sp>
          <p:nvSpPr>
            <p:cNvPr id="244" name="CustomShape 12"/>
            <p:cNvSpPr/>
            <p:nvPr/>
          </p:nvSpPr>
          <p:spPr>
            <a:xfrm>
              <a:off x="6700680" y="5064120"/>
              <a:ext cx="9806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04</a:t>
              </a:r>
              <a:endParaRPr b="0" lang="id-ID" sz="3200" spc="-1" strike="noStrike">
                <a:latin typeface="Arial"/>
              </a:endParaRPr>
            </a:p>
          </p:txBody>
        </p:sp>
      </p:grpSp>
      <p:grpSp>
        <p:nvGrpSpPr>
          <p:cNvPr id="245" name="Group 13"/>
          <p:cNvGrpSpPr/>
          <p:nvPr/>
        </p:nvGrpSpPr>
        <p:grpSpPr>
          <a:xfrm>
            <a:off x="6700680" y="721080"/>
            <a:ext cx="5012280" cy="934560"/>
            <a:chOff x="6700680" y="721080"/>
            <a:chExt cx="5012280" cy="934560"/>
          </a:xfrm>
        </p:grpSpPr>
        <p:sp>
          <p:nvSpPr>
            <p:cNvPr id="246" name="CustomShape 14"/>
            <p:cNvSpPr/>
            <p:nvPr/>
          </p:nvSpPr>
          <p:spPr>
            <a:xfrm>
              <a:off x="6913440" y="1382400"/>
              <a:ext cx="4722480" cy="27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r>
                <a:rPr b="0" lang="id-ID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Pembagaian tugas dan pengerjaan tugas besar</a:t>
              </a: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. </a:t>
              </a:r>
              <a:endParaRPr b="0" lang="id-ID" sz="1200" spc="-1" strike="noStrike">
                <a:latin typeface="Arial"/>
              </a:endParaRPr>
            </a:p>
          </p:txBody>
        </p:sp>
        <p:sp>
          <p:nvSpPr>
            <p:cNvPr id="247" name="CustomShape 15"/>
            <p:cNvSpPr/>
            <p:nvPr/>
          </p:nvSpPr>
          <p:spPr>
            <a:xfrm>
              <a:off x="7528680" y="754560"/>
              <a:ext cx="4184280" cy="51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ctr">
              <a:spAutoFit/>
            </a:bodyPr>
            <a:p>
              <a:pPr>
                <a:lnSpc>
                  <a:spcPct val="100000"/>
                </a:lnSpc>
              </a:pPr>
              <a:r>
                <a:rPr b="1" lang="id-ID" sz="28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Kontribusi</a:t>
              </a:r>
              <a:endParaRPr b="0" lang="id-ID" sz="2800" spc="-1" strike="noStrike">
                <a:latin typeface="Arial"/>
              </a:endParaRPr>
            </a:p>
          </p:txBody>
        </p:sp>
        <p:sp>
          <p:nvSpPr>
            <p:cNvPr id="248" name="CustomShape 16"/>
            <p:cNvSpPr/>
            <p:nvPr/>
          </p:nvSpPr>
          <p:spPr>
            <a:xfrm>
              <a:off x="6700680" y="721080"/>
              <a:ext cx="9806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01</a:t>
              </a:r>
              <a:endParaRPr b="0" lang="id-ID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1"/>
          <p:cNvGrpSpPr/>
          <p:nvPr/>
        </p:nvGrpSpPr>
        <p:grpSpPr>
          <a:xfrm>
            <a:off x="5115240" y="4134960"/>
            <a:ext cx="1952280" cy="1951200"/>
            <a:chOff x="5115240" y="4134960"/>
            <a:chExt cx="1952280" cy="1951200"/>
          </a:xfrm>
        </p:grpSpPr>
        <p:sp>
          <p:nvSpPr>
            <p:cNvPr id="250" name="CustomShape 2"/>
            <p:cNvSpPr/>
            <p:nvPr/>
          </p:nvSpPr>
          <p:spPr>
            <a:xfrm>
              <a:off x="5115960" y="4134960"/>
              <a:ext cx="1951200" cy="1951200"/>
            </a:xfrm>
            <a:custGeom>
              <a:avLst/>
              <a:gdLst/>
              <a:ahLst/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360"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3"/>
            <p:cNvSpPr/>
            <p:nvPr/>
          </p:nvSpPr>
          <p:spPr>
            <a:xfrm>
              <a:off x="5115240" y="4141080"/>
              <a:ext cx="1952280" cy="1909800"/>
            </a:xfrm>
            <a:custGeom>
              <a:avLst/>
              <a:gdLst/>
              <a:ahLst/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2" name="Group 4"/>
          <p:cNvGrpSpPr/>
          <p:nvPr/>
        </p:nvGrpSpPr>
        <p:grpSpPr>
          <a:xfrm>
            <a:off x="2643840" y="3538080"/>
            <a:ext cx="1587960" cy="1354320"/>
            <a:chOff x="2643840" y="3538080"/>
            <a:chExt cx="1587960" cy="1354320"/>
          </a:xfrm>
        </p:grpSpPr>
        <p:sp>
          <p:nvSpPr>
            <p:cNvPr id="253" name="CustomShape 5"/>
            <p:cNvSpPr/>
            <p:nvPr/>
          </p:nvSpPr>
          <p:spPr>
            <a:xfrm>
              <a:off x="2903400" y="3650040"/>
              <a:ext cx="876600" cy="728640"/>
            </a:xfrm>
            <a:custGeom>
              <a:avLst/>
              <a:gdLst/>
              <a:ahLst/>
              <a:rect l="l" t="t" r="r" b="b"/>
              <a:pathLst>
                <a:path w="990906" h="823473">
                  <a:moveTo>
                    <a:pt x="776461" y="771405"/>
                  </a:moveTo>
                  <a:cubicBezTo>
                    <a:pt x="776461" y="760374"/>
                    <a:pt x="772625" y="753180"/>
                    <a:pt x="760634" y="748863"/>
                  </a:cubicBezTo>
                  <a:cubicBezTo>
                    <a:pt x="728980" y="736873"/>
                    <a:pt x="697805" y="723444"/>
                    <a:pt x="667110" y="709535"/>
                  </a:cubicBezTo>
                  <a:cubicBezTo>
                    <a:pt x="657518" y="705219"/>
                    <a:pt x="652242" y="709535"/>
                    <a:pt x="646487" y="714331"/>
                  </a:cubicBezTo>
                  <a:cubicBezTo>
                    <a:pt x="570229" y="779079"/>
                    <a:pt x="480062" y="793947"/>
                    <a:pt x="384140" y="789151"/>
                  </a:cubicBezTo>
                  <a:cubicBezTo>
                    <a:pt x="379344" y="788671"/>
                    <a:pt x="375027" y="786753"/>
                    <a:pt x="370231" y="786273"/>
                  </a:cubicBezTo>
                  <a:cubicBezTo>
                    <a:pt x="339536" y="781957"/>
                    <a:pt x="312198" y="775722"/>
                    <a:pt x="281023" y="797784"/>
                  </a:cubicBezTo>
                  <a:cubicBezTo>
                    <a:pt x="219153" y="842388"/>
                    <a:pt x="117955" y="828479"/>
                    <a:pt x="67117" y="759415"/>
                  </a:cubicBezTo>
                  <a:cubicBezTo>
                    <a:pt x="54167" y="742149"/>
                    <a:pt x="46973" y="722005"/>
                    <a:pt x="46493" y="699943"/>
                  </a:cubicBezTo>
                  <a:cubicBezTo>
                    <a:pt x="59923" y="685555"/>
                    <a:pt x="76709" y="687953"/>
                    <a:pt x="93016" y="692749"/>
                  </a:cubicBezTo>
                  <a:cubicBezTo>
                    <a:pt x="124670" y="701862"/>
                    <a:pt x="153926" y="715770"/>
                    <a:pt x="186060" y="724883"/>
                  </a:cubicBezTo>
                  <a:cubicBezTo>
                    <a:pt x="139538" y="682197"/>
                    <a:pt x="88699" y="644788"/>
                    <a:pt x="35462" y="612174"/>
                  </a:cubicBezTo>
                  <a:cubicBezTo>
                    <a:pt x="30187" y="608817"/>
                    <a:pt x="24431" y="605460"/>
                    <a:pt x="19156" y="601623"/>
                  </a:cubicBezTo>
                  <a:cubicBezTo>
                    <a:pt x="-7223" y="581479"/>
                    <a:pt x="-6743" y="566611"/>
                    <a:pt x="22993" y="550304"/>
                  </a:cubicBezTo>
                  <a:cubicBezTo>
                    <a:pt x="102608" y="506660"/>
                    <a:pt x="161600" y="445270"/>
                    <a:pt x="189418" y="357980"/>
                  </a:cubicBezTo>
                  <a:cubicBezTo>
                    <a:pt x="211959" y="287478"/>
                    <a:pt x="211959" y="215056"/>
                    <a:pt x="199969" y="142635"/>
                  </a:cubicBezTo>
                  <a:cubicBezTo>
                    <a:pt x="197091" y="126328"/>
                    <a:pt x="193254" y="109542"/>
                    <a:pt x="192295" y="92756"/>
                  </a:cubicBezTo>
                  <a:cubicBezTo>
                    <a:pt x="191336" y="75010"/>
                    <a:pt x="197571" y="69734"/>
                    <a:pt x="215317" y="72612"/>
                  </a:cubicBezTo>
                  <a:cubicBezTo>
                    <a:pt x="220113" y="73571"/>
                    <a:pt x="224429" y="75010"/>
                    <a:pt x="229225" y="76449"/>
                  </a:cubicBezTo>
                  <a:cubicBezTo>
                    <a:pt x="291095" y="96113"/>
                    <a:pt x="354404" y="100429"/>
                    <a:pt x="418672" y="97072"/>
                  </a:cubicBezTo>
                  <a:cubicBezTo>
                    <a:pt x="424907" y="96592"/>
                    <a:pt x="431621" y="95633"/>
                    <a:pt x="437856" y="94194"/>
                  </a:cubicBezTo>
                  <a:cubicBezTo>
                    <a:pt x="442173" y="93235"/>
                    <a:pt x="447448" y="93235"/>
                    <a:pt x="453204" y="87960"/>
                  </a:cubicBezTo>
                  <a:cubicBezTo>
                    <a:pt x="433540" y="75010"/>
                    <a:pt x="412437" y="65418"/>
                    <a:pt x="393732" y="52948"/>
                  </a:cubicBezTo>
                  <a:cubicBezTo>
                    <a:pt x="375986" y="40958"/>
                    <a:pt x="358241" y="28967"/>
                    <a:pt x="354883" y="4987"/>
                  </a:cubicBezTo>
                  <a:cubicBezTo>
                    <a:pt x="446009" y="-12759"/>
                    <a:pt x="511716" y="16977"/>
                    <a:pt x="551044" y="92276"/>
                  </a:cubicBezTo>
                  <a:cubicBezTo>
                    <a:pt x="556800" y="103307"/>
                    <a:pt x="560637" y="115777"/>
                    <a:pt x="560157" y="126328"/>
                  </a:cubicBezTo>
                  <a:cubicBezTo>
                    <a:pt x="558718" y="163738"/>
                    <a:pt x="588454" y="176208"/>
                    <a:pt x="610516" y="193953"/>
                  </a:cubicBezTo>
                  <a:cubicBezTo>
                    <a:pt x="690131" y="258221"/>
                    <a:pt x="747685" y="334479"/>
                    <a:pt x="757757" y="439994"/>
                  </a:cubicBezTo>
                  <a:cubicBezTo>
                    <a:pt x="758716" y="448147"/>
                    <a:pt x="761114" y="451984"/>
                    <a:pt x="769267" y="455341"/>
                  </a:cubicBezTo>
                  <a:cubicBezTo>
                    <a:pt x="799483" y="466852"/>
                    <a:pt x="828739" y="480281"/>
                    <a:pt x="858475" y="492272"/>
                  </a:cubicBezTo>
                  <a:cubicBezTo>
                    <a:pt x="869506" y="496588"/>
                    <a:pt x="881496" y="498986"/>
                    <a:pt x="891088" y="488435"/>
                  </a:cubicBezTo>
                  <a:cubicBezTo>
                    <a:pt x="926580" y="490353"/>
                    <a:pt x="946723" y="516252"/>
                    <a:pt x="963030" y="541671"/>
                  </a:cubicBezTo>
                  <a:cubicBezTo>
                    <a:pt x="997562" y="594908"/>
                    <a:pt x="1000440" y="651502"/>
                    <a:pt x="969265" y="707137"/>
                  </a:cubicBezTo>
                  <a:cubicBezTo>
                    <a:pt x="938570" y="762772"/>
                    <a:pt x="887731" y="785794"/>
                    <a:pt x="826341" y="787712"/>
                  </a:cubicBezTo>
                  <a:cubicBezTo>
                    <a:pt x="808595" y="788671"/>
                    <a:pt x="789891" y="787232"/>
                    <a:pt x="776461" y="771405"/>
                  </a:cubicBezTo>
                  <a:close/>
                </a:path>
              </a:pathLst>
            </a:custGeom>
            <a:solidFill>
              <a:srgbClr val="f0c8a4"/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6"/>
            <p:cNvSpPr/>
            <p:nvPr/>
          </p:nvSpPr>
          <p:spPr>
            <a:xfrm>
              <a:off x="3571920" y="3800160"/>
              <a:ext cx="659880" cy="1092240"/>
            </a:xfrm>
            <a:custGeom>
              <a:avLst/>
              <a:gdLst/>
              <a:ahLst/>
              <a:rect l="l" t="t" r="r" b="b"/>
              <a:pathLst>
                <a:path w="746035" h="1234451">
                  <a:moveTo>
                    <a:pt x="20960" y="601845"/>
                  </a:moveTo>
                  <a:cubicBezTo>
                    <a:pt x="115923" y="633979"/>
                    <a:pt x="191222" y="577384"/>
                    <a:pt x="214723" y="519831"/>
                  </a:cubicBezTo>
                  <a:cubicBezTo>
                    <a:pt x="244938" y="445971"/>
                    <a:pt x="217601" y="365396"/>
                    <a:pt x="148057" y="326548"/>
                  </a:cubicBezTo>
                  <a:cubicBezTo>
                    <a:pt x="143741" y="324150"/>
                    <a:pt x="139904" y="321752"/>
                    <a:pt x="136067" y="318874"/>
                  </a:cubicBezTo>
                  <a:cubicBezTo>
                    <a:pt x="172517" y="261321"/>
                    <a:pt x="217601" y="210482"/>
                    <a:pt x="262684" y="160123"/>
                  </a:cubicBezTo>
                  <a:cubicBezTo>
                    <a:pt x="310645" y="106406"/>
                    <a:pt x="361484" y="56047"/>
                    <a:pt x="425272" y="21515"/>
                  </a:cubicBezTo>
                  <a:cubicBezTo>
                    <a:pt x="457886" y="3769"/>
                    <a:pt x="492418" y="-4863"/>
                    <a:pt x="531746" y="2810"/>
                  </a:cubicBezTo>
                  <a:cubicBezTo>
                    <a:pt x="572513" y="10964"/>
                    <a:pt x="615678" y="8086"/>
                    <a:pt x="657404" y="15280"/>
                  </a:cubicBezTo>
                  <a:cubicBezTo>
                    <a:pt x="681385" y="19117"/>
                    <a:pt x="704885" y="28709"/>
                    <a:pt x="729825" y="26791"/>
                  </a:cubicBezTo>
                  <a:cubicBezTo>
                    <a:pt x="752367" y="32067"/>
                    <a:pt x="748050" y="42138"/>
                    <a:pt x="737019" y="57486"/>
                  </a:cubicBezTo>
                  <a:cubicBezTo>
                    <a:pt x="616157" y="224870"/>
                    <a:pt x="517357" y="404724"/>
                    <a:pt x="440140" y="596089"/>
                  </a:cubicBezTo>
                  <a:cubicBezTo>
                    <a:pt x="389301" y="722707"/>
                    <a:pt x="347575" y="852202"/>
                    <a:pt x="317360" y="985533"/>
                  </a:cubicBezTo>
                  <a:cubicBezTo>
                    <a:pt x="298175" y="1068027"/>
                    <a:pt x="285226" y="1151479"/>
                    <a:pt x="270837" y="1234451"/>
                  </a:cubicBezTo>
                  <a:cubicBezTo>
                    <a:pt x="203692" y="1193205"/>
                    <a:pt x="142781" y="1143325"/>
                    <a:pt x="78034" y="1098721"/>
                  </a:cubicBezTo>
                  <a:cubicBezTo>
                    <a:pt x="35828" y="1069465"/>
                    <a:pt x="18562" y="1028698"/>
                    <a:pt x="10888" y="980737"/>
                  </a:cubicBezTo>
                  <a:cubicBezTo>
                    <a:pt x="-5419" y="881937"/>
                    <a:pt x="-1582" y="782658"/>
                    <a:pt x="10409" y="683858"/>
                  </a:cubicBezTo>
                  <a:cubicBezTo>
                    <a:pt x="12807" y="656520"/>
                    <a:pt x="9449" y="628223"/>
                    <a:pt x="20960" y="60184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7"/>
            <p:cNvSpPr/>
            <p:nvPr/>
          </p:nvSpPr>
          <p:spPr>
            <a:xfrm>
              <a:off x="2643840" y="3538080"/>
              <a:ext cx="681480" cy="765360"/>
            </a:xfrm>
            <a:custGeom>
              <a:avLst/>
              <a:gdLst/>
              <a:ahLst/>
              <a:rect l="l" t="t" r="r" b="b"/>
              <a:pathLst>
                <a:path w="770265" h="865079">
                  <a:moveTo>
                    <a:pt x="647965" y="131275"/>
                  </a:moveTo>
                  <a:cubicBezTo>
                    <a:pt x="666670" y="161970"/>
                    <a:pt x="696885" y="178277"/>
                    <a:pt x="727580" y="194104"/>
                  </a:cubicBezTo>
                  <a:cubicBezTo>
                    <a:pt x="740530" y="201298"/>
                    <a:pt x="753479" y="208972"/>
                    <a:pt x="770266" y="219044"/>
                  </a:cubicBezTo>
                  <a:cubicBezTo>
                    <a:pt x="703600" y="236310"/>
                    <a:pt x="642210" y="235350"/>
                    <a:pt x="580819" y="223840"/>
                  </a:cubicBezTo>
                  <a:cubicBezTo>
                    <a:pt x="555880" y="219044"/>
                    <a:pt x="530940" y="212329"/>
                    <a:pt x="506959" y="204176"/>
                  </a:cubicBezTo>
                  <a:cubicBezTo>
                    <a:pt x="490652" y="198900"/>
                    <a:pt x="489693" y="202737"/>
                    <a:pt x="492571" y="217605"/>
                  </a:cubicBezTo>
                  <a:cubicBezTo>
                    <a:pt x="505041" y="281393"/>
                    <a:pt x="512715" y="345181"/>
                    <a:pt x="506000" y="410408"/>
                  </a:cubicBezTo>
                  <a:cubicBezTo>
                    <a:pt x="492571" y="536066"/>
                    <a:pt x="426864" y="625274"/>
                    <a:pt x="317513" y="684746"/>
                  </a:cubicBezTo>
                  <a:cubicBezTo>
                    <a:pt x="292573" y="698175"/>
                    <a:pt x="292573" y="705369"/>
                    <a:pt x="317513" y="722155"/>
                  </a:cubicBezTo>
                  <a:cubicBezTo>
                    <a:pt x="343412" y="739422"/>
                    <a:pt x="370270" y="755249"/>
                    <a:pt x="395689" y="772994"/>
                  </a:cubicBezTo>
                  <a:cubicBezTo>
                    <a:pt x="433579" y="799373"/>
                    <a:pt x="469070" y="828629"/>
                    <a:pt x="499285" y="865080"/>
                  </a:cubicBezTo>
                  <a:cubicBezTo>
                    <a:pt x="464753" y="853090"/>
                    <a:pt x="430221" y="842058"/>
                    <a:pt x="396169" y="829109"/>
                  </a:cubicBezTo>
                  <a:cubicBezTo>
                    <a:pt x="377464" y="821915"/>
                    <a:pt x="359239" y="819996"/>
                    <a:pt x="340055" y="825752"/>
                  </a:cubicBezTo>
                  <a:cubicBezTo>
                    <a:pt x="270031" y="827190"/>
                    <a:pt x="201447" y="819517"/>
                    <a:pt x="139098" y="784025"/>
                  </a:cubicBezTo>
                  <a:cubicBezTo>
                    <a:pt x="60441" y="739901"/>
                    <a:pt x="16797" y="672276"/>
                    <a:pt x="3847" y="583068"/>
                  </a:cubicBezTo>
                  <a:cubicBezTo>
                    <a:pt x="-12939" y="468441"/>
                    <a:pt x="27828" y="366764"/>
                    <a:pt x="75309" y="267005"/>
                  </a:cubicBezTo>
                  <a:cubicBezTo>
                    <a:pt x="109841" y="194583"/>
                    <a:pt x="152527" y="127438"/>
                    <a:pt x="204804" y="65568"/>
                  </a:cubicBezTo>
                  <a:cubicBezTo>
                    <a:pt x="262837" y="-3496"/>
                    <a:pt x="333340" y="-10210"/>
                    <a:pt x="414394" y="9933"/>
                  </a:cubicBezTo>
                  <a:cubicBezTo>
                    <a:pt x="501684" y="31995"/>
                    <a:pt x="579381" y="72762"/>
                    <a:pt x="647965" y="131275"/>
                  </a:cubicBezTo>
                  <a:close/>
                </a:path>
              </a:pathLst>
            </a:custGeom>
            <a:solidFill>
              <a:srgbClr val="2e150b"/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6" name="Group 8"/>
          <p:cNvGrpSpPr/>
          <p:nvPr/>
        </p:nvGrpSpPr>
        <p:grpSpPr>
          <a:xfrm>
            <a:off x="4410720" y="1733760"/>
            <a:ext cx="1376280" cy="1645920"/>
            <a:chOff x="4410720" y="1733760"/>
            <a:chExt cx="1376280" cy="1645920"/>
          </a:xfrm>
        </p:grpSpPr>
        <p:sp>
          <p:nvSpPr>
            <p:cNvPr id="257" name="CustomShape 9"/>
            <p:cNvSpPr/>
            <p:nvPr/>
          </p:nvSpPr>
          <p:spPr>
            <a:xfrm>
              <a:off x="4456440" y="1887480"/>
              <a:ext cx="774720" cy="1104840"/>
            </a:xfrm>
            <a:custGeom>
              <a:avLst/>
              <a:gdLst/>
              <a:ahLst/>
              <a:rect l="l" t="t" r="r" b="b"/>
              <a:pathLst>
                <a:path w="875470" h="1248812">
                  <a:moveTo>
                    <a:pt x="547260" y="1064634"/>
                  </a:moveTo>
                  <a:cubicBezTo>
                    <a:pt x="531433" y="1031061"/>
                    <a:pt x="515127" y="997968"/>
                    <a:pt x="500738" y="963916"/>
                  </a:cubicBezTo>
                  <a:cubicBezTo>
                    <a:pt x="496422" y="953364"/>
                    <a:pt x="491626" y="949048"/>
                    <a:pt x="480595" y="948089"/>
                  </a:cubicBezTo>
                  <a:cubicBezTo>
                    <a:pt x="418245" y="944731"/>
                    <a:pt x="361651" y="924108"/>
                    <a:pt x="310333" y="889576"/>
                  </a:cubicBezTo>
                  <a:cubicBezTo>
                    <a:pt x="257096" y="853605"/>
                    <a:pt x="212492" y="807563"/>
                    <a:pt x="177001" y="754326"/>
                  </a:cubicBezTo>
                  <a:cubicBezTo>
                    <a:pt x="161653" y="730825"/>
                    <a:pt x="143428" y="718355"/>
                    <a:pt x="117529" y="709722"/>
                  </a:cubicBezTo>
                  <a:cubicBezTo>
                    <a:pt x="50863" y="687660"/>
                    <a:pt x="1463" y="616677"/>
                    <a:pt x="24" y="546654"/>
                  </a:cubicBezTo>
                  <a:cubicBezTo>
                    <a:pt x="-455" y="528429"/>
                    <a:pt x="6259" y="512602"/>
                    <a:pt x="10576" y="495815"/>
                  </a:cubicBezTo>
                  <a:cubicBezTo>
                    <a:pt x="28321" y="473274"/>
                    <a:pt x="53261" y="470396"/>
                    <a:pt x="74364" y="489101"/>
                  </a:cubicBezTo>
                  <a:cubicBezTo>
                    <a:pt x="97385" y="509244"/>
                    <a:pt x="109855" y="536103"/>
                    <a:pt x="115131" y="560083"/>
                  </a:cubicBezTo>
                  <a:cubicBezTo>
                    <a:pt x="118009" y="568716"/>
                    <a:pt x="120407" y="564400"/>
                    <a:pt x="118009" y="565839"/>
                  </a:cubicBezTo>
                  <a:cubicBezTo>
                    <a:pt x="117529" y="565839"/>
                    <a:pt x="117049" y="565359"/>
                    <a:pt x="116570" y="563920"/>
                  </a:cubicBezTo>
                  <a:cubicBezTo>
                    <a:pt x="99304" y="509244"/>
                    <a:pt x="82518" y="454089"/>
                    <a:pt x="58537" y="401812"/>
                  </a:cubicBezTo>
                  <a:cubicBezTo>
                    <a:pt x="40312" y="362004"/>
                    <a:pt x="51343" y="339462"/>
                    <a:pt x="94028" y="328431"/>
                  </a:cubicBezTo>
                  <a:cubicBezTo>
                    <a:pt x="163092" y="310686"/>
                    <a:pt x="225921" y="280950"/>
                    <a:pt x="283475" y="239223"/>
                  </a:cubicBezTo>
                  <a:cubicBezTo>
                    <a:pt x="336232" y="201334"/>
                    <a:pt x="382754" y="156251"/>
                    <a:pt x="419205" y="102055"/>
                  </a:cubicBezTo>
                  <a:cubicBezTo>
                    <a:pt x="433593" y="80952"/>
                    <a:pt x="445103" y="57931"/>
                    <a:pt x="451338" y="32991"/>
                  </a:cubicBezTo>
                  <a:cubicBezTo>
                    <a:pt x="459012" y="1336"/>
                    <a:pt x="466686" y="-3939"/>
                    <a:pt x="499299" y="2296"/>
                  </a:cubicBezTo>
                  <a:cubicBezTo>
                    <a:pt x="544862" y="10929"/>
                    <a:pt x="578915" y="37787"/>
                    <a:pt x="606732" y="73278"/>
                  </a:cubicBezTo>
                  <a:cubicBezTo>
                    <a:pt x="646060" y="123158"/>
                    <a:pt x="675796" y="178793"/>
                    <a:pt x="699777" y="237305"/>
                  </a:cubicBezTo>
                  <a:cubicBezTo>
                    <a:pt x="703614" y="246418"/>
                    <a:pt x="705053" y="255530"/>
                    <a:pt x="705532" y="259367"/>
                  </a:cubicBezTo>
                  <a:cubicBezTo>
                    <a:pt x="700736" y="240183"/>
                    <a:pt x="699777" y="216202"/>
                    <a:pt x="710808" y="193181"/>
                  </a:cubicBezTo>
                  <a:cubicBezTo>
                    <a:pt x="721839" y="170159"/>
                    <a:pt x="739105" y="162486"/>
                    <a:pt x="763085" y="169680"/>
                  </a:cubicBezTo>
                  <a:cubicBezTo>
                    <a:pt x="816322" y="182150"/>
                    <a:pt x="865243" y="237785"/>
                    <a:pt x="872916" y="293899"/>
                  </a:cubicBezTo>
                  <a:cubicBezTo>
                    <a:pt x="879631" y="347616"/>
                    <a:pt x="874835" y="397016"/>
                    <a:pt x="837425" y="441619"/>
                  </a:cubicBezTo>
                  <a:cubicBezTo>
                    <a:pt x="821119" y="460804"/>
                    <a:pt x="835027" y="489580"/>
                    <a:pt x="838384" y="513081"/>
                  </a:cubicBezTo>
                  <a:cubicBezTo>
                    <a:pt x="845099" y="560563"/>
                    <a:pt x="844619" y="607085"/>
                    <a:pt x="837425" y="655046"/>
                  </a:cubicBezTo>
                  <a:cubicBezTo>
                    <a:pt x="828792" y="715477"/>
                    <a:pt x="805771" y="768234"/>
                    <a:pt x="769321" y="816196"/>
                  </a:cubicBezTo>
                  <a:cubicBezTo>
                    <a:pt x="763565" y="823869"/>
                    <a:pt x="766443" y="833941"/>
                    <a:pt x="770759" y="843054"/>
                  </a:cubicBezTo>
                  <a:cubicBezTo>
                    <a:pt x="786586" y="877106"/>
                    <a:pt x="803373" y="911159"/>
                    <a:pt x="814884" y="947129"/>
                  </a:cubicBezTo>
                  <a:cubicBezTo>
                    <a:pt x="829751" y="972069"/>
                    <a:pt x="823996" y="998448"/>
                    <a:pt x="820639" y="1024347"/>
                  </a:cubicBezTo>
                  <a:cubicBezTo>
                    <a:pt x="812006" y="1087176"/>
                    <a:pt x="801454" y="1150005"/>
                    <a:pt x="802414" y="1214273"/>
                  </a:cubicBezTo>
                  <a:cubicBezTo>
                    <a:pt x="799056" y="1248805"/>
                    <a:pt x="790903" y="1255040"/>
                    <a:pt x="765004" y="1243529"/>
                  </a:cubicBezTo>
                  <a:cubicBezTo>
                    <a:pt x="741503" y="1227222"/>
                    <a:pt x="721839" y="1206599"/>
                    <a:pt x="695940" y="1193170"/>
                  </a:cubicBezTo>
                  <a:cubicBezTo>
                    <a:pt x="676755" y="1183098"/>
                    <a:pt x="660928" y="1165832"/>
                    <a:pt x="643183" y="1152883"/>
                  </a:cubicBezTo>
                  <a:cubicBezTo>
                    <a:pt x="618723" y="1135137"/>
                    <a:pt x="596181" y="1114993"/>
                    <a:pt x="569323" y="1100605"/>
                  </a:cubicBezTo>
                  <a:cubicBezTo>
                    <a:pt x="555894" y="1094370"/>
                    <a:pt x="552057" y="1079023"/>
                    <a:pt x="547260" y="1064634"/>
                  </a:cubicBezTo>
                  <a:close/>
                </a:path>
              </a:pathLst>
            </a:custGeom>
            <a:solidFill>
              <a:srgbClr val="f0c8a4"/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0"/>
            <p:cNvSpPr/>
            <p:nvPr/>
          </p:nvSpPr>
          <p:spPr>
            <a:xfrm>
              <a:off x="4410720" y="1733760"/>
              <a:ext cx="722520" cy="666720"/>
            </a:xfrm>
            <a:custGeom>
              <a:avLst/>
              <a:gdLst/>
              <a:ahLst/>
              <a:rect l="l" t="t" r="r" b="b"/>
              <a:pathLst>
                <a:path w="816587" h="753565">
                  <a:moveTo>
                    <a:pt x="815306" y="344457"/>
                  </a:moveTo>
                  <a:cubicBezTo>
                    <a:pt x="780294" y="346855"/>
                    <a:pt x="766865" y="359325"/>
                    <a:pt x="762548" y="393857"/>
                  </a:cubicBezTo>
                  <a:cubicBezTo>
                    <a:pt x="760150" y="413041"/>
                    <a:pt x="762069" y="432226"/>
                    <a:pt x="765906" y="453808"/>
                  </a:cubicBezTo>
                  <a:cubicBezTo>
                    <a:pt x="756793" y="445655"/>
                    <a:pt x="755354" y="436542"/>
                    <a:pt x="751997" y="428389"/>
                  </a:cubicBezTo>
                  <a:cubicBezTo>
                    <a:pt x="720343" y="354049"/>
                    <a:pt x="686290" y="280669"/>
                    <a:pt x="626339" y="223595"/>
                  </a:cubicBezTo>
                  <a:cubicBezTo>
                    <a:pt x="600440" y="198655"/>
                    <a:pt x="570224" y="181869"/>
                    <a:pt x="532815" y="180430"/>
                  </a:cubicBezTo>
                  <a:cubicBezTo>
                    <a:pt x="524182" y="180430"/>
                    <a:pt x="517467" y="180430"/>
                    <a:pt x="515549" y="191461"/>
                  </a:cubicBezTo>
                  <a:cubicBezTo>
                    <a:pt x="498283" y="274434"/>
                    <a:pt x="444087" y="332467"/>
                    <a:pt x="382696" y="385224"/>
                  </a:cubicBezTo>
                  <a:cubicBezTo>
                    <a:pt x="313632" y="445175"/>
                    <a:pt x="235456" y="488340"/>
                    <a:pt x="145289" y="508963"/>
                  </a:cubicBezTo>
                  <a:cubicBezTo>
                    <a:pt x="109798" y="517117"/>
                    <a:pt x="100685" y="535822"/>
                    <a:pt x="116033" y="568915"/>
                  </a:cubicBezTo>
                  <a:cubicBezTo>
                    <a:pt x="141932" y="625029"/>
                    <a:pt x="161596" y="683062"/>
                    <a:pt x="175984" y="743014"/>
                  </a:cubicBezTo>
                  <a:cubicBezTo>
                    <a:pt x="176464" y="745891"/>
                    <a:pt x="176464" y="749249"/>
                    <a:pt x="173106" y="753565"/>
                  </a:cubicBezTo>
                  <a:cubicBezTo>
                    <a:pt x="166871" y="740616"/>
                    <a:pt x="161116" y="727666"/>
                    <a:pt x="154402" y="715196"/>
                  </a:cubicBezTo>
                  <a:cubicBezTo>
                    <a:pt x="147207" y="701767"/>
                    <a:pt x="140493" y="688338"/>
                    <a:pt x="131380" y="676348"/>
                  </a:cubicBezTo>
                  <a:cubicBezTo>
                    <a:pt x="112196" y="651408"/>
                    <a:pt x="102124" y="650928"/>
                    <a:pt x="62796" y="669154"/>
                  </a:cubicBezTo>
                  <a:cubicBezTo>
                    <a:pt x="28264" y="598171"/>
                    <a:pt x="6202" y="525270"/>
                    <a:pt x="926" y="445655"/>
                  </a:cubicBezTo>
                  <a:cubicBezTo>
                    <a:pt x="-10105" y="282107"/>
                    <a:pt x="78143" y="127673"/>
                    <a:pt x="226823" y="58129"/>
                  </a:cubicBezTo>
                  <a:cubicBezTo>
                    <a:pt x="294448" y="26954"/>
                    <a:pt x="363512" y="2015"/>
                    <a:pt x="439290" y="96"/>
                  </a:cubicBezTo>
                  <a:cubicBezTo>
                    <a:pt x="568306" y="-2781"/>
                    <a:pt x="661830" y="59088"/>
                    <a:pt x="732333" y="161725"/>
                  </a:cubicBezTo>
                  <a:cubicBezTo>
                    <a:pt x="769263" y="215921"/>
                    <a:pt x="795162" y="275873"/>
                    <a:pt x="816265" y="337742"/>
                  </a:cubicBezTo>
                  <a:cubicBezTo>
                    <a:pt x="817224" y="339661"/>
                    <a:pt x="815785" y="342538"/>
                    <a:pt x="815306" y="344457"/>
                  </a:cubicBezTo>
                  <a:close/>
                </a:path>
              </a:pathLst>
            </a:custGeom>
            <a:solidFill>
              <a:srgbClr val="262421"/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1"/>
            <p:cNvSpPr/>
            <p:nvPr/>
          </p:nvSpPr>
          <p:spPr>
            <a:xfrm>
              <a:off x="4876920" y="2829960"/>
              <a:ext cx="258120" cy="298440"/>
            </a:xfrm>
            <a:custGeom>
              <a:avLst/>
              <a:gdLst/>
              <a:ahLst/>
              <a:rect l="l" t="t" r="r" b="b"/>
              <a:pathLst>
                <a:path w="292098" h="337646">
                  <a:moveTo>
                    <a:pt x="88263" y="337646"/>
                  </a:moveTo>
                  <a:cubicBezTo>
                    <a:pt x="82028" y="320860"/>
                    <a:pt x="22557" y="151557"/>
                    <a:pt x="3852" y="97361"/>
                  </a:cubicBezTo>
                  <a:cubicBezTo>
                    <a:pt x="974" y="89208"/>
                    <a:pt x="-2383" y="81054"/>
                    <a:pt x="2413" y="71942"/>
                  </a:cubicBezTo>
                  <a:cubicBezTo>
                    <a:pt x="17281" y="49880"/>
                    <a:pt x="40302" y="37410"/>
                    <a:pt x="59966" y="21103"/>
                  </a:cubicBezTo>
                  <a:cubicBezTo>
                    <a:pt x="67160" y="14868"/>
                    <a:pt x="72436" y="9592"/>
                    <a:pt x="71956" y="0"/>
                  </a:cubicBezTo>
                  <a:cubicBezTo>
                    <a:pt x="110325" y="45083"/>
                    <a:pt x="163562" y="70023"/>
                    <a:pt x="207686" y="106953"/>
                  </a:cubicBezTo>
                  <a:cubicBezTo>
                    <a:pt x="235024" y="129974"/>
                    <a:pt x="268597" y="145322"/>
                    <a:pt x="292098" y="172660"/>
                  </a:cubicBezTo>
                  <a:cubicBezTo>
                    <a:pt x="272914" y="182732"/>
                    <a:pt x="256607" y="170262"/>
                    <a:pt x="239820" y="164986"/>
                  </a:cubicBezTo>
                  <a:cubicBezTo>
                    <a:pt x="225432" y="160670"/>
                    <a:pt x="211523" y="154914"/>
                    <a:pt x="196655" y="150598"/>
                  </a:cubicBezTo>
                  <a:cubicBezTo>
                    <a:pt x="182267" y="146281"/>
                    <a:pt x="173634" y="151077"/>
                    <a:pt x="168838" y="164986"/>
                  </a:cubicBezTo>
                  <a:cubicBezTo>
                    <a:pt x="165001" y="177936"/>
                    <a:pt x="94018" y="326615"/>
                    <a:pt x="88263" y="3376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2"/>
            <p:cNvSpPr/>
            <p:nvPr/>
          </p:nvSpPr>
          <p:spPr>
            <a:xfrm>
              <a:off x="5161320" y="2720880"/>
              <a:ext cx="222120" cy="245520"/>
            </a:xfrm>
            <a:custGeom>
              <a:avLst/>
              <a:gdLst/>
              <a:ahLst/>
              <a:rect l="l" t="t" r="r" b="b"/>
              <a:pathLst>
                <a:path w="251318" h="277982">
                  <a:moveTo>
                    <a:pt x="235009" y="204529"/>
                  </a:moveTo>
                  <a:cubicBezTo>
                    <a:pt x="240285" y="213162"/>
                    <a:pt x="246040" y="221795"/>
                    <a:pt x="249877" y="231387"/>
                  </a:cubicBezTo>
                  <a:cubicBezTo>
                    <a:pt x="255153" y="243857"/>
                    <a:pt x="244602" y="237622"/>
                    <a:pt x="239806" y="238581"/>
                  </a:cubicBezTo>
                  <a:cubicBezTo>
                    <a:pt x="196641" y="234744"/>
                    <a:pt x="157792" y="216999"/>
                    <a:pt x="117984" y="202131"/>
                  </a:cubicBezTo>
                  <a:cubicBezTo>
                    <a:pt x="102157" y="197334"/>
                    <a:pt x="85850" y="193977"/>
                    <a:pt x="70982" y="186783"/>
                  </a:cubicBezTo>
                  <a:cubicBezTo>
                    <a:pt x="56594" y="179589"/>
                    <a:pt x="47002" y="183426"/>
                    <a:pt x="42206" y="199732"/>
                  </a:cubicBezTo>
                  <a:cubicBezTo>
                    <a:pt x="35491" y="221795"/>
                    <a:pt x="22062" y="240979"/>
                    <a:pt x="15348" y="263041"/>
                  </a:cubicBezTo>
                  <a:cubicBezTo>
                    <a:pt x="12950" y="270235"/>
                    <a:pt x="11031" y="278868"/>
                    <a:pt x="0" y="277909"/>
                  </a:cubicBezTo>
                  <a:cubicBezTo>
                    <a:pt x="0" y="251051"/>
                    <a:pt x="18705" y="33787"/>
                    <a:pt x="19664" y="7888"/>
                  </a:cubicBezTo>
                  <a:cubicBezTo>
                    <a:pt x="51798" y="16521"/>
                    <a:pt x="82013" y="-2184"/>
                    <a:pt x="113668" y="214"/>
                  </a:cubicBezTo>
                  <a:cubicBezTo>
                    <a:pt x="124219" y="5490"/>
                    <a:pt x="129495" y="15562"/>
                    <a:pt x="134771" y="25154"/>
                  </a:cubicBezTo>
                  <a:cubicBezTo>
                    <a:pt x="159231" y="70717"/>
                    <a:pt x="186089" y="114362"/>
                    <a:pt x="212947" y="158486"/>
                  </a:cubicBezTo>
                  <a:cubicBezTo>
                    <a:pt x="222540" y="172395"/>
                    <a:pt x="230693" y="187263"/>
                    <a:pt x="235009" y="204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3"/>
            <p:cNvSpPr/>
            <p:nvPr/>
          </p:nvSpPr>
          <p:spPr>
            <a:xfrm>
              <a:off x="5008320" y="2874240"/>
              <a:ext cx="284040" cy="239400"/>
            </a:xfrm>
            <a:custGeom>
              <a:avLst/>
              <a:gdLst/>
              <a:ahLst/>
              <a:rect l="l" t="t" r="r" b="b"/>
              <a:pathLst>
                <a:path w="321343" h="270924">
                  <a:moveTo>
                    <a:pt x="172660" y="104020"/>
                  </a:moveTo>
                  <a:cubicBezTo>
                    <a:pt x="185130" y="75243"/>
                    <a:pt x="198559" y="46467"/>
                    <a:pt x="210070" y="17211"/>
                  </a:cubicBezTo>
                  <a:cubicBezTo>
                    <a:pt x="215825" y="2822"/>
                    <a:pt x="220621" y="-4372"/>
                    <a:pt x="237407" y="2822"/>
                  </a:cubicBezTo>
                  <a:cubicBezTo>
                    <a:pt x="255153" y="10496"/>
                    <a:pt x="274338" y="15772"/>
                    <a:pt x="292563" y="22007"/>
                  </a:cubicBezTo>
                  <a:cubicBezTo>
                    <a:pt x="299277" y="67570"/>
                    <a:pt x="315105" y="129919"/>
                    <a:pt x="321339" y="175482"/>
                  </a:cubicBezTo>
                  <a:cubicBezTo>
                    <a:pt x="322299" y="183156"/>
                    <a:pt x="173139" y="237832"/>
                    <a:pt x="126138" y="261812"/>
                  </a:cubicBezTo>
                  <a:cubicBezTo>
                    <a:pt x="117984" y="266129"/>
                    <a:pt x="109351" y="267568"/>
                    <a:pt x="101198" y="270925"/>
                  </a:cubicBezTo>
                  <a:cubicBezTo>
                    <a:pt x="69064" y="249342"/>
                    <a:pt x="48920" y="216729"/>
                    <a:pt x="23501" y="188911"/>
                  </a:cubicBezTo>
                  <a:cubicBezTo>
                    <a:pt x="13909" y="178360"/>
                    <a:pt x="0" y="169247"/>
                    <a:pt x="0" y="151981"/>
                  </a:cubicBezTo>
                  <a:cubicBezTo>
                    <a:pt x="1919" y="146226"/>
                    <a:pt x="4317" y="139991"/>
                    <a:pt x="6235" y="134236"/>
                  </a:cubicBezTo>
                  <a:cubicBezTo>
                    <a:pt x="25899" y="76682"/>
                    <a:pt x="16307" y="83877"/>
                    <a:pt x="82493" y="104979"/>
                  </a:cubicBezTo>
                  <a:cubicBezTo>
                    <a:pt x="102637" y="111694"/>
                    <a:pt x="122780" y="118888"/>
                    <a:pt x="143883" y="123684"/>
                  </a:cubicBezTo>
                  <a:cubicBezTo>
                    <a:pt x="165945" y="136154"/>
                    <a:pt x="167384" y="135195"/>
                    <a:pt x="172660" y="1040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2" name="Group 14"/>
            <p:cNvGrpSpPr/>
            <p:nvPr/>
          </p:nvGrpSpPr>
          <p:grpSpPr>
            <a:xfrm>
              <a:off x="4640040" y="2707920"/>
              <a:ext cx="1146960" cy="671760"/>
              <a:chOff x="4640040" y="2707920"/>
              <a:chExt cx="1146960" cy="671760"/>
            </a:xfrm>
          </p:grpSpPr>
          <p:sp>
            <p:nvSpPr>
              <p:cNvPr id="263" name="CustomShape 15"/>
              <p:cNvSpPr/>
              <p:nvPr/>
            </p:nvSpPr>
            <p:spPr>
              <a:xfrm>
                <a:off x="5262480" y="2707920"/>
                <a:ext cx="524520" cy="326160"/>
              </a:xfrm>
              <a:custGeom>
                <a:avLst/>
                <a:gdLst/>
                <a:ahLst/>
                <a:rect l="l" t="t" r="r" b="b"/>
                <a:pathLst>
                  <a:path w="592799" h="368702">
                    <a:moveTo>
                      <a:pt x="463304" y="64629"/>
                    </a:moveTo>
                    <a:cubicBezTo>
                      <a:pt x="424456" y="20984"/>
                      <a:pt x="374576" y="6116"/>
                      <a:pt x="318941" y="3239"/>
                    </a:cubicBezTo>
                    <a:cubicBezTo>
                      <a:pt x="318941" y="3239"/>
                      <a:pt x="318941" y="3239"/>
                      <a:pt x="318941" y="3239"/>
                    </a:cubicBezTo>
                    <a:cubicBezTo>
                      <a:pt x="311268" y="-3955"/>
                      <a:pt x="35971" y="1320"/>
                      <a:pt x="0" y="14270"/>
                    </a:cubicBezTo>
                    <a:cubicBezTo>
                      <a:pt x="35491" y="81895"/>
                      <a:pt x="126138" y="240646"/>
                      <a:pt x="132852" y="252637"/>
                    </a:cubicBezTo>
                    <a:cubicBezTo>
                      <a:pt x="129975" y="247361"/>
                      <a:pt x="42686" y="222901"/>
                      <a:pt x="6235" y="209951"/>
                    </a:cubicBezTo>
                    <a:cubicBezTo>
                      <a:pt x="-4796" y="222901"/>
                      <a:pt x="13909" y="329374"/>
                      <a:pt x="19184" y="368702"/>
                    </a:cubicBezTo>
                    <a:cubicBezTo>
                      <a:pt x="82014" y="348079"/>
                      <a:pt x="144843" y="326976"/>
                      <a:pt x="208151" y="306353"/>
                    </a:cubicBezTo>
                    <a:cubicBezTo>
                      <a:pt x="208151" y="306353"/>
                      <a:pt x="208151" y="306353"/>
                      <a:pt x="208151" y="306353"/>
                    </a:cubicBezTo>
                    <a:cubicBezTo>
                      <a:pt x="266664" y="291965"/>
                      <a:pt x="325656" y="277576"/>
                      <a:pt x="384169" y="262708"/>
                    </a:cubicBezTo>
                    <a:cubicBezTo>
                      <a:pt x="453232" y="245442"/>
                      <a:pt x="523735" y="237769"/>
                      <a:pt x="592799" y="223380"/>
                    </a:cubicBezTo>
                    <a:cubicBezTo>
                      <a:pt x="553951" y="166307"/>
                      <a:pt x="508867" y="115468"/>
                      <a:pt x="463304" y="6462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68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16"/>
              <p:cNvSpPr/>
              <p:nvPr/>
            </p:nvSpPr>
            <p:spPr>
              <a:xfrm>
                <a:off x="4640040" y="2892240"/>
                <a:ext cx="457560" cy="487440"/>
              </a:xfrm>
              <a:custGeom>
                <a:avLst/>
                <a:gdLst/>
                <a:ahLst/>
                <a:rect l="l" t="t" r="r" b="b"/>
                <a:pathLst>
                  <a:path w="517349" h="551177">
                    <a:moveTo>
                      <a:pt x="416151" y="131030"/>
                    </a:moveTo>
                    <a:cubicBezTo>
                      <a:pt x="397446" y="165083"/>
                      <a:pt x="356200" y="255250"/>
                      <a:pt x="352363" y="237504"/>
                    </a:cubicBezTo>
                    <a:cubicBezTo>
                      <a:pt x="350445" y="229830"/>
                      <a:pt x="295289" y="71559"/>
                      <a:pt x="270349" y="1535"/>
                    </a:cubicBezTo>
                    <a:cubicBezTo>
                      <a:pt x="268911" y="1056"/>
                      <a:pt x="266513" y="-383"/>
                      <a:pt x="266033" y="97"/>
                    </a:cubicBezTo>
                    <a:cubicBezTo>
                      <a:pt x="222388" y="39425"/>
                      <a:pt x="138936" y="121438"/>
                      <a:pt x="138936" y="121438"/>
                    </a:cubicBezTo>
                    <a:lnTo>
                      <a:pt x="138936" y="121438"/>
                    </a:lnTo>
                    <a:cubicBezTo>
                      <a:pt x="95292" y="162685"/>
                      <a:pt x="56923" y="208248"/>
                      <a:pt x="27187" y="260525"/>
                    </a:cubicBezTo>
                    <a:cubicBezTo>
                      <a:pt x="9441" y="292180"/>
                      <a:pt x="-5906" y="324793"/>
                      <a:pt x="2247" y="365081"/>
                    </a:cubicBezTo>
                    <a:cubicBezTo>
                      <a:pt x="15196" y="426471"/>
                      <a:pt x="23830" y="488820"/>
                      <a:pt x="34381" y="551170"/>
                    </a:cubicBezTo>
                    <a:cubicBezTo>
                      <a:pt x="40136" y="552129"/>
                      <a:pt x="154763" y="464360"/>
                      <a:pt x="210878" y="426471"/>
                    </a:cubicBezTo>
                    <a:cubicBezTo>
                      <a:pt x="270349" y="386183"/>
                      <a:pt x="332699" y="351652"/>
                      <a:pt x="393130" y="313762"/>
                    </a:cubicBezTo>
                    <a:cubicBezTo>
                      <a:pt x="393130" y="313762"/>
                      <a:pt x="393130" y="313762"/>
                      <a:pt x="393130" y="313762"/>
                    </a:cubicBezTo>
                    <a:cubicBezTo>
                      <a:pt x="434376" y="292659"/>
                      <a:pt x="475623" y="271556"/>
                      <a:pt x="517349" y="250454"/>
                    </a:cubicBezTo>
                    <a:cubicBezTo>
                      <a:pt x="486174" y="208248"/>
                      <a:pt x="449724" y="170838"/>
                      <a:pt x="416151" y="1310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68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65" name="Group 17"/>
          <p:cNvGrpSpPr/>
          <p:nvPr/>
        </p:nvGrpSpPr>
        <p:grpSpPr>
          <a:xfrm>
            <a:off x="6554160" y="1954080"/>
            <a:ext cx="1616400" cy="1771200"/>
            <a:chOff x="6554160" y="1954080"/>
            <a:chExt cx="1616400" cy="1771200"/>
          </a:xfrm>
        </p:grpSpPr>
        <p:sp>
          <p:nvSpPr>
            <p:cNvPr id="266" name="CustomShape 18"/>
            <p:cNvSpPr/>
            <p:nvPr/>
          </p:nvSpPr>
          <p:spPr>
            <a:xfrm rot="19560000">
              <a:off x="6951600" y="2305440"/>
              <a:ext cx="998640" cy="713880"/>
            </a:xfrm>
            <a:custGeom>
              <a:avLst/>
              <a:gdLst/>
              <a:ahLst/>
              <a:rect l="l" t="t" r="r" b="b"/>
              <a:pathLst>
                <a:path w="1128485" h="806800">
                  <a:moveTo>
                    <a:pt x="1019741" y="736806"/>
                  </a:moveTo>
                  <a:cubicBezTo>
                    <a:pt x="979933" y="798196"/>
                    <a:pt x="883531" y="825534"/>
                    <a:pt x="817345" y="792921"/>
                  </a:cubicBezTo>
                  <a:cubicBezTo>
                    <a:pt x="799120" y="783808"/>
                    <a:pt x="782334" y="782369"/>
                    <a:pt x="761710" y="784767"/>
                  </a:cubicBezTo>
                  <a:cubicBezTo>
                    <a:pt x="640369" y="796757"/>
                    <a:pt x="521425" y="791482"/>
                    <a:pt x="424064" y="702754"/>
                  </a:cubicBezTo>
                  <a:cubicBezTo>
                    <a:pt x="409676" y="689804"/>
                    <a:pt x="397206" y="698917"/>
                    <a:pt x="385215" y="703233"/>
                  </a:cubicBezTo>
                  <a:cubicBezTo>
                    <a:pt x="357398" y="712825"/>
                    <a:pt x="331020" y="724336"/>
                    <a:pt x="302723" y="732010"/>
                  </a:cubicBezTo>
                  <a:cubicBezTo>
                    <a:pt x="283538" y="737286"/>
                    <a:pt x="285457" y="752154"/>
                    <a:pt x="289773" y="766542"/>
                  </a:cubicBezTo>
                  <a:cubicBezTo>
                    <a:pt x="262915" y="772297"/>
                    <a:pt x="238455" y="759828"/>
                    <a:pt x="213515" y="753113"/>
                  </a:cubicBezTo>
                  <a:cubicBezTo>
                    <a:pt x="163635" y="739684"/>
                    <a:pt x="113276" y="727214"/>
                    <a:pt x="63876" y="710427"/>
                  </a:cubicBezTo>
                  <a:cubicBezTo>
                    <a:pt x="56682" y="708029"/>
                    <a:pt x="49968" y="708509"/>
                    <a:pt x="42774" y="710427"/>
                  </a:cubicBezTo>
                  <a:cubicBezTo>
                    <a:pt x="27905" y="711387"/>
                    <a:pt x="15915" y="704672"/>
                    <a:pt x="5364" y="695080"/>
                  </a:cubicBezTo>
                  <a:cubicBezTo>
                    <a:pt x="-7586" y="674457"/>
                    <a:pt x="5364" y="660548"/>
                    <a:pt x="18313" y="646639"/>
                  </a:cubicBezTo>
                  <a:cubicBezTo>
                    <a:pt x="44692" y="628414"/>
                    <a:pt x="57162" y="599158"/>
                    <a:pt x="75387" y="574698"/>
                  </a:cubicBezTo>
                  <a:cubicBezTo>
                    <a:pt x="104643" y="534890"/>
                    <a:pt x="131981" y="494123"/>
                    <a:pt x="160758" y="454315"/>
                  </a:cubicBezTo>
                  <a:cubicBezTo>
                    <a:pt x="164115" y="449519"/>
                    <a:pt x="166033" y="442325"/>
                    <a:pt x="174667" y="443764"/>
                  </a:cubicBezTo>
                  <a:cubicBezTo>
                    <a:pt x="178024" y="462948"/>
                    <a:pt x="186177" y="470622"/>
                    <a:pt x="206800" y="461989"/>
                  </a:cubicBezTo>
                  <a:cubicBezTo>
                    <a:pt x="237016" y="449999"/>
                    <a:pt x="268191" y="440886"/>
                    <a:pt x="298885" y="430335"/>
                  </a:cubicBezTo>
                  <a:cubicBezTo>
                    <a:pt x="310396" y="426498"/>
                    <a:pt x="317111" y="417865"/>
                    <a:pt x="318070" y="405395"/>
                  </a:cubicBezTo>
                  <a:cubicBezTo>
                    <a:pt x="329101" y="298921"/>
                    <a:pt x="394328" y="226980"/>
                    <a:pt x="473944" y="164630"/>
                  </a:cubicBezTo>
                  <a:cubicBezTo>
                    <a:pt x="493608" y="149283"/>
                    <a:pt x="515670" y="136333"/>
                    <a:pt x="537253" y="123863"/>
                  </a:cubicBezTo>
                  <a:cubicBezTo>
                    <a:pt x="552120" y="115230"/>
                    <a:pt x="557875" y="101322"/>
                    <a:pt x="565550" y="87413"/>
                  </a:cubicBezTo>
                  <a:cubicBezTo>
                    <a:pt x="603919" y="21706"/>
                    <a:pt x="670584" y="-9469"/>
                    <a:pt x="746842" y="2522"/>
                  </a:cubicBezTo>
                  <a:cubicBezTo>
                    <a:pt x="746363" y="15471"/>
                    <a:pt x="735332" y="18828"/>
                    <a:pt x="726699" y="23624"/>
                  </a:cubicBezTo>
                  <a:cubicBezTo>
                    <a:pt x="670105" y="57677"/>
                    <a:pt x="641807" y="81178"/>
                    <a:pt x="616388" y="117149"/>
                  </a:cubicBezTo>
                  <a:cubicBezTo>
                    <a:pt x="659074" y="106597"/>
                    <a:pt x="699361" y="96046"/>
                    <a:pt x="741567" y="91250"/>
                  </a:cubicBezTo>
                  <a:cubicBezTo>
                    <a:pt x="792405" y="85494"/>
                    <a:pt x="842285" y="87413"/>
                    <a:pt x="889287" y="109475"/>
                  </a:cubicBezTo>
                  <a:cubicBezTo>
                    <a:pt x="932452" y="129619"/>
                    <a:pt x="959790" y="163671"/>
                    <a:pt x="971780" y="209714"/>
                  </a:cubicBezTo>
                  <a:cubicBezTo>
                    <a:pt x="976097" y="225541"/>
                    <a:pt x="974178" y="239450"/>
                    <a:pt x="960269" y="250481"/>
                  </a:cubicBezTo>
                  <a:cubicBezTo>
                    <a:pt x="943003" y="263910"/>
                    <a:pt x="940126" y="281655"/>
                    <a:pt x="943962" y="302279"/>
                  </a:cubicBezTo>
                  <a:cubicBezTo>
                    <a:pt x="956433" y="368945"/>
                    <a:pt x="1001996" y="406354"/>
                    <a:pt x="1059549" y="433212"/>
                  </a:cubicBezTo>
                  <a:cubicBezTo>
                    <a:pt x="1076815" y="441366"/>
                    <a:pt x="1095040" y="447121"/>
                    <a:pt x="1113265" y="452876"/>
                  </a:cubicBezTo>
                  <a:cubicBezTo>
                    <a:pt x="1127654" y="457673"/>
                    <a:pt x="1133889" y="466785"/>
                    <a:pt x="1122858" y="479735"/>
                  </a:cubicBezTo>
                  <a:cubicBezTo>
                    <a:pt x="1045640" y="573259"/>
                    <a:pt x="974178" y="673498"/>
                    <a:pt x="858112" y="726255"/>
                  </a:cubicBezTo>
                  <a:cubicBezTo>
                    <a:pt x="903675" y="734408"/>
                    <a:pt x="949239" y="732010"/>
                    <a:pt x="994321" y="730571"/>
                  </a:cubicBezTo>
                  <a:cubicBezTo>
                    <a:pt x="1003434" y="730571"/>
                    <a:pt x="1013506" y="725295"/>
                    <a:pt x="1019741" y="736806"/>
                  </a:cubicBezTo>
                  <a:close/>
                </a:path>
              </a:pathLst>
            </a:custGeom>
            <a:solidFill>
              <a:srgbClr val="f0c8a4"/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19"/>
            <p:cNvSpPr/>
            <p:nvPr/>
          </p:nvSpPr>
          <p:spPr>
            <a:xfrm rot="19560000">
              <a:off x="7388280" y="2072520"/>
              <a:ext cx="640080" cy="703440"/>
            </a:xfrm>
            <a:custGeom>
              <a:avLst/>
              <a:gdLst/>
              <a:ahLst/>
              <a:rect l="l" t="t" r="r" b="b"/>
              <a:pathLst>
                <a:path w="723388" h="795086">
                  <a:moveTo>
                    <a:pt x="425415" y="791137"/>
                  </a:moveTo>
                  <a:cubicBezTo>
                    <a:pt x="370259" y="794015"/>
                    <a:pt x="315584" y="798811"/>
                    <a:pt x="260428" y="790178"/>
                  </a:cubicBezTo>
                  <a:cubicBezTo>
                    <a:pt x="253714" y="789219"/>
                    <a:pt x="247000" y="788260"/>
                    <a:pt x="238846" y="784423"/>
                  </a:cubicBezTo>
                  <a:cubicBezTo>
                    <a:pt x="369301" y="733584"/>
                    <a:pt x="443640" y="622315"/>
                    <a:pt x="529490" y="522555"/>
                  </a:cubicBezTo>
                  <a:cubicBezTo>
                    <a:pt x="525654" y="513922"/>
                    <a:pt x="516061" y="515361"/>
                    <a:pt x="509347" y="513443"/>
                  </a:cubicBezTo>
                  <a:cubicBezTo>
                    <a:pt x="464263" y="499534"/>
                    <a:pt x="422537" y="479390"/>
                    <a:pt x="388005" y="447736"/>
                  </a:cubicBezTo>
                  <a:cubicBezTo>
                    <a:pt x="356830" y="419439"/>
                    <a:pt x="341962" y="381070"/>
                    <a:pt x="339085" y="338864"/>
                  </a:cubicBezTo>
                  <a:cubicBezTo>
                    <a:pt x="338126" y="322078"/>
                    <a:pt x="344840" y="306730"/>
                    <a:pt x="360667" y="298577"/>
                  </a:cubicBezTo>
                  <a:cubicBezTo>
                    <a:pt x="375056" y="291383"/>
                    <a:pt x="374097" y="281791"/>
                    <a:pt x="370739" y="269321"/>
                  </a:cubicBezTo>
                  <a:cubicBezTo>
                    <a:pt x="352514" y="198818"/>
                    <a:pt x="297359" y="157092"/>
                    <a:pt x="216304" y="152296"/>
                  </a:cubicBezTo>
                  <a:cubicBezTo>
                    <a:pt x="147240" y="148459"/>
                    <a:pt x="81054" y="161888"/>
                    <a:pt x="16306" y="182991"/>
                  </a:cubicBezTo>
                  <a:cubicBezTo>
                    <a:pt x="12949" y="183950"/>
                    <a:pt x="9112" y="184909"/>
                    <a:pt x="0" y="187307"/>
                  </a:cubicBezTo>
                  <a:cubicBezTo>
                    <a:pt x="16786" y="160929"/>
                    <a:pt x="34532" y="142703"/>
                    <a:pt x="53237" y="124958"/>
                  </a:cubicBezTo>
                  <a:cubicBezTo>
                    <a:pt x="82972" y="97620"/>
                    <a:pt x="118464" y="78915"/>
                    <a:pt x="151557" y="57333"/>
                  </a:cubicBezTo>
                  <a:cubicBezTo>
                    <a:pt x="192324" y="42465"/>
                    <a:pt x="233091" y="26638"/>
                    <a:pt x="275296" y="14168"/>
                  </a:cubicBezTo>
                  <a:cubicBezTo>
                    <a:pt x="399516" y="-22762"/>
                    <a:pt x="501673" y="14647"/>
                    <a:pt x="590401" y="101457"/>
                  </a:cubicBezTo>
                  <a:cubicBezTo>
                    <a:pt x="696875" y="205053"/>
                    <a:pt x="733325" y="333109"/>
                    <a:pt x="718936" y="477952"/>
                  </a:cubicBezTo>
                  <a:cubicBezTo>
                    <a:pt x="717978" y="486584"/>
                    <a:pt x="717498" y="495218"/>
                    <a:pt x="718936" y="503851"/>
                  </a:cubicBezTo>
                  <a:cubicBezTo>
                    <a:pt x="736682" y="615120"/>
                    <a:pt x="702150" y="684184"/>
                    <a:pt x="601432" y="736941"/>
                  </a:cubicBezTo>
                  <a:cubicBezTo>
                    <a:pt x="552991" y="762361"/>
                    <a:pt x="501673" y="778188"/>
                    <a:pt x="447477" y="785862"/>
                  </a:cubicBezTo>
                  <a:cubicBezTo>
                    <a:pt x="440762" y="786821"/>
                    <a:pt x="433088" y="789219"/>
                    <a:pt x="425415" y="791137"/>
                  </a:cubicBezTo>
                  <a:close/>
                </a:path>
              </a:pathLst>
            </a:custGeom>
            <a:solidFill>
              <a:srgbClr val="262421"/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20"/>
            <p:cNvSpPr/>
            <p:nvPr/>
          </p:nvSpPr>
          <p:spPr>
            <a:xfrm rot="19560000">
              <a:off x="6653520" y="2759400"/>
              <a:ext cx="525960" cy="516240"/>
            </a:xfrm>
            <a:custGeom>
              <a:avLst/>
              <a:gdLst/>
              <a:ahLst/>
              <a:rect l="l" t="t" r="r" b="b"/>
              <a:pathLst>
                <a:path w="594717" h="583736">
                  <a:moveTo>
                    <a:pt x="312227" y="583736"/>
                  </a:moveTo>
                  <a:cubicBezTo>
                    <a:pt x="246040" y="422107"/>
                    <a:pt x="162588" y="269591"/>
                    <a:pt x="66666" y="124268"/>
                  </a:cubicBezTo>
                  <a:cubicBezTo>
                    <a:pt x="45084" y="91655"/>
                    <a:pt x="22062" y="60480"/>
                    <a:pt x="0" y="28826"/>
                  </a:cubicBezTo>
                  <a:cubicBezTo>
                    <a:pt x="46043" y="26428"/>
                    <a:pt x="214386" y="9162"/>
                    <a:pt x="249877" y="1968"/>
                  </a:cubicBezTo>
                  <a:cubicBezTo>
                    <a:pt x="297838" y="-7145"/>
                    <a:pt x="337166" y="16836"/>
                    <a:pt x="373137" y="44174"/>
                  </a:cubicBezTo>
                  <a:cubicBezTo>
                    <a:pt x="446997" y="99808"/>
                    <a:pt x="504551" y="170791"/>
                    <a:pt x="559226" y="244651"/>
                  </a:cubicBezTo>
                  <a:cubicBezTo>
                    <a:pt x="571696" y="261437"/>
                    <a:pt x="587524" y="275346"/>
                    <a:pt x="594718" y="295969"/>
                  </a:cubicBezTo>
                  <a:cubicBezTo>
                    <a:pt x="593279" y="298368"/>
                    <a:pt x="591360" y="300286"/>
                    <a:pt x="588962" y="299326"/>
                  </a:cubicBezTo>
                  <a:cubicBezTo>
                    <a:pt x="548675" y="288775"/>
                    <a:pt x="511745" y="304123"/>
                    <a:pt x="474335" y="315154"/>
                  </a:cubicBezTo>
                  <a:cubicBezTo>
                    <a:pt x="438844" y="325226"/>
                    <a:pt x="355871" y="347288"/>
                    <a:pt x="351555" y="355441"/>
                  </a:cubicBezTo>
                  <a:cubicBezTo>
                    <a:pt x="371219" y="368870"/>
                    <a:pt x="473376" y="416831"/>
                    <a:pt x="502153" y="433138"/>
                  </a:cubicBezTo>
                  <a:cubicBezTo>
                    <a:pt x="518459" y="442251"/>
                    <a:pt x="524695" y="454721"/>
                    <a:pt x="516541" y="472946"/>
                  </a:cubicBezTo>
                  <a:cubicBezTo>
                    <a:pt x="509826" y="488293"/>
                    <a:pt x="504551" y="504120"/>
                    <a:pt x="492560" y="516591"/>
                  </a:cubicBezTo>
                  <a:cubicBezTo>
                    <a:pt x="456110" y="532897"/>
                    <a:pt x="335248" y="575103"/>
                    <a:pt x="312227" y="58373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21"/>
            <p:cNvSpPr/>
            <p:nvPr/>
          </p:nvSpPr>
          <p:spPr>
            <a:xfrm rot="19560000">
              <a:off x="7225920" y="3057840"/>
              <a:ext cx="377640" cy="613800"/>
            </a:xfrm>
            <a:custGeom>
              <a:avLst/>
              <a:gdLst/>
              <a:ahLst/>
              <a:rect l="l" t="t" r="r" b="b"/>
              <a:pathLst>
                <a:path w="427054" h="693811">
                  <a:moveTo>
                    <a:pt x="134291" y="294"/>
                  </a:moveTo>
                  <a:cubicBezTo>
                    <a:pt x="145322" y="5090"/>
                    <a:pt x="155394" y="12764"/>
                    <a:pt x="167384" y="14682"/>
                  </a:cubicBezTo>
                  <a:cubicBezTo>
                    <a:pt x="198559" y="17560"/>
                    <a:pt x="223499" y="34826"/>
                    <a:pt x="249398" y="50173"/>
                  </a:cubicBezTo>
                  <a:cubicBezTo>
                    <a:pt x="264266" y="58807"/>
                    <a:pt x="258510" y="74154"/>
                    <a:pt x="253235" y="87103"/>
                  </a:cubicBezTo>
                  <a:cubicBezTo>
                    <a:pt x="234050" y="134585"/>
                    <a:pt x="212947" y="181107"/>
                    <a:pt x="193763" y="228589"/>
                  </a:cubicBezTo>
                  <a:cubicBezTo>
                    <a:pt x="191844" y="232905"/>
                    <a:pt x="189446" y="236742"/>
                    <a:pt x="189446" y="244416"/>
                  </a:cubicBezTo>
                  <a:cubicBezTo>
                    <a:pt x="227336" y="230027"/>
                    <a:pt x="262347" y="213241"/>
                    <a:pt x="297838" y="198373"/>
                  </a:cubicBezTo>
                  <a:cubicBezTo>
                    <a:pt x="313186" y="192138"/>
                    <a:pt x="328534" y="183985"/>
                    <a:pt x="344361" y="178709"/>
                  </a:cubicBezTo>
                  <a:cubicBezTo>
                    <a:pt x="366902" y="171035"/>
                    <a:pt x="385128" y="157127"/>
                    <a:pt x="399996" y="138422"/>
                  </a:cubicBezTo>
                  <a:cubicBezTo>
                    <a:pt x="404312" y="133146"/>
                    <a:pt x="406230" y="122595"/>
                    <a:pt x="417262" y="126911"/>
                  </a:cubicBezTo>
                  <a:cubicBezTo>
                    <a:pt x="419180" y="180148"/>
                    <a:pt x="430691" y="232905"/>
                    <a:pt x="425895" y="286142"/>
                  </a:cubicBezTo>
                  <a:cubicBezTo>
                    <a:pt x="418701" y="364319"/>
                    <a:pt x="419180" y="443934"/>
                    <a:pt x="388005" y="518274"/>
                  </a:cubicBezTo>
                  <a:cubicBezTo>
                    <a:pt x="378893" y="539377"/>
                    <a:pt x="366423" y="558082"/>
                    <a:pt x="347718" y="571990"/>
                  </a:cubicBezTo>
                  <a:cubicBezTo>
                    <a:pt x="295440" y="611318"/>
                    <a:pt x="222060" y="660718"/>
                    <a:pt x="165466" y="693811"/>
                  </a:cubicBezTo>
                  <a:cubicBezTo>
                    <a:pt x="156833" y="655443"/>
                    <a:pt x="142924" y="583501"/>
                    <a:pt x="131893" y="512998"/>
                  </a:cubicBezTo>
                  <a:cubicBezTo>
                    <a:pt x="116066" y="412759"/>
                    <a:pt x="89208" y="315878"/>
                    <a:pt x="60910" y="218996"/>
                  </a:cubicBezTo>
                  <a:cubicBezTo>
                    <a:pt x="43644" y="159525"/>
                    <a:pt x="20624" y="101972"/>
                    <a:pt x="0" y="43459"/>
                  </a:cubicBezTo>
                  <a:cubicBezTo>
                    <a:pt x="479" y="40581"/>
                    <a:pt x="128056" y="-4023"/>
                    <a:pt x="134291" y="294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22"/>
            <p:cNvSpPr/>
            <p:nvPr/>
          </p:nvSpPr>
          <p:spPr>
            <a:xfrm rot="19560000">
              <a:off x="6987600" y="2901600"/>
              <a:ext cx="263520" cy="247320"/>
            </a:xfrm>
            <a:custGeom>
              <a:avLst/>
              <a:gdLst/>
              <a:ahLst/>
              <a:rect l="l" t="t" r="r" b="b"/>
              <a:pathLst>
                <a:path w="298317" h="279641">
                  <a:moveTo>
                    <a:pt x="155874" y="226405"/>
                  </a:moveTo>
                  <a:cubicBezTo>
                    <a:pt x="188487" y="165494"/>
                    <a:pt x="188487" y="165015"/>
                    <a:pt x="128536" y="133840"/>
                  </a:cubicBezTo>
                  <a:cubicBezTo>
                    <a:pt x="85371" y="111298"/>
                    <a:pt x="42206" y="89236"/>
                    <a:pt x="0" y="67654"/>
                  </a:cubicBezTo>
                  <a:cubicBezTo>
                    <a:pt x="0" y="59021"/>
                    <a:pt x="6235" y="59500"/>
                    <a:pt x="10072" y="58061"/>
                  </a:cubicBezTo>
                  <a:cubicBezTo>
                    <a:pt x="73381" y="39357"/>
                    <a:pt x="137169" y="21131"/>
                    <a:pt x="200478" y="2426"/>
                  </a:cubicBezTo>
                  <a:cubicBezTo>
                    <a:pt x="222060" y="-3808"/>
                    <a:pt x="241245" y="3386"/>
                    <a:pt x="261388" y="8182"/>
                  </a:cubicBezTo>
                  <a:cubicBezTo>
                    <a:pt x="276256" y="19693"/>
                    <a:pt x="293522" y="29285"/>
                    <a:pt x="298318" y="49908"/>
                  </a:cubicBezTo>
                  <a:cubicBezTo>
                    <a:pt x="275776" y="82521"/>
                    <a:pt x="253714" y="115135"/>
                    <a:pt x="231172" y="147749"/>
                  </a:cubicBezTo>
                  <a:cubicBezTo>
                    <a:pt x="209110" y="179882"/>
                    <a:pt x="186569" y="211537"/>
                    <a:pt x="163547" y="242712"/>
                  </a:cubicBezTo>
                  <a:cubicBezTo>
                    <a:pt x="159711" y="247987"/>
                    <a:pt x="147240" y="264294"/>
                    <a:pt x="132373" y="279642"/>
                  </a:cubicBezTo>
                  <a:cubicBezTo>
                    <a:pt x="124219" y="266212"/>
                    <a:pt x="151077" y="235038"/>
                    <a:pt x="155874" y="226405"/>
                  </a:cubicBezTo>
                  <a:close/>
                </a:path>
              </a:pathLst>
            </a:custGeom>
            <a:solidFill>
              <a:srgbClr val="fefefd"/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23"/>
            <p:cNvSpPr/>
            <p:nvPr/>
          </p:nvSpPr>
          <p:spPr>
            <a:xfrm rot="19560000">
              <a:off x="7260120" y="3047760"/>
              <a:ext cx="223200" cy="216720"/>
            </a:xfrm>
            <a:custGeom>
              <a:avLst/>
              <a:gdLst/>
              <a:ahLst/>
              <a:rect l="l" t="t" r="r" b="b"/>
              <a:pathLst>
                <a:path w="252398" h="245234">
                  <a:moveTo>
                    <a:pt x="249877" y="117567"/>
                  </a:moveTo>
                  <a:cubicBezTo>
                    <a:pt x="233091" y="149701"/>
                    <a:pt x="204794" y="166487"/>
                    <a:pt x="171700" y="179437"/>
                  </a:cubicBezTo>
                  <a:cubicBezTo>
                    <a:pt x="125178" y="197662"/>
                    <a:pt x="79615" y="218765"/>
                    <a:pt x="33093" y="238429"/>
                  </a:cubicBezTo>
                  <a:cubicBezTo>
                    <a:pt x="25899" y="241307"/>
                    <a:pt x="19664" y="247062"/>
                    <a:pt x="7674" y="244664"/>
                  </a:cubicBezTo>
                  <a:cubicBezTo>
                    <a:pt x="20143" y="214449"/>
                    <a:pt x="32613" y="184713"/>
                    <a:pt x="45083" y="154977"/>
                  </a:cubicBezTo>
                  <a:cubicBezTo>
                    <a:pt x="56594" y="127159"/>
                    <a:pt x="67146" y="98383"/>
                    <a:pt x="81054" y="71524"/>
                  </a:cubicBezTo>
                  <a:cubicBezTo>
                    <a:pt x="90167" y="53779"/>
                    <a:pt x="84411" y="46585"/>
                    <a:pt x="68105" y="39390"/>
                  </a:cubicBezTo>
                  <a:cubicBezTo>
                    <a:pt x="45083" y="28839"/>
                    <a:pt x="22541" y="16369"/>
                    <a:pt x="0" y="4858"/>
                  </a:cubicBezTo>
                  <a:cubicBezTo>
                    <a:pt x="6714" y="-2336"/>
                    <a:pt x="14868" y="62"/>
                    <a:pt x="22062" y="1981"/>
                  </a:cubicBezTo>
                  <a:cubicBezTo>
                    <a:pt x="97361" y="23084"/>
                    <a:pt x="172660" y="44187"/>
                    <a:pt x="248438" y="65289"/>
                  </a:cubicBezTo>
                  <a:cubicBezTo>
                    <a:pt x="256112" y="83515"/>
                    <a:pt x="250357" y="100781"/>
                    <a:pt x="249877" y="117567"/>
                  </a:cubicBezTo>
                  <a:close/>
                </a:path>
              </a:pathLst>
            </a:custGeom>
            <a:solidFill>
              <a:srgbClr val="fdfefd"/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24"/>
            <p:cNvSpPr/>
            <p:nvPr/>
          </p:nvSpPr>
          <p:spPr>
            <a:xfrm rot="19560000">
              <a:off x="7053120" y="3120480"/>
              <a:ext cx="156600" cy="105480"/>
            </a:xfrm>
            <a:custGeom>
              <a:avLst/>
              <a:gdLst/>
              <a:ahLst/>
              <a:rect l="l" t="t" r="r" b="b"/>
              <a:pathLst>
                <a:path w="177456" h="119423">
                  <a:moveTo>
                    <a:pt x="177456" y="0"/>
                  </a:moveTo>
                  <a:cubicBezTo>
                    <a:pt x="174099" y="9592"/>
                    <a:pt x="146281" y="53716"/>
                    <a:pt x="153476" y="71462"/>
                  </a:cubicBezTo>
                  <a:cubicBezTo>
                    <a:pt x="129495" y="81054"/>
                    <a:pt x="110311" y="84891"/>
                    <a:pt x="88728" y="93045"/>
                  </a:cubicBezTo>
                  <a:cubicBezTo>
                    <a:pt x="65706" y="101678"/>
                    <a:pt x="42206" y="110790"/>
                    <a:pt x="19184" y="119423"/>
                  </a:cubicBezTo>
                  <a:cubicBezTo>
                    <a:pt x="12949" y="104555"/>
                    <a:pt x="6715" y="84891"/>
                    <a:pt x="0" y="70023"/>
                  </a:cubicBezTo>
                  <a:cubicBezTo>
                    <a:pt x="0" y="62829"/>
                    <a:pt x="2398" y="58992"/>
                    <a:pt x="10551" y="56594"/>
                  </a:cubicBezTo>
                  <a:cubicBezTo>
                    <a:pt x="67146" y="40287"/>
                    <a:pt x="120382" y="14388"/>
                    <a:pt x="17745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25"/>
            <p:cNvSpPr/>
            <p:nvPr/>
          </p:nvSpPr>
          <p:spPr>
            <a:xfrm rot="19560000">
              <a:off x="7159320" y="3085560"/>
              <a:ext cx="28440" cy="47160"/>
            </a:xfrm>
            <a:custGeom>
              <a:avLst/>
              <a:gdLst/>
              <a:ahLst/>
              <a:rect l="l" t="t" r="r" b="b"/>
              <a:pathLst>
                <a:path w="32704" h="53716">
                  <a:moveTo>
                    <a:pt x="32705" y="16786"/>
                  </a:moveTo>
                  <a:cubicBezTo>
                    <a:pt x="28868" y="22062"/>
                    <a:pt x="18316" y="41246"/>
                    <a:pt x="1530" y="53716"/>
                  </a:cubicBezTo>
                  <a:cubicBezTo>
                    <a:pt x="-6623" y="40287"/>
                    <a:pt x="20235" y="9112"/>
                    <a:pt x="25031" y="0"/>
                  </a:cubicBezTo>
                </a:path>
              </a:pathLst>
            </a:custGeom>
            <a:solidFill>
              <a:srgbClr val="fefefd"/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4" name="Group 26"/>
          <p:cNvGrpSpPr/>
          <p:nvPr/>
        </p:nvGrpSpPr>
        <p:grpSpPr>
          <a:xfrm>
            <a:off x="6550200" y="5195520"/>
            <a:ext cx="1183320" cy="1040400"/>
            <a:chOff x="6550200" y="5195520"/>
            <a:chExt cx="1183320" cy="1040400"/>
          </a:xfrm>
        </p:grpSpPr>
        <p:grpSp>
          <p:nvGrpSpPr>
            <p:cNvPr id="275" name="Group 27"/>
            <p:cNvGrpSpPr/>
            <p:nvPr/>
          </p:nvGrpSpPr>
          <p:grpSpPr>
            <a:xfrm>
              <a:off x="6550200" y="5919480"/>
              <a:ext cx="1142280" cy="316440"/>
              <a:chOff x="6550200" y="5919480"/>
              <a:chExt cx="1142280" cy="316440"/>
            </a:xfrm>
          </p:grpSpPr>
          <p:sp>
            <p:nvSpPr>
              <p:cNvPr id="276" name="CustomShape 28"/>
              <p:cNvSpPr/>
              <p:nvPr/>
            </p:nvSpPr>
            <p:spPr>
              <a:xfrm>
                <a:off x="6550200" y="5919480"/>
                <a:ext cx="1142280" cy="316440"/>
              </a:xfrm>
              <a:custGeom>
                <a:avLst/>
                <a:gdLst/>
                <a:ahLst/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algn="br" blurRad="76200" dir="8100000" dist="12218" kx="800400" rotWithShape="0" sy="-2300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CustomShape 29"/>
              <p:cNvSpPr/>
              <p:nvPr/>
            </p:nvSpPr>
            <p:spPr>
              <a:xfrm>
                <a:off x="6588000" y="6039000"/>
                <a:ext cx="1054080" cy="142200"/>
              </a:xfrm>
              <a:custGeom>
                <a:avLst/>
                <a:gdLst/>
                <a:ahLst/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78" name="Group 30"/>
            <p:cNvGrpSpPr/>
            <p:nvPr/>
          </p:nvGrpSpPr>
          <p:grpSpPr>
            <a:xfrm>
              <a:off x="6579000" y="5765760"/>
              <a:ext cx="1154520" cy="246240"/>
              <a:chOff x="6579000" y="5765760"/>
              <a:chExt cx="1154520" cy="246240"/>
            </a:xfrm>
          </p:grpSpPr>
          <p:sp>
            <p:nvSpPr>
              <p:cNvPr id="279" name="CustomShape 31"/>
              <p:cNvSpPr/>
              <p:nvPr/>
            </p:nvSpPr>
            <p:spPr>
              <a:xfrm>
                <a:off x="6579000" y="5765760"/>
                <a:ext cx="1154520" cy="246240"/>
              </a:xfrm>
              <a:custGeom>
                <a:avLst/>
                <a:gdLst/>
                <a:ahLst/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algn="tr" blurRad="508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CustomShape 32"/>
              <p:cNvSpPr/>
              <p:nvPr/>
            </p:nvSpPr>
            <p:spPr>
              <a:xfrm>
                <a:off x="6601680" y="5811480"/>
                <a:ext cx="1090440" cy="169560"/>
              </a:xfrm>
              <a:custGeom>
                <a:avLst/>
                <a:gdLst/>
                <a:ahLst/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81" name="Group 33"/>
            <p:cNvGrpSpPr/>
            <p:nvPr/>
          </p:nvGrpSpPr>
          <p:grpSpPr>
            <a:xfrm>
              <a:off x="6645600" y="5558400"/>
              <a:ext cx="977400" cy="271080"/>
              <a:chOff x="6645600" y="5558400"/>
              <a:chExt cx="977400" cy="271080"/>
            </a:xfrm>
          </p:grpSpPr>
          <p:sp>
            <p:nvSpPr>
              <p:cNvPr id="282" name="CustomShape 34"/>
              <p:cNvSpPr/>
              <p:nvPr/>
            </p:nvSpPr>
            <p:spPr>
              <a:xfrm flipH="1">
                <a:off x="6645240" y="5558400"/>
                <a:ext cx="977400" cy="271080"/>
              </a:xfrm>
              <a:custGeom>
                <a:avLst/>
                <a:gdLst/>
                <a:ahLst/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algn="tr" blurRad="508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CustomShape 35"/>
              <p:cNvSpPr/>
              <p:nvPr/>
            </p:nvSpPr>
            <p:spPr>
              <a:xfrm flipH="1">
                <a:off x="6689160" y="5661000"/>
                <a:ext cx="902160" cy="121680"/>
              </a:xfrm>
              <a:custGeom>
                <a:avLst/>
                <a:gdLst/>
                <a:ahLst/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84" name="Group 36"/>
            <p:cNvGrpSpPr/>
            <p:nvPr/>
          </p:nvGrpSpPr>
          <p:grpSpPr>
            <a:xfrm>
              <a:off x="6672960" y="5345280"/>
              <a:ext cx="937440" cy="259560"/>
              <a:chOff x="6672960" y="5345280"/>
              <a:chExt cx="937440" cy="259560"/>
            </a:xfrm>
          </p:grpSpPr>
          <p:sp>
            <p:nvSpPr>
              <p:cNvPr id="285" name="CustomShape 37"/>
              <p:cNvSpPr/>
              <p:nvPr/>
            </p:nvSpPr>
            <p:spPr>
              <a:xfrm>
                <a:off x="6672960" y="5345280"/>
                <a:ext cx="937440" cy="259560"/>
              </a:xfrm>
              <a:custGeom>
                <a:avLst/>
                <a:gdLst/>
                <a:ahLst/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algn="tr" blurRad="508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38"/>
              <p:cNvSpPr/>
              <p:nvPr/>
            </p:nvSpPr>
            <p:spPr>
              <a:xfrm>
                <a:off x="6703920" y="5443560"/>
                <a:ext cx="863640" cy="116640"/>
              </a:xfrm>
              <a:custGeom>
                <a:avLst/>
                <a:gdLst/>
                <a:ahLst/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87" name="Group 39"/>
            <p:cNvGrpSpPr/>
            <p:nvPr/>
          </p:nvGrpSpPr>
          <p:grpSpPr>
            <a:xfrm>
              <a:off x="6625080" y="5195520"/>
              <a:ext cx="1021680" cy="217800"/>
              <a:chOff x="6625080" y="5195520"/>
              <a:chExt cx="1021680" cy="217800"/>
            </a:xfrm>
          </p:grpSpPr>
          <p:sp>
            <p:nvSpPr>
              <p:cNvPr id="288" name="CustomShape 40"/>
              <p:cNvSpPr/>
              <p:nvPr/>
            </p:nvSpPr>
            <p:spPr>
              <a:xfrm>
                <a:off x="6625080" y="5195520"/>
                <a:ext cx="1021680" cy="217800"/>
              </a:xfrm>
              <a:custGeom>
                <a:avLst/>
                <a:gdLst/>
                <a:ahLst/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41"/>
              <p:cNvSpPr/>
              <p:nvPr/>
            </p:nvSpPr>
            <p:spPr>
              <a:xfrm>
                <a:off x="6645240" y="5236200"/>
                <a:ext cx="964800" cy="150120"/>
              </a:xfrm>
              <a:custGeom>
                <a:avLst/>
                <a:gdLst/>
                <a:ahLst/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algn="tr" blurRad="508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290" name="Group 42"/>
          <p:cNvGrpSpPr/>
          <p:nvPr/>
        </p:nvGrpSpPr>
        <p:grpSpPr>
          <a:xfrm>
            <a:off x="3779640" y="2559240"/>
            <a:ext cx="3866400" cy="2547360"/>
            <a:chOff x="3779640" y="2559240"/>
            <a:chExt cx="3866400" cy="2547360"/>
          </a:xfrm>
        </p:grpSpPr>
        <p:sp>
          <p:nvSpPr>
            <p:cNvPr id="291" name="CustomShape 43"/>
            <p:cNvSpPr/>
            <p:nvPr/>
          </p:nvSpPr>
          <p:spPr>
            <a:xfrm>
              <a:off x="4528800" y="2903760"/>
              <a:ext cx="1459800" cy="1299960"/>
            </a:xfrm>
            <a:custGeom>
              <a:avLst/>
              <a:gdLst/>
              <a:ahLst/>
              <a:rect l="l" t="t" r="r" b="b"/>
              <a:pathLst>
                <a:path w="1649799" h="1468918">
                  <a:moveTo>
                    <a:pt x="1399506" y="17705"/>
                  </a:moveTo>
                  <a:cubicBezTo>
                    <a:pt x="1448314" y="12920"/>
                    <a:pt x="1497121" y="7178"/>
                    <a:pt x="1545929" y="3350"/>
                  </a:cubicBezTo>
                  <a:cubicBezTo>
                    <a:pt x="1577031" y="957"/>
                    <a:pt x="1608134" y="479"/>
                    <a:pt x="1638758" y="0"/>
                  </a:cubicBezTo>
                  <a:cubicBezTo>
                    <a:pt x="1645936" y="0"/>
                    <a:pt x="1650242" y="4307"/>
                    <a:pt x="1649764" y="12441"/>
                  </a:cubicBezTo>
                  <a:cubicBezTo>
                    <a:pt x="1649285" y="21054"/>
                    <a:pt x="1649764" y="30146"/>
                    <a:pt x="1649764" y="38759"/>
                  </a:cubicBezTo>
                  <a:cubicBezTo>
                    <a:pt x="1649764" y="387109"/>
                    <a:pt x="1649764" y="735460"/>
                    <a:pt x="1649764" y="1083811"/>
                  </a:cubicBezTo>
                  <a:cubicBezTo>
                    <a:pt x="1649764" y="1117785"/>
                    <a:pt x="1648807" y="1117306"/>
                    <a:pt x="1615312" y="1120177"/>
                  </a:cubicBezTo>
                  <a:cubicBezTo>
                    <a:pt x="1560762" y="1124962"/>
                    <a:pt x="1506213" y="1134054"/>
                    <a:pt x="1452620" y="1145538"/>
                  </a:cubicBezTo>
                  <a:cubicBezTo>
                    <a:pt x="1409555" y="1154629"/>
                    <a:pt x="1367447" y="1165156"/>
                    <a:pt x="1325338" y="1177119"/>
                  </a:cubicBezTo>
                  <a:cubicBezTo>
                    <a:pt x="1277010" y="1190996"/>
                    <a:pt x="1229159" y="1207743"/>
                    <a:pt x="1183223" y="1227362"/>
                  </a:cubicBezTo>
                  <a:cubicBezTo>
                    <a:pt x="1103313" y="1261814"/>
                    <a:pt x="1026274" y="1301530"/>
                    <a:pt x="953541" y="1348902"/>
                  </a:cubicBezTo>
                  <a:cubicBezTo>
                    <a:pt x="900427" y="1382876"/>
                    <a:pt x="850663" y="1421156"/>
                    <a:pt x="801855" y="1460872"/>
                  </a:cubicBezTo>
                  <a:cubicBezTo>
                    <a:pt x="787979" y="1472356"/>
                    <a:pt x="780801" y="1471399"/>
                    <a:pt x="768360" y="1458958"/>
                  </a:cubicBezTo>
                  <a:cubicBezTo>
                    <a:pt x="603755" y="1293395"/>
                    <a:pt x="438193" y="1128790"/>
                    <a:pt x="273109" y="963706"/>
                  </a:cubicBezTo>
                  <a:cubicBezTo>
                    <a:pt x="185543" y="876140"/>
                    <a:pt x="97977" y="787617"/>
                    <a:pt x="9932" y="700529"/>
                  </a:cubicBezTo>
                  <a:cubicBezTo>
                    <a:pt x="-3466" y="687610"/>
                    <a:pt x="-3466" y="681389"/>
                    <a:pt x="10889" y="667991"/>
                  </a:cubicBezTo>
                  <a:cubicBezTo>
                    <a:pt x="48691" y="633060"/>
                    <a:pt x="86971" y="599565"/>
                    <a:pt x="128601" y="568941"/>
                  </a:cubicBezTo>
                  <a:cubicBezTo>
                    <a:pt x="133864" y="565113"/>
                    <a:pt x="140563" y="560806"/>
                    <a:pt x="141999" y="553150"/>
                  </a:cubicBezTo>
                  <a:cubicBezTo>
                    <a:pt x="150612" y="540709"/>
                    <a:pt x="162575" y="531139"/>
                    <a:pt x="174537" y="522047"/>
                  </a:cubicBezTo>
                  <a:cubicBezTo>
                    <a:pt x="277416" y="444530"/>
                    <a:pt x="384600" y="373711"/>
                    <a:pt x="497527" y="311506"/>
                  </a:cubicBezTo>
                  <a:cubicBezTo>
                    <a:pt x="538200" y="289973"/>
                    <a:pt x="577916" y="266527"/>
                    <a:pt x="620981" y="249779"/>
                  </a:cubicBezTo>
                  <a:cubicBezTo>
                    <a:pt x="678402" y="220112"/>
                    <a:pt x="735822" y="190923"/>
                    <a:pt x="797070" y="170347"/>
                  </a:cubicBezTo>
                  <a:cubicBezTo>
                    <a:pt x="807598" y="166519"/>
                    <a:pt x="821953" y="171783"/>
                    <a:pt x="829130" y="158863"/>
                  </a:cubicBezTo>
                  <a:cubicBezTo>
                    <a:pt x="890379" y="133981"/>
                    <a:pt x="953541" y="113884"/>
                    <a:pt x="1016704" y="94744"/>
                  </a:cubicBezTo>
                  <a:cubicBezTo>
                    <a:pt x="1132023" y="61248"/>
                    <a:pt x="1248778" y="34931"/>
                    <a:pt x="1367447" y="17226"/>
                  </a:cubicBezTo>
                  <a:cubicBezTo>
                    <a:pt x="1377974" y="14834"/>
                    <a:pt x="1388979" y="11484"/>
                    <a:pt x="1399506" y="17705"/>
                  </a:cubicBezTo>
                  <a:close/>
                </a:path>
              </a:pathLst>
            </a:custGeom>
            <a:solidFill>
              <a:schemeClr val="accent2"/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44"/>
            <p:cNvSpPr/>
            <p:nvPr/>
          </p:nvSpPr>
          <p:spPr>
            <a:xfrm>
              <a:off x="3779640" y="3649680"/>
              <a:ext cx="1304280" cy="1456920"/>
            </a:xfrm>
            <a:custGeom>
              <a:avLst/>
              <a:gdLst/>
              <a:ahLst/>
              <a:rect l="l" t="t" r="r" b="b"/>
              <a:pathLst>
                <a:path w="1473807" h="1646427">
                  <a:moveTo>
                    <a:pt x="477795" y="210261"/>
                  </a:moveTo>
                  <a:cubicBezTo>
                    <a:pt x="500284" y="214089"/>
                    <a:pt x="514161" y="201648"/>
                    <a:pt x="526602" y="184900"/>
                  </a:cubicBezTo>
                  <a:cubicBezTo>
                    <a:pt x="571103" y="124609"/>
                    <a:pt x="618953" y="67188"/>
                    <a:pt x="669675" y="11682"/>
                  </a:cubicBezTo>
                  <a:cubicBezTo>
                    <a:pt x="683073" y="-3152"/>
                    <a:pt x="691686" y="-4109"/>
                    <a:pt x="706041" y="10246"/>
                  </a:cubicBezTo>
                  <a:cubicBezTo>
                    <a:pt x="955820" y="260504"/>
                    <a:pt x="1206077" y="510283"/>
                    <a:pt x="1455856" y="760540"/>
                  </a:cubicBezTo>
                  <a:cubicBezTo>
                    <a:pt x="1479303" y="783987"/>
                    <a:pt x="1479781" y="784465"/>
                    <a:pt x="1457292" y="811740"/>
                  </a:cubicBezTo>
                  <a:cubicBezTo>
                    <a:pt x="1418533" y="859112"/>
                    <a:pt x="1382645" y="908876"/>
                    <a:pt x="1348671" y="960555"/>
                  </a:cubicBezTo>
                  <a:cubicBezTo>
                    <a:pt x="1296993" y="1039508"/>
                    <a:pt x="1255842" y="1123724"/>
                    <a:pt x="1219954" y="1209855"/>
                  </a:cubicBezTo>
                  <a:cubicBezTo>
                    <a:pt x="1197943" y="1262969"/>
                    <a:pt x="1182631" y="1319432"/>
                    <a:pt x="1166840" y="1375417"/>
                  </a:cubicBezTo>
                  <a:cubicBezTo>
                    <a:pt x="1143872" y="1459634"/>
                    <a:pt x="1133345" y="1545765"/>
                    <a:pt x="1121382" y="1631417"/>
                  </a:cubicBezTo>
                  <a:cubicBezTo>
                    <a:pt x="1119947" y="1642901"/>
                    <a:pt x="1115161" y="1646250"/>
                    <a:pt x="1104634" y="1646250"/>
                  </a:cubicBezTo>
                  <a:cubicBezTo>
                    <a:pt x="1088844" y="1645772"/>
                    <a:pt x="1072575" y="1646250"/>
                    <a:pt x="1056784" y="1646250"/>
                  </a:cubicBezTo>
                  <a:cubicBezTo>
                    <a:pt x="718003" y="1646250"/>
                    <a:pt x="379223" y="1646250"/>
                    <a:pt x="40442" y="1646250"/>
                  </a:cubicBezTo>
                  <a:cubicBezTo>
                    <a:pt x="-4537" y="1646250"/>
                    <a:pt x="-1666" y="1651514"/>
                    <a:pt x="1684" y="1604621"/>
                  </a:cubicBezTo>
                  <a:cubicBezTo>
                    <a:pt x="5990" y="1541458"/>
                    <a:pt x="13646" y="1478296"/>
                    <a:pt x="19388" y="1415133"/>
                  </a:cubicBezTo>
                  <a:cubicBezTo>
                    <a:pt x="13168" y="1407956"/>
                    <a:pt x="15560" y="1399821"/>
                    <a:pt x="16517" y="1392165"/>
                  </a:cubicBezTo>
                  <a:cubicBezTo>
                    <a:pt x="41399" y="1202678"/>
                    <a:pt x="89728" y="1018932"/>
                    <a:pt x="156240" y="839493"/>
                  </a:cubicBezTo>
                  <a:cubicBezTo>
                    <a:pt x="212704" y="687329"/>
                    <a:pt x="284001" y="542343"/>
                    <a:pt x="367260" y="403098"/>
                  </a:cubicBezTo>
                  <a:cubicBezTo>
                    <a:pt x="399320" y="349027"/>
                    <a:pt x="435686" y="297349"/>
                    <a:pt x="471574" y="245670"/>
                  </a:cubicBezTo>
                  <a:cubicBezTo>
                    <a:pt x="479709" y="234665"/>
                    <a:pt x="483058" y="223659"/>
                    <a:pt x="477795" y="210261"/>
                  </a:cubicBezTo>
                  <a:close/>
                </a:path>
              </a:pathLst>
            </a:custGeom>
            <a:solidFill>
              <a:schemeClr val="accent1"/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45"/>
            <p:cNvSpPr/>
            <p:nvPr/>
          </p:nvSpPr>
          <p:spPr>
            <a:xfrm rot="19440000">
              <a:off x="6039000" y="2802960"/>
              <a:ext cx="1303200" cy="1456920"/>
            </a:xfrm>
            <a:custGeom>
              <a:avLst/>
              <a:gdLst/>
              <a:ahLst/>
              <a:rect l="l" t="t" r="r" b="b"/>
              <a:pathLst>
                <a:path w="1472874" h="1646250">
                  <a:moveTo>
                    <a:pt x="344884" y="1586916"/>
                  </a:moveTo>
                  <a:cubicBezTo>
                    <a:pt x="343927" y="1541458"/>
                    <a:pt x="331007" y="1497914"/>
                    <a:pt x="324787" y="1453413"/>
                  </a:cubicBezTo>
                  <a:cubicBezTo>
                    <a:pt x="316652" y="1441929"/>
                    <a:pt x="323351" y="1426617"/>
                    <a:pt x="315695" y="1414655"/>
                  </a:cubicBezTo>
                  <a:cubicBezTo>
                    <a:pt x="302297" y="1356756"/>
                    <a:pt x="286028" y="1299814"/>
                    <a:pt x="264974" y="1243829"/>
                  </a:cubicBezTo>
                  <a:cubicBezTo>
                    <a:pt x="230043" y="1150999"/>
                    <a:pt x="186978" y="1061519"/>
                    <a:pt x="134343" y="976824"/>
                  </a:cubicBezTo>
                  <a:cubicBezTo>
                    <a:pt x="97498" y="917968"/>
                    <a:pt x="58739" y="860069"/>
                    <a:pt x="11845" y="808869"/>
                  </a:cubicBezTo>
                  <a:cubicBezTo>
                    <a:pt x="-3945" y="791643"/>
                    <a:pt x="-4424" y="780637"/>
                    <a:pt x="13281" y="762454"/>
                  </a:cubicBezTo>
                  <a:cubicBezTo>
                    <a:pt x="265452" y="512675"/>
                    <a:pt x="516188" y="261461"/>
                    <a:pt x="766446" y="10246"/>
                  </a:cubicBezTo>
                  <a:cubicBezTo>
                    <a:pt x="780801" y="-4109"/>
                    <a:pt x="790371" y="-3152"/>
                    <a:pt x="803769" y="11682"/>
                  </a:cubicBezTo>
                  <a:cubicBezTo>
                    <a:pt x="860233" y="75323"/>
                    <a:pt x="913346" y="141835"/>
                    <a:pt x="965982" y="208825"/>
                  </a:cubicBezTo>
                  <a:cubicBezTo>
                    <a:pt x="975073" y="215046"/>
                    <a:pt x="984165" y="221267"/>
                    <a:pt x="990385" y="230837"/>
                  </a:cubicBezTo>
                  <a:cubicBezTo>
                    <a:pt x="1077952" y="355248"/>
                    <a:pt x="1156426" y="484922"/>
                    <a:pt x="1222460" y="621774"/>
                  </a:cubicBezTo>
                  <a:cubicBezTo>
                    <a:pt x="1244471" y="667710"/>
                    <a:pt x="1266003" y="713647"/>
                    <a:pt x="1283708" y="761497"/>
                  </a:cubicBezTo>
                  <a:cubicBezTo>
                    <a:pt x="1290886" y="776809"/>
                    <a:pt x="1296149" y="793078"/>
                    <a:pt x="1304284" y="807912"/>
                  </a:cubicBezTo>
                  <a:cubicBezTo>
                    <a:pt x="1360747" y="958162"/>
                    <a:pt x="1408119" y="1110805"/>
                    <a:pt x="1435872" y="1269190"/>
                  </a:cubicBezTo>
                  <a:cubicBezTo>
                    <a:pt x="1444485" y="1317040"/>
                    <a:pt x="1450227" y="1365369"/>
                    <a:pt x="1460276" y="1412741"/>
                  </a:cubicBezTo>
                  <a:cubicBezTo>
                    <a:pt x="1463147" y="1426139"/>
                    <a:pt x="1464104" y="1440015"/>
                    <a:pt x="1461711" y="1453413"/>
                  </a:cubicBezTo>
                  <a:cubicBezTo>
                    <a:pt x="1457405" y="1478774"/>
                    <a:pt x="1458362" y="1504135"/>
                    <a:pt x="1463147" y="1529017"/>
                  </a:cubicBezTo>
                  <a:cubicBezTo>
                    <a:pt x="1466018" y="1558206"/>
                    <a:pt x="1465061" y="1587395"/>
                    <a:pt x="1470803" y="1616583"/>
                  </a:cubicBezTo>
                  <a:cubicBezTo>
                    <a:pt x="1476066" y="1644336"/>
                    <a:pt x="1472717" y="1646251"/>
                    <a:pt x="1444007" y="1646251"/>
                  </a:cubicBezTo>
                  <a:cubicBezTo>
                    <a:pt x="1287536" y="1646251"/>
                    <a:pt x="1131544" y="1646251"/>
                    <a:pt x="975073" y="1646251"/>
                  </a:cubicBezTo>
                  <a:cubicBezTo>
                    <a:pt x="776494" y="1646251"/>
                    <a:pt x="577915" y="1646251"/>
                    <a:pt x="379336" y="1646251"/>
                  </a:cubicBezTo>
                  <a:cubicBezTo>
                    <a:pt x="370723" y="1646251"/>
                    <a:pt x="362110" y="1644815"/>
                    <a:pt x="353497" y="1644336"/>
                  </a:cubicBezTo>
                  <a:cubicBezTo>
                    <a:pt x="342970" y="1626632"/>
                    <a:pt x="354454" y="1605099"/>
                    <a:pt x="344884" y="1586916"/>
                  </a:cubicBezTo>
                  <a:close/>
                </a:path>
              </a:pathLst>
            </a:custGeom>
            <a:solidFill>
              <a:schemeClr val="accent4"/>
            </a:solidFill>
            <a:ln w="468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4" name="CustomShape 46"/>
          <p:cNvSpPr/>
          <p:nvPr/>
        </p:nvSpPr>
        <p:spPr>
          <a:xfrm rot="8368800">
            <a:off x="4215240" y="4240080"/>
            <a:ext cx="410040" cy="414000"/>
          </a:xfrm>
          <a:custGeom>
            <a:avLst/>
            <a:gdLst/>
            <a:ah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47"/>
          <p:cNvSpPr/>
          <p:nvPr/>
        </p:nvSpPr>
        <p:spPr>
          <a:xfrm>
            <a:off x="5181840" y="3345120"/>
            <a:ext cx="424800" cy="372240"/>
          </a:xfrm>
          <a:custGeom>
            <a:avLst/>
            <a:gdLst/>
            <a:ah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48"/>
          <p:cNvSpPr/>
          <p:nvPr/>
        </p:nvSpPr>
        <p:spPr>
          <a:xfrm rot="5400000">
            <a:off x="7642800" y="4398840"/>
            <a:ext cx="286560" cy="286920"/>
          </a:xfrm>
          <a:custGeom>
            <a:avLst/>
            <a:gdLst/>
            <a:ahLst/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49"/>
          <p:cNvSpPr/>
          <p:nvPr/>
        </p:nvSpPr>
        <p:spPr>
          <a:xfrm>
            <a:off x="6672960" y="3310560"/>
            <a:ext cx="298440" cy="403200"/>
          </a:xfrm>
          <a:custGeom>
            <a:avLst/>
            <a:gdLst/>
            <a:ah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8" name="Group 50"/>
          <p:cNvGrpSpPr/>
          <p:nvPr/>
        </p:nvGrpSpPr>
        <p:grpSpPr>
          <a:xfrm>
            <a:off x="8494200" y="1733760"/>
            <a:ext cx="2968200" cy="732600"/>
            <a:chOff x="8494200" y="1733760"/>
            <a:chExt cx="2968200" cy="732600"/>
          </a:xfrm>
        </p:grpSpPr>
        <p:sp>
          <p:nvSpPr>
            <p:cNvPr id="299" name="CustomShape 51"/>
            <p:cNvSpPr/>
            <p:nvPr/>
          </p:nvSpPr>
          <p:spPr>
            <a:xfrm>
              <a:off x="8498520" y="2010960"/>
              <a:ext cx="296388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id-ID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Membuat dokumentasi dan database yang digunakan sistem.</a:t>
              </a:r>
              <a:endParaRPr b="0" lang="id-ID" sz="1200" spc="-1" strike="noStrike">
                <a:latin typeface="Arial"/>
              </a:endParaRPr>
            </a:p>
          </p:txBody>
        </p:sp>
        <p:sp>
          <p:nvSpPr>
            <p:cNvPr id="300" name="CustomShape 52"/>
            <p:cNvSpPr/>
            <p:nvPr/>
          </p:nvSpPr>
          <p:spPr>
            <a:xfrm>
              <a:off x="8494200" y="1733760"/>
              <a:ext cx="29386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id-ID" sz="1200" spc="-1" strike="noStrike">
                  <a:solidFill>
                    <a:srgbClr val="595959"/>
                  </a:solidFill>
                  <a:latin typeface="Arial"/>
                  <a:ea typeface="Arial Unicode MS"/>
                </a:rPr>
                <a:t>Rian Andry waskito</a:t>
              </a:r>
              <a:endParaRPr b="0" lang="id-ID" sz="1200" spc="-1" strike="noStrike">
                <a:latin typeface="Arial"/>
              </a:endParaRPr>
            </a:p>
          </p:txBody>
        </p:sp>
      </p:grpSp>
      <p:grpSp>
        <p:nvGrpSpPr>
          <p:cNvPr id="301" name="Group 53"/>
          <p:cNvGrpSpPr/>
          <p:nvPr/>
        </p:nvGrpSpPr>
        <p:grpSpPr>
          <a:xfrm>
            <a:off x="729360" y="1733760"/>
            <a:ext cx="2968560" cy="732600"/>
            <a:chOff x="729360" y="1733760"/>
            <a:chExt cx="2968560" cy="732600"/>
          </a:xfrm>
        </p:grpSpPr>
        <p:sp>
          <p:nvSpPr>
            <p:cNvPr id="302" name="CustomShape 54"/>
            <p:cNvSpPr/>
            <p:nvPr/>
          </p:nvSpPr>
          <p:spPr>
            <a:xfrm>
              <a:off x="734040" y="2010960"/>
              <a:ext cx="296388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id-ID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membuat main program CLI</a:t>
              </a:r>
              <a:endParaRPr b="0" lang="id-ID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id-ID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pada sistem dan konsep program</a:t>
              </a: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  </a:t>
              </a:r>
              <a:endParaRPr b="0" lang="id-ID" sz="1200" spc="-1" strike="noStrike">
                <a:latin typeface="Arial"/>
              </a:endParaRPr>
            </a:p>
          </p:txBody>
        </p:sp>
        <p:sp>
          <p:nvSpPr>
            <p:cNvPr id="303" name="CustomShape 55"/>
            <p:cNvSpPr/>
            <p:nvPr/>
          </p:nvSpPr>
          <p:spPr>
            <a:xfrm>
              <a:off x="729360" y="1733760"/>
              <a:ext cx="29386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1" lang="id-ID" sz="1200" spc="-1" strike="noStrike">
                  <a:solidFill>
                    <a:srgbClr val="595959"/>
                  </a:solidFill>
                  <a:latin typeface="Arial"/>
                  <a:ea typeface="Arial Unicode MS"/>
                </a:rPr>
                <a:t>Putu Ary Kusuma Yudha</a:t>
              </a:r>
              <a:endParaRPr b="0" lang="id-ID" sz="1200" spc="-1" strike="noStrike">
                <a:latin typeface="Arial"/>
              </a:endParaRPr>
            </a:p>
          </p:txBody>
        </p:sp>
      </p:grpSp>
      <p:grpSp>
        <p:nvGrpSpPr>
          <p:cNvPr id="304" name="Group 56"/>
          <p:cNvGrpSpPr/>
          <p:nvPr/>
        </p:nvGrpSpPr>
        <p:grpSpPr>
          <a:xfrm>
            <a:off x="8918280" y="4679280"/>
            <a:ext cx="2968560" cy="732240"/>
            <a:chOff x="8918280" y="4679280"/>
            <a:chExt cx="2968560" cy="732240"/>
          </a:xfrm>
        </p:grpSpPr>
        <p:sp>
          <p:nvSpPr>
            <p:cNvPr id="305" name="CustomShape 57"/>
            <p:cNvSpPr/>
            <p:nvPr/>
          </p:nvSpPr>
          <p:spPr>
            <a:xfrm>
              <a:off x="8922960" y="4956120"/>
              <a:ext cx="296388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id-ID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Pengerjaan dilakukan secara pasial dan baru di test setelah semua bagian siap</a:t>
              </a:r>
              <a:endParaRPr b="0" lang="id-ID" sz="1200" spc="-1" strike="noStrike">
                <a:latin typeface="Arial"/>
              </a:endParaRPr>
            </a:p>
          </p:txBody>
        </p:sp>
        <p:sp>
          <p:nvSpPr>
            <p:cNvPr id="306" name="CustomShape 58"/>
            <p:cNvSpPr/>
            <p:nvPr/>
          </p:nvSpPr>
          <p:spPr>
            <a:xfrm>
              <a:off x="8918280" y="4679280"/>
              <a:ext cx="29386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id-ID" sz="1200" spc="-1" strike="noStrike">
                  <a:solidFill>
                    <a:srgbClr val="595959"/>
                  </a:solidFill>
                  <a:latin typeface="Arial"/>
                  <a:ea typeface="Arial Unicode MS"/>
                </a:rPr>
                <a:t>Metode pengerjaan</a:t>
              </a:r>
              <a:endParaRPr b="0" lang="id-ID" sz="1200" spc="-1" strike="noStrike">
                <a:latin typeface="Arial"/>
              </a:endParaRPr>
            </a:p>
          </p:txBody>
        </p:sp>
      </p:grpSp>
      <p:grpSp>
        <p:nvGrpSpPr>
          <p:cNvPr id="307" name="Group 59"/>
          <p:cNvGrpSpPr/>
          <p:nvPr/>
        </p:nvGrpSpPr>
        <p:grpSpPr>
          <a:xfrm>
            <a:off x="304920" y="4679280"/>
            <a:ext cx="2963880" cy="734760"/>
            <a:chOff x="304920" y="4679280"/>
            <a:chExt cx="2963880" cy="734760"/>
          </a:xfrm>
        </p:grpSpPr>
        <p:sp>
          <p:nvSpPr>
            <p:cNvPr id="308" name="CustomShape 60"/>
            <p:cNvSpPr/>
            <p:nvPr/>
          </p:nvSpPr>
          <p:spPr>
            <a:xfrm>
              <a:off x="304920" y="4958640"/>
              <a:ext cx="296388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id-ID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Membuat program fungsional sistem </a:t>
              </a: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.</a:t>
              </a:r>
              <a:endParaRPr b="0" lang="id-ID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Menanamkan konseptuasi OOP .  </a:t>
              </a:r>
              <a:endParaRPr b="0" lang="id-ID" sz="1200" spc="-1" strike="noStrike">
                <a:latin typeface="Arial"/>
              </a:endParaRPr>
            </a:p>
          </p:txBody>
        </p:sp>
        <p:sp>
          <p:nvSpPr>
            <p:cNvPr id="309" name="CustomShape 61"/>
            <p:cNvSpPr/>
            <p:nvPr/>
          </p:nvSpPr>
          <p:spPr>
            <a:xfrm>
              <a:off x="304920" y="4679280"/>
              <a:ext cx="293868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1" lang="id-ID" sz="1200" spc="-1" strike="noStrike">
                  <a:solidFill>
                    <a:srgbClr val="595959"/>
                  </a:solidFill>
                  <a:latin typeface="Arial"/>
                  <a:ea typeface="Arial Unicode MS"/>
                </a:rPr>
                <a:t>Randi Baraku</a:t>
              </a:r>
              <a:endParaRPr b="0" lang="id-ID" sz="1200" spc="-1" strike="noStrike">
                <a:latin typeface="Arial"/>
              </a:endParaRPr>
            </a:p>
          </p:txBody>
        </p:sp>
      </p:grpSp>
      <p:sp>
        <p:nvSpPr>
          <p:cNvPr id="310" name="TextShape 62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5400" spc="-1" strike="noStrike">
                <a:solidFill>
                  <a:srgbClr val="262626"/>
                </a:solidFill>
                <a:latin typeface="Arial"/>
                <a:ea typeface="Arial Unicode MS"/>
              </a:rPr>
              <a:t>Kontribusi Tim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1" name="Group 63"/>
          <p:cNvGrpSpPr/>
          <p:nvPr/>
        </p:nvGrpSpPr>
        <p:grpSpPr>
          <a:xfrm>
            <a:off x="5547240" y="5339520"/>
            <a:ext cx="3409920" cy="1220760"/>
            <a:chOff x="5547240" y="5339520"/>
            <a:chExt cx="3409920" cy="1220760"/>
          </a:xfrm>
        </p:grpSpPr>
        <p:sp>
          <p:nvSpPr>
            <p:cNvPr id="312" name="CustomShape 64"/>
            <p:cNvSpPr/>
            <p:nvPr/>
          </p:nvSpPr>
          <p:spPr>
            <a:xfrm rot="294000">
              <a:off x="7874280" y="5382360"/>
              <a:ext cx="1042920" cy="847800"/>
            </a:xfrm>
            <a:custGeom>
              <a:avLst/>
              <a:gdLst/>
              <a:ahLst/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2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65"/>
            <p:cNvSpPr/>
            <p:nvPr/>
          </p:nvSpPr>
          <p:spPr>
            <a:xfrm rot="294000">
              <a:off x="7872120" y="5559840"/>
              <a:ext cx="512280" cy="512280"/>
            </a:xfrm>
            <a:custGeom>
              <a:avLst/>
              <a:gdLst/>
              <a:ahLst/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2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66"/>
            <p:cNvSpPr/>
            <p:nvPr/>
          </p:nvSpPr>
          <p:spPr>
            <a:xfrm rot="294000">
              <a:off x="8053560" y="5581800"/>
              <a:ext cx="577800" cy="581040"/>
            </a:xfrm>
            <a:custGeom>
              <a:avLst/>
              <a:gdLst/>
              <a:ahLst/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2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67"/>
            <p:cNvSpPr/>
            <p:nvPr/>
          </p:nvSpPr>
          <p:spPr>
            <a:xfrm rot="294000">
              <a:off x="8125920" y="5629680"/>
              <a:ext cx="221760" cy="288000"/>
            </a:xfrm>
            <a:custGeom>
              <a:avLst/>
              <a:gdLst/>
              <a:ahLst/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2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68"/>
            <p:cNvSpPr/>
            <p:nvPr/>
          </p:nvSpPr>
          <p:spPr>
            <a:xfrm rot="294000">
              <a:off x="8132040" y="5632560"/>
              <a:ext cx="236160" cy="298440"/>
            </a:xfrm>
            <a:custGeom>
              <a:avLst/>
              <a:gdLst/>
              <a:ahLst/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2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69"/>
            <p:cNvSpPr/>
            <p:nvPr/>
          </p:nvSpPr>
          <p:spPr>
            <a:xfrm rot="294000">
              <a:off x="8144280" y="5394240"/>
              <a:ext cx="795600" cy="434160"/>
            </a:xfrm>
            <a:custGeom>
              <a:avLst/>
              <a:gdLst/>
              <a:ahLst/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2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70"/>
            <p:cNvSpPr/>
            <p:nvPr/>
          </p:nvSpPr>
          <p:spPr>
            <a:xfrm rot="294000">
              <a:off x="8033760" y="6065280"/>
              <a:ext cx="1440" cy="360"/>
            </a:xfrm>
            <a:custGeom>
              <a:avLst/>
              <a:gdLst/>
              <a:ahLst/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2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71"/>
            <p:cNvSpPr/>
            <p:nvPr/>
          </p:nvSpPr>
          <p:spPr>
            <a:xfrm rot="294000">
              <a:off x="8118000" y="5677560"/>
              <a:ext cx="222120" cy="241920"/>
            </a:xfrm>
            <a:custGeom>
              <a:avLst/>
              <a:gdLst/>
              <a:ahLst/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2"/>
            </a:solidFill>
            <a:ln w="72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72"/>
            <p:cNvSpPr/>
            <p:nvPr/>
          </p:nvSpPr>
          <p:spPr>
            <a:xfrm rot="294000">
              <a:off x="5569560" y="5820120"/>
              <a:ext cx="2471760" cy="633600"/>
            </a:xfrm>
            <a:custGeom>
              <a:avLst/>
              <a:gdLst/>
              <a:ahLst/>
              <a:rect l="l" t="t" r="r" b="b"/>
              <a:pathLst>
                <a:path w="9078321" h="2328077">
                  <a:moveTo>
                    <a:pt x="3610572" y="2328078"/>
                  </a:moveTo>
                  <a:cubicBezTo>
                    <a:pt x="3587942" y="2328078"/>
                    <a:pt x="3566019" y="2325956"/>
                    <a:pt x="3544803" y="2321713"/>
                  </a:cubicBezTo>
                  <a:cubicBezTo>
                    <a:pt x="3337596" y="2280696"/>
                    <a:pt x="3266170" y="2045201"/>
                    <a:pt x="3189793" y="1795562"/>
                  </a:cubicBezTo>
                  <a:cubicBezTo>
                    <a:pt x="3119074" y="1564310"/>
                    <a:pt x="3039868" y="1302649"/>
                    <a:pt x="2843976" y="1168282"/>
                  </a:cubicBezTo>
                  <a:cubicBezTo>
                    <a:pt x="2720924" y="1083419"/>
                    <a:pt x="2389958" y="1016236"/>
                    <a:pt x="1514453" y="1176061"/>
                  </a:cubicBezTo>
                  <a:cubicBezTo>
                    <a:pt x="921119" y="1284261"/>
                    <a:pt x="316469" y="1452573"/>
                    <a:pt x="58344" y="1524000"/>
                  </a:cubicBezTo>
                  <a:cubicBezTo>
                    <a:pt x="33592" y="1531072"/>
                    <a:pt x="8840" y="1516221"/>
                    <a:pt x="1769" y="1492176"/>
                  </a:cubicBezTo>
                  <a:cubicBezTo>
                    <a:pt x="-5303" y="1467425"/>
                    <a:pt x="9548" y="1442673"/>
                    <a:pt x="33592" y="1435601"/>
                  </a:cubicBezTo>
                  <a:cubicBezTo>
                    <a:pt x="293132" y="1363467"/>
                    <a:pt x="899903" y="1195155"/>
                    <a:pt x="1497481" y="1085541"/>
                  </a:cubicBezTo>
                  <a:cubicBezTo>
                    <a:pt x="2235790" y="951174"/>
                    <a:pt x="2692636" y="953295"/>
                    <a:pt x="2895601" y="1091905"/>
                  </a:cubicBezTo>
                  <a:cubicBezTo>
                    <a:pt x="3117659" y="1244659"/>
                    <a:pt x="3202522" y="1522585"/>
                    <a:pt x="3277485" y="1768688"/>
                  </a:cubicBezTo>
                  <a:cubicBezTo>
                    <a:pt x="3348204" y="2000647"/>
                    <a:pt x="3409023" y="2200783"/>
                    <a:pt x="3561776" y="2231192"/>
                  </a:cubicBezTo>
                  <a:cubicBezTo>
                    <a:pt x="3865161" y="2291304"/>
                    <a:pt x="4358782" y="1751716"/>
                    <a:pt x="4685505" y="1395291"/>
                  </a:cubicBezTo>
                  <a:cubicBezTo>
                    <a:pt x="4788048" y="1282847"/>
                    <a:pt x="4876447" y="1186669"/>
                    <a:pt x="4949995" y="1115950"/>
                  </a:cubicBezTo>
                  <a:cubicBezTo>
                    <a:pt x="5005864" y="1062910"/>
                    <a:pt x="5069511" y="995727"/>
                    <a:pt x="5143766" y="917936"/>
                  </a:cubicBezTo>
                  <a:cubicBezTo>
                    <a:pt x="5491705" y="551610"/>
                    <a:pt x="6016442" y="0"/>
                    <a:pt x="6571588" y="0"/>
                  </a:cubicBezTo>
                  <a:cubicBezTo>
                    <a:pt x="6577953" y="0"/>
                    <a:pt x="6584317" y="0"/>
                    <a:pt x="6590682" y="0"/>
                  </a:cubicBezTo>
                  <a:cubicBezTo>
                    <a:pt x="6824056" y="5657"/>
                    <a:pt x="6993075" y="108200"/>
                    <a:pt x="7109054" y="313993"/>
                  </a:cubicBezTo>
                  <a:cubicBezTo>
                    <a:pt x="7205940" y="486548"/>
                    <a:pt x="7249785" y="705778"/>
                    <a:pt x="7288681" y="899549"/>
                  </a:cubicBezTo>
                  <a:cubicBezTo>
                    <a:pt x="7337477" y="1144237"/>
                    <a:pt x="7379909" y="1356395"/>
                    <a:pt x="7502960" y="1377611"/>
                  </a:cubicBezTo>
                  <a:cubicBezTo>
                    <a:pt x="8096295" y="1480154"/>
                    <a:pt x="8990894" y="615965"/>
                    <a:pt x="9000086" y="607478"/>
                  </a:cubicBezTo>
                  <a:cubicBezTo>
                    <a:pt x="9018474" y="589799"/>
                    <a:pt x="9047469" y="589799"/>
                    <a:pt x="9065149" y="608186"/>
                  </a:cubicBezTo>
                  <a:cubicBezTo>
                    <a:pt x="9082829" y="626572"/>
                    <a:pt x="9082829" y="655567"/>
                    <a:pt x="9064442" y="673247"/>
                  </a:cubicBezTo>
                  <a:cubicBezTo>
                    <a:pt x="9062320" y="675369"/>
                    <a:pt x="8829653" y="900963"/>
                    <a:pt x="8523439" y="1110292"/>
                  </a:cubicBezTo>
                  <a:cubicBezTo>
                    <a:pt x="8106903" y="1394584"/>
                    <a:pt x="7758257" y="1515514"/>
                    <a:pt x="7487403" y="1468839"/>
                  </a:cubicBezTo>
                  <a:cubicBezTo>
                    <a:pt x="7302118" y="1437015"/>
                    <a:pt x="7254029" y="1196570"/>
                    <a:pt x="7198868" y="918643"/>
                  </a:cubicBezTo>
                  <a:cubicBezTo>
                    <a:pt x="7122491" y="536759"/>
                    <a:pt x="7036213" y="103250"/>
                    <a:pt x="6589268" y="92642"/>
                  </a:cubicBezTo>
                  <a:cubicBezTo>
                    <a:pt x="6583610" y="92642"/>
                    <a:pt x="6577953" y="92642"/>
                    <a:pt x="6572295" y="92642"/>
                  </a:cubicBezTo>
                  <a:cubicBezTo>
                    <a:pt x="6056752" y="92642"/>
                    <a:pt x="5548987" y="627280"/>
                    <a:pt x="5210949" y="981583"/>
                  </a:cubicBezTo>
                  <a:cubicBezTo>
                    <a:pt x="5135987" y="1060082"/>
                    <a:pt x="5071632" y="1127972"/>
                    <a:pt x="5014350" y="1183133"/>
                  </a:cubicBezTo>
                  <a:cubicBezTo>
                    <a:pt x="4942923" y="1251024"/>
                    <a:pt x="4855939" y="1347202"/>
                    <a:pt x="4754103" y="1457524"/>
                  </a:cubicBezTo>
                  <a:cubicBezTo>
                    <a:pt x="4581548" y="1646344"/>
                    <a:pt x="4366561" y="1881132"/>
                    <a:pt x="4157939" y="2055809"/>
                  </a:cubicBezTo>
                  <a:cubicBezTo>
                    <a:pt x="3938710" y="2238264"/>
                    <a:pt x="3759083" y="2328078"/>
                    <a:pt x="3610572" y="2328078"/>
                  </a:cubicBezTo>
                  <a:close/>
                </a:path>
              </a:pathLst>
            </a:custGeom>
            <a:solidFill>
              <a:srgbClr val="b3b3b3"/>
            </a:solidFill>
            <a:ln w="72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73"/>
            <p:cNvSpPr/>
            <p:nvPr/>
          </p:nvSpPr>
          <p:spPr>
            <a:xfrm rot="294000">
              <a:off x="5574240" y="5833800"/>
              <a:ext cx="2468520" cy="622080"/>
            </a:xfrm>
            <a:custGeom>
              <a:avLst/>
              <a:gdLst/>
              <a:ahLst/>
              <a:rect l="l" t="t" r="r" b="b"/>
              <a:pathLst>
                <a:path w="9066093" h="2285646">
                  <a:moveTo>
                    <a:pt x="3589857" y="2285646"/>
                  </a:moveTo>
                  <a:cubicBezTo>
                    <a:pt x="3568641" y="2285646"/>
                    <a:pt x="3547426" y="2283524"/>
                    <a:pt x="3527624" y="2279281"/>
                  </a:cubicBezTo>
                  <a:cubicBezTo>
                    <a:pt x="3318295" y="2236850"/>
                    <a:pt x="3242626" y="1996404"/>
                    <a:pt x="3162713" y="1741815"/>
                  </a:cubicBezTo>
                  <a:cubicBezTo>
                    <a:pt x="3087043" y="1501370"/>
                    <a:pt x="3009252" y="1252438"/>
                    <a:pt x="2817603" y="1121607"/>
                  </a:cubicBezTo>
                  <a:cubicBezTo>
                    <a:pt x="2635147" y="997141"/>
                    <a:pt x="2191030" y="999263"/>
                    <a:pt x="1497982" y="1127265"/>
                  </a:cubicBezTo>
                  <a:cubicBezTo>
                    <a:pt x="931520" y="1232637"/>
                    <a:pt x="336064" y="1398120"/>
                    <a:pt x="49651" y="1477325"/>
                  </a:cubicBezTo>
                  <a:lnTo>
                    <a:pt x="31264" y="1482275"/>
                  </a:lnTo>
                  <a:cubicBezTo>
                    <a:pt x="17827" y="1485811"/>
                    <a:pt x="4391" y="1478032"/>
                    <a:pt x="855" y="1465303"/>
                  </a:cubicBezTo>
                  <a:cubicBezTo>
                    <a:pt x="-2681" y="1451866"/>
                    <a:pt x="5098" y="1438430"/>
                    <a:pt x="17827" y="1434894"/>
                  </a:cubicBezTo>
                  <a:lnTo>
                    <a:pt x="36214" y="1429943"/>
                  </a:lnTo>
                  <a:cubicBezTo>
                    <a:pt x="323335" y="1350031"/>
                    <a:pt x="920205" y="1184548"/>
                    <a:pt x="1489495" y="1079176"/>
                  </a:cubicBezTo>
                  <a:cubicBezTo>
                    <a:pt x="2195981" y="948345"/>
                    <a:pt x="2652120" y="949759"/>
                    <a:pt x="2845891" y="1081297"/>
                  </a:cubicBezTo>
                  <a:cubicBezTo>
                    <a:pt x="3051684" y="1221321"/>
                    <a:pt x="3135840" y="1490055"/>
                    <a:pt x="3210095" y="1727671"/>
                  </a:cubicBezTo>
                  <a:cubicBezTo>
                    <a:pt x="3288593" y="1978725"/>
                    <a:pt x="3356484" y="2195125"/>
                    <a:pt x="3537525" y="2231192"/>
                  </a:cubicBezTo>
                  <a:cubicBezTo>
                    <a:pt x="3676135" y="2258773"/>
                    <a:pt x="3858590" y="2176739"/>
                    <a:pt x="4096207" y="1978725"/>
                  </a:cubicBezTo>
                  <a:cubicBezTo>
                    <a:pt x="4303415" y="1806169"/>
                    <a:pt x="4518401" y="1572089"/>
                    <a:pt x="4690956" y="1383976"/>
                  </a:cubicBezTo>
                  <a:cubicBezTo>
                    <a:pt x="4792085" y="1274361"/>
                    <a:pt x="4879070" y="1178890"/>
                    <a:pt x="4951203" y="1110292"/>
                  </a:cubicBezTo>
                  <a:cubicBezTo>
                    <a:pt x="5007778" y="1056546"/>
                    <a:pt x="5072133" y="988655"/>
                    <a:pt x="5147095" y="909449"/>
                  </a:cubicBezTo>
                  <a:cubicBezTo>
                    <a:pt x="5491498" y="546660"/>
                    <a:pt x="6010578" y="0"/>
                    <a:pt x="6557945" y="0"/>
                  </a:cubicBezTo>
                  <a:cubicBezTo>
                    <a:pt x="6561480" y="0"/>
                    <a:pt x="6565724" y="0"/>
                    <a:pt x="6569260" y="0"/>
                  </a:cubicBezTo>
                  <a:cubicBezTo>
                    <a:pt x="6781418" y="2829"/>
                    <a:pt x="6936293" y="96885"/>
                    <a:pt x="7044493" y="287827"/>
                  </a:cubicBezTo>
                  <a:cubicBezTo>
                    <a:pt x="7136428" y="450482"/>
                    <a:pt x="7181688" y="664054"/>
                    <a:pt x="7221291" y="852167"/>
                  </a:cubicBezTo>
                  <a:cubicBezTo>
                    <a:pt x="7277866" y="1120193"/>
                    <a:pt x="7326663" y="1351445"/>
                    <a:pt x="7480831" y="1378318"/>
                  </a:cubicBezTo>
                  <a:cubicBezTo>
                    <a:pt x="8084066" y="1485811"/>
                    <a:pt x="9015439" y="585555"/>
                    <a:pt x="9024632" y="576362"/>
                  </a:cubicBezTo>
                  <a:cubicBezTo>
                    <a:pt x="9034533" y="567168"/>
                    <a:pt x="9050091" y="567168"/>
                    <a:pt x="9059284" y="577069"/>
                  </a:cubicBezTo>
                  <a:cubicBezTo>
                    <a:pt x="9068478" y="586970"/>
                    <a:pt x="9068478" y="602528"/>
                    <a:pt x="9058577" y="611722"/>
                  </a:cubicBezTo>
                  <a:cubicBezTo>
                    <a:pt x="9056456" y="613843"/>
                    <a:pt x="8818132" y="845802"/>
                    <a:pt x="8506260" y="1060082"/>
                  </a:cubicBezTo>
                  <a:cubicBezTo>
                    <a:pt x="8084773" y="1350738"/>
                    <a:pt x="7736835" y="1473789"/>
                    <a:pt x="7471637" y="1426407"/>
                  </a:cubicBezTo>
                  <a:cubicBezTo>
                    <a:pt x="7284231" y="1393169"/>
                    <a:pt x="7232606" y="1146359"/>
                    <a:pt x="7172495" y="861360"/>
                  </a:cubicBezTo>
                  <a:cubicBezTo>
                    <a:pt x="7092582" y="483012"/>
                    <a:pt x="7002769" y="54454"/>
                    <a:pt x="6568552" y="48796"/>
                  </a:cubicBezTo>
                  <a:cubicBezTo>
                    <a:pt x="6565016" y="48796"/>
                    <a:pt x="6561480" y="48796"/>
                    <a:pt x="6557945" y="48796"/>
                  </a:cubicBezTo>
                  <a:cubicBezTo>
                    <a:pt x="6031793" y="48796"/>
                    <a:pt x="5521200" y="586263"/>
                    <a:pt x="5182455" y="942688"/>
                  </a:cubicBezTo>
                  <a:cubicBezTo>
                    <a:pt x="5107493" y="1021893"/>
                    <a:pt x="5042431" y="1089784"/>
                    <a:pt x="4985148" y="1144945"/>
                  </a:cubicBezTo>
                  <a:cubicBezTo>
                    <a:pt x="4914429" y="1212128"/>
                    <a:pt x="4827444" y="1306892"/>
                    <a:pt x="4727023" y="1416507"/>
                  </a:cubicBezTo>
                  <a:cubicBezTo>
                    <a:pt x="4387571" y="1787783"/>
                    <a:pt x="3929309" y="2285646"/>
                    <a:pt x="3589857" y="2285646"/>
                  </a:cubicBezTo>
                  <a:close/>
                </a:path>
              </a:pathLst>
            </a:custGeom>
            <a:solidFill>
              <a:srgbClr val="000000"/>
            </a:solidFill>
            <a:ln w="72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2" name="Group 74"/>
          <p:cNvGrpSpPr/>
          <p:nvPr/>
        </p:nvGrpSpPr>
        <p:grpSpPr>
          <a:xfrm>
            <a:off x="4443480" y="5195520"/>
            <a:ext cx="1182960" cy="1040400"/>
            <a:chOff x="4443480" y="5195520"/>
            <a:chExt cx="1182960" cy="1040400"/>
          </a:xfrm>
        </p:grpSpPr>
        <p:grpSp>
          <p:nvGrpSpPr>
            <p:cNvPr id="323" name="Group 75"/>
            <p:cNvGrpSpPr/>
            <p:nvPr/>
          </p:nvGrpSpPr>
          <p:grpSpPr>
            <a:xfrm>
              <a:off x="4484160" y="5919480"/>
              <a:ext cx="1142280" cy="316440"/>
              <a:chOff x="4484160" y="5919480"/>
              <a:chExt cx="1142280" cy="316440"/>
            </a:xfrm>
          </p:grpSpPr>
          <p:sp>
            <p:nvSpPr>
              <p:cNvPr id="324" name="CustomShape 76"/>
              <p:cNvSpPr/>
              <p:nvPr/>
            </p:nvSpPr>
            <p:spPr>
              <a:xfrm flipH="1">
                <a:off x="4483800" y="5919480"/>
                <a:ext cx="1142280" cy="316440"/>
              </a:xfrm>
              <a:custGeom>
                <a:avLst/>
                <a:gdLst/>
                <a:ahLst/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algn="br" blurRad="76200" dir="8100000" dist="12218" kx="800400" rotWithShape="0" sy="-2300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CustomShape 77"/>
              <p:cNvSpPr/>
              <p:nvPr/>
            </p:nvSpPr>
            <p:spPr>
              <a:xfrm flipH="1">
                <a:off x="4535280" y="6039000"/>
                <a:ext cx="1054080" cy="142200"/>
              </a:xfrm>
              <a:custGeom>
                <a:avLst/>
                <a:gdLst/>
                <a:ahLst/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26" name="Group 78"/>
            <p:cNvGrpSpPr/>
            <p:nvPr/>
          </p:nvGrpSpPr>
          <p:grpSpPr>
            <a:xfrm>
              <a:off x="4443480" y="5765760"/>
              <a:ext cx="1154520" cy="246240"/>
              <a:chOff x="4443480" y="5765760"/>
              <a:chExt cx="1154520" cy="246240"/>
            </a:xfrm>
          </p:grpSpPr>
          <p:sp>
            <p:nvSpPr>
              <p:cNvPr id="327" name="CustomShape 79"/>
              <p:cNvSpPr/>
              <p:nvPr/>
            </p:nvSpPr>
            <p:spPr>
              <a:xfrm flipH="1">
                <a:off x="4443120" y="5765760"/>
                <a:ext cx="1154520" cy="246240"/>
              </a:xfrm>
              <a:custGeom>
                <a:avLst/>
                <a:gdLst/>
                <a:ahLst/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algn="tr" blurRad="508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CustomShape 80"/>
              <p:cNvSpPr/>
              <p:nvPr/>
            </p:nvSpPr>
            <p:spPr>
              <a:xfrm flipH="1">
                <a:off x="4484160" y="5811480"/>
                <a:ext cx="1090440" cy="169560"/>
              </a:xfrm>
              <a:custGeom>
                <a:avLst/>
                <a:gdLst/>
                <a:ahLst/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29" name="Group 81"/>
            <p:cNvGrpSpPr/>
            <p:nvPr/>
          </p:nvGrpSpPr>
          <p:grpSpPr>
            <a:xfrm>
              <a:off x="4553640" y="5558400"/>
              <a:ext cx="977400" cy="271080"/>
              <a:chOff x="4553640" y="5558400"/>
              <a:chExt cx="977400" cy="271080"/>
            </a:xfrm>
          </p:grpSpPr>
          <p:sp>
            <p:nvSpPr>
              <p:cNvPr id="330" name="CustomShape 82"/>
              <p:cNvSpPr/>
              <p:nvPr/>
            </p:nvSpPr>
            <p:spPr>
              <a:xfrm>
                <a:off x="4553640" y="5558400"/>
                <a:ext cx="977400" cy="271080"/>
              </a:xfrm>
              <a:custGeom>
                <a:avLst/>
                <a:gdLst/>
                <a:ahLst/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algn="tr" blurRad="508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CustomShape 83"/>
              <p:cNvSpPr/>
              <p:nvPr/>
            </p:nvSpPr>
            <p:spPr>
              <a:xfrm>
                <a:off x="4586040" y="5661000"/>
                <a:ext cx="902160" cy="121680"/>
              </a:xfrm>
              <a:custGeom>
                <a:avLst/>
                <a:gdLst/>
                <a:ahLst/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32" name="Group 84"/>
            <p:cNvGrpSpPr/>
            <p:nvPr/>
          </p:nvGrpSpPr>
          <p:grpSpPr>
            <a:xfrm>
              <a:off x="4566960" y="5345280"/>
              <a:ext cx="937440" cy="259560"/>
              <a:chOff x="4566960" y="5345280"/>
              <a:chExt cx="937440" cy="259560"/>
            </a:xfrm>
          </p:grpSpPr>
          <p:sp>
            <p:nvSpPr>
              <p:cNvPr id="333" name="CustomShape 85"/>
              <p:cNvSpPr/>
              <p:nvPr/>
            </p:nvSpPr>
            <p:spPr>
              <a:xfrm flipH="1">
                <a:off x="4566960" y="5345280"/>
                <a:ext cx="937440" cy="259560"/>
              </a:xfrm>
              <a:custGeom>
                <a:avLst/>
                <a:gdLst/>
                <a:ahLst/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algn="tr" blurRad="508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4" name="CustomShape 86"/>
              <p:cNvSpPr/>
              <p:nvPr/>
            </p:nvSpPr>
            <p:spPr>
              <a:xfrm flipH="1">
                <a:off x="4609080" y="5443560"/>
                <a:ext cx="863640" cy="116640"/>
              </a:xfrm>
              <a:custGeom>
                <a:avLst/>
                <a:gdLst/>
                <a:ahLst/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35" name="Group 87"/>
            <p:cNvGrpSpPr/>
            <p:nvPr/>
          </p:nvGrpSpPr>
          <p:grpSpPr>
            <a:xfrm>
              <a:off x="4530600" y="5195520"/>
              <a:ext cx="1021680" cy="217800"/>
              <a:chOff x="4530600" y="5195520"/>
              <a:chExt cx="1021680" cy="217800"/>
            </a:xfrm>
          </p:grpSpPr>
          <p:sp>
            <p:nvSpPr>
              <p:cNvPr id="336" name="CustomShape 88"/>
              <p:cNvSpPr/>
              <p:nvPr/>
            </p:nvSpPr>
            <p:spPr>
              <a:xfrm flipH="1">
                <a:off x="4530600" y="5195520"/>
                <a:ext cx="1021680" cy="217800"/>
              </a:xfrm>
              <a:custGeom>
                <a:avLst/>
                <a:gdLst/>
                <a:ahLst/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7" name="CustomShape 89"/>
              <p:cNvSpPr/>
              <p:nvPr/>
            </p:nvSpPr>
            <p:spPr>
              <a:xfrm flipH="1">
                <a:off x="4567320" y="5236200"/>
                <a:ext cx="964800" cy="150120"/>
              </a:xfrm>
              <a:custGeom>
                <a:avLst/>
                <a:gdLst/>
                <a:ahLst/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algn="tr" blurRad="508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695760" y="833760"/>
            <a:ext cx="2903400" cy="5464080"/>
          </a:xfrm>
          <a:prstGeom prst="roundRect">
            <a:avLst>
              <a:gd name="adj" fmla="val 5126"/>
            </a:avLst>
          </a:prstGeom>
          <a:noFill/>
          <a:ln w="4428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2"/>
          <p:cNvSpPr/>
          <p:nvPr/>
        </p:nvSpPr>
        <p:spPr>
          <a:xfrm>
            <a:off x="536040" y="833760"/>
            <a:ext cx="2830680" cy="5464080"/>
          </a:xfrm>
          <a:prstGeom prst="roundRect">
            <a:avLst>
              <a:gd name="adj" fmla="val 5126"/>
            </a:avLst>
          </a:prstGeom>
          <a:noFill/>
          <a:ln w="4428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0" name="Group 3"/>
          <p:cNvGrpSpPr/>
          <p:nvPr/>
        </p:nvGrpSpPr>
        <p:grpSpPr>
          <a:xfrm>
            <a:off x="721440" y="1214640"/>
            <a:ext cx="2481840" cy="3269520"/>
            <a:chOff x="721440" y="1214640"/>
            <a:chExt cx="2481840" cy="3269520"/>
          </a:xfrm>
        </p:grpSpPr>
        <p:sp>
          <p:nvSpPr>
            <p:cNvPr id="341" name="CustomShape 4"/>
            <p:cNvSpPr/>
            <p:nvPr/>
          </p:nvSpPr>
          <p:spPr>
            <a:xfrm>
              <a:off x="742320" y="1214640"/>
              <a:ext cx="24609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id-ID" sz="1600" spc="-1" strike="noStrike">
                  <a:solidFill>
                    <a:srgbClr val="f8ba16"/>
                  </a:solidFill>
                  <a:latin typeface="Arial"/>
                  <a:ea typeface="Arial Unicode MS"/>
                </a:rPr>
                <a:t>Deskripsi </a:t>
              </a:r>
              <a:endParaRPr b="0" lang="id-ID" sz="1600" spc="-1" strike="noStrike">
                <a:latin typeface="Arial"/>
              </a:endParaRPr>
            </a:p>
          </p:txBody>
        </p:sp>
        <p:sp>
          <p:nvSpPr>
            <p:cNvPr id="342" name="CustomShape 5"/>
            <p:cNvSpPr/>
            <p:nvPr/>
          </p:nvSpPr>
          <p:spPr>
            <a:xfrm>
              <a:off x="721440" y="1924920"/>
              <a:ext cx="2460960" cy="2559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id-ID" sz="18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Sistem ini merupakan sistem management perpustakaan dengan 3 perpustakaan terkait. sistem dapat melakukan CRUD pada data yang menerapkan konsep OOP didalamnya.</a:t>
              </a:r>
              <a:endParaRPr b="0" lang="id-ID" sz="1800" spc="-1" strike="noStrike">
                <a:latin typeface="Arial"/>
              </a:endParaRPr>
            </a:p>
          </p:txBody>
        </p:sp>
      </p:grpSp>
      <p:grpSp>
        <p:nvGrpSpPr>
          <p:cNvPr id="343" name="Group 6"/>
          <p:cNvGrpSpPr/>
          <p:nvPr/>
        </p:nvGrpSpPr>
        <p:grpSpPr>
          <a:xfrm>
            <a:off x="3897000" y="1214640"/>
            <a:ext cx="2542320" cy="3269160"/>
            <a:chOff x="3897000" y="1214640"/>
            <a:chExt cx="2542320" cy="3269160"/>
          </a:xfrm>
        </p:grpSpPr>
        <p:sp>
          <p:nvSpPr>
            <p:cNvPr id="344" name="CustomShape 7"/>
            <p:cNvSpPr/>
            <p:nvPr/>
          </p:nvSpPr>
          <p:spPr>
            <a:xfrm>
              <a:off x="3938400" y="1214640"/>
              <a:ext cx="2500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id-ID" sz="1600" spc="-1" strike="noStrike">
                  <a:solidFill>
                    <a:srgbClr val="f8ba16"/>
                  </a:solidFill>
                  <a:latin typeface="Arial"/>
                  <a:ea typeface="Arial Unicode MS"/>
                </a:rPr>
                <a:t>Batasan</a:t>
              </a:r>
              <a:endParaRPr b="0" lang="id-ID" sz="1600" spc="-1" strike="noStrike">
                <a:latin typeface="Arial"/>
              </a:endParaRPr>
            </a:p>
          </p:txBody>
        </p:sp>
        <p:sp>
          <p:nvSpPr>
            <p:cNvPr id="345" name="CustomShape 8"/>
            <p:cNvSpPr/>
            <p:nvPr/>
          </p:nvSpPr>
          <p:spPr>
            <a:xfrm>
              <a:off x="3897000" y="1924560"/>
              <a:ext cx="2500920" cy="2559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id-ID" sz="18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Sistem Berjalan pada program python dan database mysql menggunakan mysql connector. sistem dapat dijalankan pada device yang mendukung kedua hal  diatas</a:t>
              </a:r>
              <a:endParaRPr b="0" lang="id-ID" sz="1800" spc="-1" strike="noStrike">
                <a:latin typeface="Arial"/>
              </a:endParaRPr>
            </a:p>
          </p:txBody>
        </p:sp>
      </p:grpSp>
      <p:sp>
        <p:nvSpPr>
          <p:cNvPr id="346" name="CustomShape 9"/>
          <p:cNvSpPr/>
          <p:nvPr/>
        </p:nvSpPr>
        <p:spPr>
          <a:xfrm>
            <a:off x="6931800" y="922320"/>
            <a:ext cx="2698560" cy="23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id-ID" sz="4800" spc="-1" strike="noStrike">
                <a:solidFill>
                  <a:srgbClr val="ffffff"/>
                </a:solidFill>
                <a:latin typeface="Arial"/>
                <a:ea typeface="Arial Unicode MS"/>
              </a:rPr>
              <a:t>Ruang </a:t>
            </a:r>
            <a:endParaRPr b="0" lang="id-ID" sz="48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id-ID" sz="4800" spc="-1" strike="noStrike">
                <a:solidFill>
                  <a:srgbClr val="ffffff"/>
                </a:solidFill>
                <a:latin typeface="Arial"/>
                <a:ea typeface="Arial Unicode MS"/>
              </a:rPr>
              <a:t>LIngkup</a:t>
            </a:r>
            <a:endParaRPr b="0" lang="id-ID" sz="4800" spc="-1" strike="noStrike">
              <a:latin typeface="Arial"/>
            </a:endParaRPr>
          </a:p>
        </p:txBody>
      </p:sp>
      <p:sp>
        <p:nvSpPr>
          <p:cNvPr id="347" name="CustomShape 10"/>
          <p:cNvSpPr/>
          <p:nvPr/>
        </p:nvSpPr>
        <p:spPr>
          <a:xfrm>
            <a:off x="7172640" y="2952000"/>
            <a:ext cx="2457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id-ID" sz="1400" spc="-1" strike="noStrike">
                <a:solidFill>
                  <a:srgbClr val="f8ba16"/>
                </a:solidFill>
                <a:latin typeface="Arial"/>
                <a:ea typeface="Arial Unicode MS"/>
              </a:rPr>
              <a:t>meliputi deskipsi sitem dan batasan</a:t>
            </a:r>
            <a:r>
              <a:rPr b="0" lang="en-US" sz="1400" spc="-1" strike="noStrike">
                <a:solidFill>
                  <a:srgbClr val="f8ba16"/>
                </a:solidFill>
                <a:latin typeface="Arial"/>
                <a:ea typeface="Arial Unicode MS"/>
              </a:rPr>
              <a:t>. </a:t>
            </a:r>
            <a:endParaRPr b="0" lang="id-ID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514080" y="59364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5400" spc="-1" strike="noStrike">
                <a:solidFill>
                  <a:srgbClr val="262626"/>
                </a:solidFill>
                <a:latin typeface="Arial"/>
                <a:ea typeface="Arial Unicode MS"/>
              </a:rPr>
              <a:t>Dokumentasi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9" name="Group 2"/>
          <p:cNvGrpSpPr/>
          <p:nvPr/>
        </p:nvGrpSpPr>
        <p:grpSpPr>
          <a:xfrm>
            <a:off x="846000" y="1797840"/>
            <a:ext cx="4700880" cy="3689280"/>
            <a:chOff x="846000" y="1797840"/>
            <a:chExt cx="4700880" cy="3689280"/>
          </a:xfrm>
        </p:grpSpPr>
        <p:sp>
          <p:nvSpPr>
            <p:cNvPr id="350" name="CustomShape 3"/>
            <p:cNvSpPr/>
            <p:nvPr/>
          </p:nvSpPr>
          <p:spPr>
            <a:xfrm>
              <a:off x="1537920" y="2377080"/>
              <a:ext cx="2595600" cy="1800720"/>
            </a:xfrm>
            <a:custGeom>
              <a:avLst/>
              <a:gdLst/>
              <a:ahLst/>
              <a:rect l="l" t="t" r="r" b="b"/>
              <a:pathLst>
                <a:path w="3857625" h="2676525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chemeClr val="accent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1" name="Group 4"/>
            <p:cNvGrpSpPr/>
            <p:nvPr/>
          </p:nvGrpSpPr>
          <p:grpSpPr>
            <a:xfrm>
              <a:off x="2220840" y="2695320"/>
              <a:ext cx="1275480" cy="1121040"/>
              <a:chOff x="2220840" y="2695320"/>
              <a:chExt cx="1275480" cy="1121040"/>
            </a:xfrm>
          </p:grpSpPr>
          <p:grpSp>
            <p:nvGrpSpPr>
              <p:cNvPr id="352" name="Group 5"/>
              <p:cNvGrpSpPr/>
              <p:nvPr/>
            </p:nvGrpSpPr>
            <p:grpSpPr>
              <a:xfrm>
                <a:off x="2220840" y="3475080"/>
                <a:ext cx="1231200" cy="341280"/>
                <a:chOff x="2220840" y="3475080"/>
                <a:chExt cx="1231200" cy="341280"/>
              </a:xfrm>
            </p:grpSpPr>
            <p:sp>
              <p:nvSpPr>
                <p:cNvPr id="353" name="CustomShape 6"/>
                <p:cNvSpPr/>
                <p:nvPr/>
              </p:nvSpPr>
              <p:spPr>
                <a:xfrm>
                  <a:off x="2220840" y="3475080"/>
                  <a:ext cx="1231200" cy="341280"/>
                </a:xfrm>
                <a:custGeom>
                  <a:avLst/>
                  <a:gdLst/>
                  <a:ahLst/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algn="br" blurRad="76200" dir="8100000" dist="12218" kx="800400" rotWithShape="0" sy="-23000">
                    <a:srgbClr val="000000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4" name="CustomShape 7"/>
                <p:cNvSpPr/>
                <p:nvPr/>
              </p:nvSpPr>
              <p:spPr>
                <a:xfrm>
                  <a:off x="2261520" y="3604320"/>
                  <a:ext cx="1135800" cy="153360"/>
                </a:xfrm>
                <a:custGeom>
                  <a:avLst/>
                  <a:gdLst/>
                  <a:ahLst/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5" name="Group 8"/>
              <p:cNvGrpSpPr/>
              <p:nvPr/>
            </p:nvGrpSpPr>
            <p:grpSpPr>
              <a:xfrm>
                <a:off x="2251800" y="3309480"/>
                <a:ext cx="1244520" cy="265320"/>
                <a:chOff x="2251800" y="3309480"/>
                <a:chExt cx="1244520" cy="265320"/>
              </a:xfrm>
            </p:grpSpPr>
            <p:sp>
              <p:nvSpPr>
                <p:cNvPr id="356" name="CustomShape 9"/>
                <p:cNvSpPr/>
                <p:nvPr/>
              </p:nvSpPr>
              <p:spPr>
                <a:xfrm>
                  <a:off x="2251800" y="3309480"/>
                  <a:ext cx="1244520" cy="265320"/>
                </a:xfrm>
                <a:custGeom>
                  <a:avLst/>
                  <a:gdLst/>
                  <a:ahLst/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algn="tr" blurRad="50800" dir="8100000" dist="37674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7" name="CustomShape 10"/>
                <p:cNvSpPr/>
                <p:nvPr/>
              </p:nvSpPr>
              <p:spPr>
                <a:xfrm>
                  <a:off x="2276280" y="3358800"/>
                  <a:ext cx="1175400" cy="182880"/>
                </a:xfrm>
                <a:custGeom>
                  <a:avLst/>
                  <a:gdLst/>
                  <a:ahLst/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8" name="Group 11"/>
              <p:cNvGrpSpPr/>
              <p:nvPr/>
            </p:nvGrpSpPr>
            <p:grpSpPr>
              <a:xfrm>
                <a:off x="2323440" y="3086280"/>
                <a:ext cx="1053720" cy="291960"/>
                <a:chOff x="2323440" y="3086280"/>
                <a:chExt cx="1053720" cy="291960"/>
              </a:xfrm>
            </p:grpSpPr>
            <p:sp>
              <p:nvSpPr>
                <p:cNvPr id="359" name="CustomShape 12"/>
                <p:cNvSpPr/>
                <p:nvPr/>
              </p:nvSpPr>
              <p:spPr>
                <a:xfrm flipH="1">
                  <a:off x="2323080" y="3086280"/>
                  <a:ext cx="1053720" cy="291960"/>
                </a:xfrm>
                <a:custGeom>
                  <a:avLst/>
                  <a:gdLst/>
                  <a:ahLst/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algn="tr" blurRad="50800" dir="8100000" dist="37674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0" name="CustomShape 13"/>
                <p:cNvSpPr/>
                <p:nvPr/>
              </p:nvSpPr>
              <p:spPr>
                <a:xfrm flipH="1">
                  <a:off x="2370240" y="3196440"/>
                  <a:ext cx="972000" cy="131400"/>
                </a:xfrm>
                <a:custGeom>
                  <a:avLst/>
                  <a:gdLst/>
                  <a:ahLst/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1" name="Group 14"/>
              <p:cNvGrpSpPr/>
              <p:nvPr/>
            </p:nvGrpSpPr>
            <p:grpSpPr>
              <a:xfrm>
                <a:off x="2352960" y="2856600"/>
                <a:ext cx="1010160" cy="279720"/>
                <a:chOff x="2352960" y="2856600"/>
                <a:chExt cx="1010160" cy="279720"/>
              </a:xfrm>
            </p:grpSpPr>
            <p:sp>
              <p:nvSpPr>
                <p:cNvPr id="362" name="CustomShape 15"/>
                <p:cNvSpPr/>
                <p:nvPr/>
              </p:nvSpPr>
              <p:spPr>
                <a:xfrm>
                  <a:off x="2352960" y="2856600"/>
                  <a:ext cx="1010160" cy="279720"/>
                </a:xfrm>
                <a:custGeom>
                  <a:avLst/>
                  <a:gdLst/>
                  <a:ahLst/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algn="tr" blurRad="50800" dir="8100000" dist="37674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3" name="CustomShape 16"/>
                <p:cNvSpPr/>
                <p:nvPr/>
              </p:nvSpPr>
              <p:spPr>
                <a:xfrm>
                  <a:off x="2386440" y="2962440"/>
                  <a:ext cx="930960" cy="125640"/>
                </a:xfrm>
                <a:custGeom>
                  <a:avLst/>
                  <a:gdLst/>
                  <a:ahLst/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4" name="Group 17"/>
              <p:cNvGrpSpPr/>
              <p:nvPr/>
            </p:nvGrpSpPr>
            <p:grpSpPr>
              <a:xfrm>
                <a:off x="2301120" y="2695320"/>
                <a:ext cx="1100880" cy="234720"/>
                <a:chOff x="2301120" y="2695320"/>
                <a:chExt cx="1100880" cy="234720"/>
              </a:xfrm>
            </p:grpSpPr>
            <p:sp>
              <p:nvSpPr>
                <p:cNvPr id="365" name="CustomShape 18"/>
                <p:cNvSpPr/>
                <p:nvPr/>
              </p:nvSpPr>
              <p:spPr>
                <a:xfrm>
                  <a:off x="2301120" y="2695320"/>
                  <a:ext cx="1100880" cy="234720"/>
                </a:xfrm>
                <a:custGeom>
                  <a:avLst/>
                  <a:gdLst/>
                  <a:ahLst/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6" name="CustomShape 19"/>
                <p:cNvSpPr/>
                <p:nvPr/>
              </p:nvSpPr>
              <p:spPr>
                <a:xfrm>
                  <a:off x="2323080" y="2738880"/>
                  <a:ext cx="1039680" cy="162000"/>
                </a:xfrm>
                <a:custGeom>
                  <a:avLst/>
                  <a:gdLst/>
                  <a:ahLst/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algn="tr" blurRad="50800" dir="8100000" dist="37674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367" name="CustomShape 20"/>
            <p:cNvSpPr/>
            <p:nvPr/>
          </p:nvSpPr>
          <p:spPr>
            <a:xfrm>
              <a:off x="846000" y="4269600"/>
              <a:ext cx="3954600" cy="1217520"/>
            </a:xfrm>
            <a:custGeom>
              <a:avLst/>
              <a:gdLst/>
              <a:ahLst/>
              <a:rect l="l" t="t" r="r" b="b"/>
              <a:pathLst>
                <a:path w="5876925" h="180975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chemeClr val="accent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21"/>
            <p:cNvSpPr/>
            <p:nvPr/>
          </p:nvSpPr>
          <p:spPr>
            <a:xfrm>
              <a:off x="1508760" y="4417920"/>
              <a:ext cx="2652120" cy="333360"/>
            </a:xfrm>
            <a:custGeom>
              <a:avLst/>
              <a:gdLst/>
              <a:ahLst/>
              <a:rect l="l" t="t" r="r" b="b"/>
              <a:pathLst>
                <a:path w="2652368" h="333742">
                  <a:moveTo>
                    <a:pt x="2048566" y="278539"/>
                  </a:moveTo>
                  <a:cubicBezTo>
                    <a:pt x="2074846" y="278458"/>
                    <a:pt x="2101126" y="278939"/>
                    <a:pt x="2127406" y="281182"/>
                  </a:cubicBezTo>
                  <a:cubicBezTo>
                    <a:pt x="2140226" y="282464"/>
                    <a:pt x="2150481" y="307463"/>
                    <a:pt x="2162660" y="321564"/>
                  </a:cubicBezTo>
                  <a:cubicBezTo>
                    <a:pt x="2160096" y="324128"/>
                    <a:pt x="2158173" y="327333"/>
                    <a:pt x="2156250" y="331178"/>
                  </a:cubicBezTo>
                  <a:cubicBezTo>
                    <a:pt x="2102408" y="331178"/>
                    <a:pt x="2049207" y="333742"/>
                    <a:pt x="1996006" y="329256"/>
                  </a:cubicBezTo>
                  <a:cubicBezTo>
                    <a:pt x="1983827" y="327974"/>
                    <a:pt x="1974213" y="301694"/>
                    <a:pt x="1963316" y="286951"/>
                  </a:cubicBezTo>
                  <a:cubicBezTo>
                    <a:pt x="1965239" y="284388"/>
                    <a:pt x="1967803" y="281824"/>
                    <a:pt x="1969726" y="279260"/>
                  </a:cubicBezTo>
                  <a:cubicBezTo>
                    <a:pt x="1996006" y="279260"/>
                    <a:pt x="2022286" y="278619"/>
                    <a:pt x="2048566" y="278539"/>
                  </a:cubicBezTo>
                  <a:close/>
                  <a:moveTo>
                    <a:pt x="517269" y="277977"/>
                  </a:moveTo>
                  <a:cubicBezTo>
                    <a:pt x="552523" y="277977"/>
                    <a:pt x="587136" y="277977"/>
                    <a:pt x="622390" y="277977"/>
                  </a:cubicBezTo>
                  <a:cubicBezTo>
                    <a:pt x="615980" y="331178"/>
                    <a:pt x="614057" y="333101"/>
                    <a:pt x="565984" y="333101"/>
                  </a:cubicBezTo>
                  <a:cubicBezTo>
                    <a:pt x="532012" y="333101"/>
                    <a:pt x="498039" y="333101"/>
                    <a:pt x="461504" y="333101"/>
                  </a:cubicBezTo>
                  <a:cubicBezTo>
                    <a:pt x="469837" y="279900"/>
                    <a:pt x="472400" y="277977"/>
                    <a:pt x="517269" y="277977"/>
                  </a:cubicBezTo>
                  <a:close/>
                  <a:moveTo>
                    <a:pt x="353819" y="277977"/>
                  </a:moveTo>
                  <a:cubicBezTo>
                    <a:pt x="388433" y="277336"/>
                    <a:pt x="421764" y="277977"/>
                    <a:pt x="458299" y="277977"/>
                  </a:cubicBezTo>
                  <a:cubicBezTo>
                    <a:pt x="443556" y="333742"/>
                    <a:pt x="443556" y="333742"/>
                    <a:pt x="393560" y="333742"/>
                  </a:cubicBezTo>
                  <a:cubicBezTo>
                    <a:pt x="360229" y="333742"/>
                    <a:pt x="326258" y="333742"/>
                    <a:pt x="291645" y="333742"/>
                  </a:cubicBezTo>
                  <a:cubicBezTo>
                    <a:pt x="303183" y="281182"/>
                    <a:pt x="306388" y="278618"/>
                    <a:pt x="353819" y="277977"/>
                  </a:cubicBezTo>
                  <a:close/>
                  <a:moveTo>
                    <a:pt x="1709408" y="277898"/>
                  </a:moveTo>
                  <a:cubicBezTo>
                    <a:pt x="1732884" y="277817"/>
                    <a:pt x="1754998" y="278298"/>
                    <a:pt x="1776791" y="280541"/>
                  </a:cubicBezTo>
                  <a:cubicBezTo>
                    <a:pt x="1787046" y="281823"/>
                    <a:pt x="1794738" y="306822"/>
                    <a:pt x="1803712" y="320282"/>
                  </a:cubicBezTo>
                  <a:cubicBezTo>
                    <a:pt x="1801148" y="324128"/>
                    <a:pt x="1798584" y="327973"/>
                    <a:pt x="1796661" y="331819"/>
                  </a:cubicBezTo>
                  <a:cubicBezTo>
                    <a:pt x="1752434" y="331819"/>
                    <a:pt x="1708206" y="334383"/>
                    <a:pt x="1663979" y="329897"/>
                  </a:cubicBezTo>
                  <a:cubicBezTo>
                    <a:pt x="1653723" y="328615"/>
                    <a:pt x="1646672" y="302334"/>
                    <a:pt x="1633853" y="278619"/>
                  </a:cubicBezTo>
                  <a:cubicBezTo>
                    <a:pt x="1661095" y="278619"/>
                    <a:pt x="1685933" y="277978"/>
                    <a:pt x="1709408" y="277898"/>
                  </a:cubicBezTo>
                  <a:close/>
                  <a:moveTo>
                    <a:pt x="2225797" y="277657"/>
                  </a:moveTo>
                  <a:cubicBezTo>
                    <a:pt x="2247751" y="277497"/>
                    <a:pt x="2269704" y="277977"/>
                    <a:pt x="2291497" y="280541"/>
                  </a:cubicBezTo>
                  <a:cubicBezTo>
                    <a:pt x="2304317" y="281823"/>
                    <a:pt x="2314572" y="306821"/>
                    <a:pt x="2325469" y="320923"/>
                  </a:cubicBezTo>
                  <a:cubicBezTo>
                    <a:pt x="2323546" y="324127"/>
                    <a:pt x="2321623" y="327333"/>
                    <a:pt x="2319700" y="330537"/>
                  </a:cubicBezTo>
                  <a:cubicBezTo>
                    <a:pt x="2277395" y="330537"/>
                    <a:pt x="2234450" y="334383"/>
                    <a:pt x="2193427" y="328615"/>
                  </a:cubicBezTo>
                  <a:cubicBezTo>
                    <a:pt x="2178685" y="326691"/>
                    <a:pt x="2167148" y="302334"/>
                    <a:pt x="2153687" y="288874"/>
                  </a:cubicBezTo>
                  <a:cubicBezTo>
                    <a:pt x="2155609" y="285669"/>
                    <a:pt x="2158174" y="282464"/>
                    <a:pt x="2160097" y="278618"/>
                  </a:cubicBezTo>
                  <a:cubicBezTo>
                    <a:pt x="2181890" y="278618"/>
                    <a:pt x="2203843" y="277817"/>
                    <a:pt x="2225797" y="277657"/>
                  </a:cubicBezTo>
                  <a:close/>
                  <a:moveTo>
                    <a:pt x="2545325" y="277416"/>
                  </a:moveTo>
                  <a:cubicBezTo>
                    <a:pt x="2567439" y="277176"/>
                    <a:pt x="2588271" y="277657"/>
                    <a:pt x="2608782" y="280541"/>
                  </a:cubicBezTo>
                  <a:cubicBezTo>
                    <a:pt x="2624806" y="282464"/>
                    <a:pt x="2637626" y="306180"/>
                    <a:pt x="2652368" y="320282"/>
                  </a:cubicBezTo>
                  <a:cubicBezTo>
                    <a:pt x="2651086" y="322846"/>
                    <a:pt x="2649804" y="326050"/>
                    <a:pt x="2647881" y="328614"/>
                  </a:cubicBezTo>
                  <a:cubicBezTo>
                    <a:pt x="2602372" y="328614"/>
                    <a:pt x="2556221" y="331819"/>
                    <a:pt x="2511353" y="326691"/>
                  </a:cubicBezTo>
                  <a:cubicBezTo>
                    <a:pt x="2499815" y="324768"/>
                    <a:pt x="2490201" y="299129"/>
                    <a:pt x="2474176" y="278618"/>
                  </a:cubicBezTo>
                  <a:cubicBezTo>
                    <a:pt x="2499815" y="278618"/>
                    <a:pt x="2523211" y="277656"/>
                    <a:pt x="2545325" y="277416"/>
                  </a:cubicBezTo>
                  <a:close/>
                  <a:moveTo>
                    <a:pt x="686487" y="277336"/>
                  </a:moveTo>
                  <a:cubicBezTo>
                    <a:pt x="720459" y="277336"/>
                    <a:pt x="753790" y="277336"/>
                    <a:pt x="787762" y="277336"/>
                  </a:cubicBezTo>
                  <a:cubicBezTo>
                    <a:pt x="785839" y="331178"/>
                    <a:pt x="783275" y="333101"/>
                    <a:pt x="735202" y="333101"/>
                  </a:cubicBezTo>
                  <a:cubicBezTo>
                    <a:pt x="699948" y="333101"/>
                    <a:pt x="665335" y="333101"/>
                    <a:pt x="627517" y="333101"/>
                  </a:cubicBezTo>
                  <a:cubicBezTo>
                    <a:pt x="640978" y="277978"/>
                    <a:pt x="640978" y="277978"/>
                    <a:pt x="686487" y="277336"/>
                  </a:cubicBezTo>
                  <a:close/>
                  <a:moveTo>
                    <a:pt x="69226" y="277336"/>
                  </a:moveTo>
                  <a:cubicBezTo>
                    <a:pt x="142938" y="277336"/>
                    <a:pt x="216009" y="277336"/>
                    <a:pt x="290363" y="277336"/>
                  </a:cubicBezTo>
                  <a:cubicBezTo>
                    <a:pt x="279466" y="328614"/>
                    <a:pt x="274979" y="333101"/>
                    <a:pt x="230111" y="333101"/>
                  </a:cubicBezTo>
                  <a:cubicBezTo>
                    <a:pt x="164090" y="333101"/>
                    <a:pt x="97429" y="333101"/>
                    <a:pt x="31408" y="333101"/>
                  </a:cubicBezTo>
                  <a:cubicBezTo>
                    <a:pt x="21153" y="333101"/>
                    <a:pt x="10896" y="332460"/>
                    <a:pt x="0" y="331819"/>
                  </a:cubicBezTo>
                  <a:cubicBezTo>
                    <a:pt x="16665" y="281182"/>
                    <a:pt x="21153" y="277336"/>
                    <a:pt x="69226" y="277336"/>
                  </a:cubicBezTo>
                  <a:close/>
                  <a:moveTo>
                    <a:pt x="1870534" y="277016"/>
                  </a:moveTo>
                  <a:cubicBezTo>
                    <a:pt x="1893128" y="276855"/>
                    <a:pt x="1914280" y="277336"/>
                    <a:pt x="1935112" y="279900"/>
                  </a:cubicBezTo>
                  <a:cubicBezTo>
                    <a:pt x="1947932" y="281823"/>
                    <a:pt x="1957546" y="306821"/>
                    <a:pt x="1969084" y="320922"/>
                  </a:cubicBezTo>
                  <a:cubicBezTo>
                    <a:pt x="1967161" y="324128"/>
                    <a:pt x="1965238" y="327332"/>
                    <a:pt x="1963315" y="329896"/>
                  </a:cubicBezTo>
                  <a:cubicBezTo>
                    <a:pt x="1917806" y="329896"/>
                    <a:pt x="1872297" y="332460"/>
                    <a:pt x="1827428" y="327974"/>
                  </a:cubicBezTo>
                  <a:cubicBezTo>
                    <a:pt x="1817172" y="326692"/>
                    <a:pt x="1810121" y="299771"/>
                    <a:pt x="1797302" y="277977"/>
                  </a:cubicBezTo>
                  <a:cubicBezTo>
                    <a:pt x="1823903" y="277977"/>
                    <a:pt x="1847939" y="277176"/>
                    <a:pt x="1870534" y="277016"/>
                  </a:cubicBezTo>
                  <a:close/>
                  <a:moveTo>
                    <a:pt x="2384278" y="276775"/>
                  </a:moveTo>
                  <a:cubicBezTo>
                    <a:pt x="2404468" y="276535"/>
                    <a:pt x="2424499" y="277016"/>
                    <a:pt x="2444048" y="279900"/>
                  </a:cubicBezTo>
                  <a:cubicBezTo>
                    <a:pt x="2460714" y="282463"/>
                    <a:pt x="2474816" y="305539"/>
                    <a:pt x="2490200" y="318999"/>
                  </a:cubicBezTo>
                  <a:cubicBezTo>
                    <a:pt x="2488276" y="322205"/>
                    <a:pt x="2486354" y="325409"/>
                    <a:pt x="2484430" y="329255"/>
                  </a:cubicBezTo>
                  <a:cubicBezTo>
                    <a:pt x="2439562" y="329255"/>
                    <a:pt x="2394693" y="332460"/>
                    <a:pt x="2349825" y="327332"/>
                  </a:cubicBezTo>
                  <a:cubicBezTo>
                    <a:pt x="2337647" y="326050"/>
                    <a:pt x="2327391" y="301052"/>
                    <a:pt x="2316494" y="286310"/>
                  </a:cubicBezTo>
                  <a:cubicBezTo>
                    <a:pt x="2319699" y="283105"/>
                    <a:pt x="2321622" y="280541"/>
                    <a:pt x="2323545" y="277977"/>
                  </a:cubicBezTo>
                  <a:cubicBezTo>
                    <a:pt x="2343736" y="277977"/>
                    <a:pt x="2364087" y="277015"/>
                    <a:pt x="2384278" y="276775"/>
                  </a:cubicBezTo>
                  <a:close/>
                  <a:moveTo>
                    <a:pt x="848655" y="276695"/>
                  </a:moveTo>
                  <a:cubicBezTo>
                    <a:pt x="1095432" y="276695"/>
                    <a:pt x="1342208" y="276695"/>
                    <a:pt x="1588985" y="277337"/>
                  </a:cubicBezTo>
                  <a:cubicBezTo>
                    <a:pt x="1630649" y="277337"/>
                    <a:pt x="1633213" y="280541"/>
                    <a:pt x="1630007" y="329897"/>
                  </a:cubicBezTo>
                  <a:cubicBezTo>
                    <a:pt x="1353105" y="329897"/>
                    <a:pt x="1076843" y="329897"/>
                    <a:pt x="799941" y="329897"/>
                  </a:cubicBezTo>
                  <a:cubicBezTo>
                    <a:pt x="801223" y="279900"/>
                    <a:pt x="803146" y="276695"/>
                    <a:pt x="848655" y="276695"/>
                  </a:cubicBezTo>
                  <a:close/>
                  <a:moveTo>
                    <a:pt x="1376820" y="216444"/>
                  </a:moveTo>
                  <a:cubicBezTo>
                    <a:pt x="1430662" y="216444"/>
                    <a:pt x="1476172" y="216444"/>
                    <a:pt x="1522963" y="216444"/>
                  </a:cubicBezTo>
                  <a:cubicBezTo>
                    <a:pt x="1525527" y="230546"/>
                    <a:pt x="1527450" y="244006"/>
                    <a:pt x="1530655" y="263235"/>
                  </a:cubicBezTo>
                  <a:cubicBezTo>
                    <a:pt x="1483864" y="263235"/>
                    <a:pt x="1439636" y="265158"/>
                    <a:pt x="1396049" y="261312"/>
                  </a:cubicBezTo>
                  <a:cubicBezTo>
                    <a:pt x="1389639" y="260671"/>
                    <a:pt x="1384512" y="235673"/>
                    <a:pt x="1376820" y="216444"/>
                  </a:cubicBezTo>
                  <a:close/>
                  <a:moveTo>
                    <a:pt x="1768377" y="215322"/>
                  </a:moveTo>
                  <a:cubicBezTo>
                    <a:pt x="1790732" y="215322"/>
                    <a:pt x="1813006" y="215803"/>
                    <a:pt x="1835119" y="217726"/>
                  </a:cubicBezTo>
                  <a:cubicBezTo>
                    <a:pt x="1842170" y="218367"/>
                    <a:pt x="1847298" y="243365"/>
                    <a:pt x="1856913" y="263876"/>
                  </a:cubicBezTo>
                  <a:cubicBezTo>
                    <a:pt x="1807557" y="263876"/>
                    <a:pt x="1767817" y="266440"/>
                    <a:pt x="1728717" y="261953"/>
                  </a:cubicBezTo>
                  <a:cubicBezTo>
                    <a:pt x="1716538" y="260671"/>
                    <a:pt x="1706283" y="239519"/>
                    <a:pt x="1694745" y="227982"/>
                  </a:cubicBezTo>
                  <a:cubicBezTo>
                    <a:pt x="1696668" y="224136"/>
                    <a:pt x="1699232" y="219649"/>
                    <a:pt x="1701155" y="215803"/>
                  </a:cubicBezTo>
                  <a:cubicBezTo>
                    <a:pt x="1723589" y="215803"/>
                    <a:pt x="1746023" y="215322"/>
                    <a:pt x="1768377" y="215322"/>
                  </a:cubicBezTo>
                  <a:close/>
                  <a:moveTo>
                    <a:pt x="2508708" y="214841"/>
                  </a:moveTo>
                  <a:cubicBezTo>
                    <a:pt x="2529620" y="214681"/>
                    <a:pt x="2550452" y="215162"/>
                    <a:pt x="2570963" y="217726"/>
                  </a:cubicBezTo>
                  <a:cubicBezTo>
                    <a:pt x="2585064" y="219648"/>
                    <a:pt x="2596602" y="241441"/>
                    <a:pt x="2610063" y="254261"/>
                  </a:cubicBezTo>
                  <a:cubicBezTo>
                    <a:pt x="2607498" y="256825"/>
                    <a:pt x="2605575" y="260670"/>
                    <a:pt x="2604293" y="263875"/>
                  </a:cubicBezTo>
                  <a:cubicBezTo>
                    <a:pt x="2563271" y="263875"/>
                    <a:pt x="2521608" y="267080"/>
                    <a:pt x="2481867" y="261952"/>
                  </a:cubicBezTo>
                  <a:cubicBezTo>
                    <a:pt x="2467124" y="260029"/>
                    <a:pt x="2454946" y="237595"/>
                    <a:pt x="2441485" y="224776"/>
                  </a:cubicBezTo>
                  <a:cubicBezTo>
                    <a:pt x="2442767" y="221571"/>
                    <a:pt x="2444690" y="218366"/>
                    <a:pt x="2445972" y="215802"/>
                  </a:cubicBezTo>
                  <a:cubicBezTo>
                    <a:pt x="2466804" y="215802"/>
                    <a:pt x="2487796" y="215001"/>
                    <a:pt x="2508708" y="214841"/>
                  </a:cubicBezTo>
                  <a:close/>
                  <a:moveTo>
                    <a:pt x="1545398" y="214521"/>
                  </a:moveTo>
                  <a:cubicBezTo>
                    <a:pt x="1585779" y="214521"/>
                    <a:pt x="1626161" y="213239"/>
                    <a:pt x="1666542" y="215161"/>
                  </a:cubicBezTo>
                  <a:cubicBezTo>
                    <a:pt x="1696027" y="216444"/>
                    <a:pt x="1685772" y="242083"/>
                    <a:pt x="1690900" y="263875"/>
                  </a:cubicBezTo>
                  <a:cubicBezTo>
                    <a:pt x="1646031" y="263875"/>
                    <a:pt x="1603727" y="266439"/>
                    <a:pt x="1562063" y="261953"/>
                  </a:cubicBezTo>
                  <a:cubicBezTo>
                    <a:pt x="1552449" y="260671"/>
                    <a:pt x="1544756" y="236955"/>
                    <a:pt x="1536424" y="223494"/>
                  </a:cubicBezTo>
                  <a:cubicBezTo>
                    <a:pt x="1539629" y="220290"/>
                    <a:pt x="1542834" y="217726"/>
                    <a:pt x="1545398" y="214521"/>
                  </a:cubicBezTo>
                  <a:close/>
                  <a:moveTo>
                    <a:pt x="2351028" y="214200"/>
                  </a:moveTo>
                  <a:cubicBezTo>
                    <a:pt x="2371459" y="214040"/>
                    <a:pt x="2391810" y="214521"/>
                    <a:pt x="2412001" y="217085"/>
                  </a:cubicBezTo>
                  <a:cubicBezTo>
                    <a:pt x="2426103" y="219007"/>
                    <a:pt x="2437000" y="241441"/>
                    <a:pt x="2449178" y="254260"/>
                  </a:cubicBezTo>
                  <a:cubicBezTo>
                    <a:pt x="2447255" y="256824"/>
                    <a:pt x="2445332" y="260029"/>
                    <a:pt x="2443409" y="263875"/>
                  </a:cubicBezTo>
                  <a:cubicBezTo>
                    <a:pt x="2403027" y="263875"/>
                    <a:pt x="2362646" y="267080"/>
                    <a:pt x="2322905" y="261953"/>
                  </a:cubicBezTo>
                  <a:cubicBezTo>
                    <a:pt x="2308803" y="260029"/>
                    <a:pt x="2296624" y="238236"/>
                    <a:pt x="2283805" y="226058"/>
                  </a:cubicBezTo>
                  <a:cubicBezTo>
                    <a:pt x="2285728" y="222212"/>
                    <a:pt x="2287651" y="219007"/>
                    <a:pt x="2289574" y="215161"/>
                  </a:cubicBezTo>
                  <a:cubicBezTo>
                    <a:pt x="2310085" y="215161"/>
                    <a:pt x="2330597" y="214360"/>
                    <a:pt x="2351028" y="214200"/>
                  </a:cubicBezTo>
                  <a:close/>
                  <a:moveTo>
                    <a:pt x="2136460" y="214040"/>
                  </a:moveTo>
                  <a:cubicBezTo>
                    <a:pt x="2174999" y="214040"/>
                    <a:pt x="2213297" y="214521"/>
                    <a:pt x="2251756" y="216444"/>
                  </a:cubicBezTo>
                  <a:cubicBezTo>
                    <a:pt x="2265216" y="217085"/>
                    <a:pt x="2278036" y="240160"/>
                    <a:pt x="2290855" y="252979"/>
                  </a:cubicBezTo>
                  <a:cubicBezTo>
                    <a:pt x="2288933" y="256825"/>
                    <a:pt x="2287010" y="260671"/>
                    <a:pt x="2285087" y="263876"/>
                  </a:cubicBezTo>
                  <a:cubicBezTo>
                    <a:pt x="2258166" y="263876"/>
                    <a:pt x="2231245" y="263876"/>
                    <a:pt x="2203682" y="263876"/>
                  </a:cubicBezTo>
                  <a:cubicBezTo>
                    <a:pt x="2158814" y="263876"/>
                    <a:pt x="2113945" y="263876"/>
                    <a:pt x="2069718" y="263876"/>
                  </a:cubicBezTo>
                  <a:cubicBezTo>
                    <a:pt x="2028696" y="263876"/>
                    <a:pt x="2027414" y="263235"/>
                    <a:pt x="2019722" y="214521"/>
                  </a:cubicBezTo>
                  <a:cubicBezTo>
                    <a:pt x="2059142" y="214521"/>
                    <a:pt x="2097921" y="214040"/>
                    <a:pt x="2136460" y="214040"/>
                  </a:cubicBezTo>
                  <a:close/>
                  <a:moveTo>
                    <a:pt x="1288205" y="214040"/>
                  </a:moveTo>
                  <a:cubicBezTo>
                    <a:pt x="1310159" y="214040"/>
                    <a:pt x="1331631" y="214521"/>
                    <a:pt x="1353104" y="216444"/>
                  </a:cubicBezTo>
                  <a:cubicBezTo>
                    <a:pt x="1360796" y="217726"/>
                    <a:pt x="1365283" y="242723"/>
                    <a:pt x="1374898" y="263876"/>
                  </a:cubicBezTo>
                  <a:cubicBezTo>
                    <a:pt x="1321055" y="263876"/>
                    <a:pt x="1280033" y="265798"/>
                    <a:pt x="1238369" y="263235"/>
                  </a:cubicBezTo>
                  <a:cubicBezTo>
                    <a:pt x="1203115" y="261312"/>
                    <a:pt x="1226831" y="235032"/>
                    <a:pt x="1220421" y="214521"/>
                  </a:cubicBezTo>
                  <a:cubicBezTo>
                    <a:pt x="1243817" y="214521"/>
                    <a:pt x="1266252" y="214040"/>
                    <a:pt x="1288205" y="214040"/>
                  </a:cubicBezTo>
                  <a:close/>
                  <a:moveTo>
                    <a:pt x="1100560" y="213880"/>
                  </a:moveTo>
                  <a:cubicBezTo>
                    <a:pt x="1133890" y="213880"/>
                    <a:pt x="1167862" y="213880"/>
                    <a:pt x="1200551" y="213880"/>
                  </a:cubicBezTo>
                  <a:cubicBezTo>
                    <a:pt x="1208884" y="262594"/>
                    <a:pt x="1208243" y="264517"/>
                    <a:pt x="1164657" y="264517"/>
                  </a:cubicBezTo>
                  <a:cubicBezTo>
                    <a:pt x="1130044" y="264517"/>
                    <a:pt x="1095431" y="264517"/>
                    <a:pt x="1060818" y="264517"/>
                  </a:cubicBezTo>
                  <a:cubicBezTo>
                    <a:pt x="1056973" y="215803"/>
                    <a:pt x="1058254" y="214522"/>
                    <a:pt x="1100560" y="213880"/>
                  </a:cubicBezTo>
                  <a:close/>
                  <a:moveTo>
                    <a:pt x="937110" y="213880"/>
                  </a:moveTo>
                  <a:cubicBezTo>
                    <a:pt x="971081" y="213880"/>
                    <a:pt x="1005053" y="213880"/>
                    <a:pt x="1040948" y="213880"/>
                  </a:cubicBezTo>
                  <a:cubicBezTo>
                    <a:pt x="1044794" y="263235"/>
                    <a:pt x="1044153" y="263876"/>
                    <a:pt x="1000567" y="263876"/>
                  </a:cubicBezTo>
                  <a:cubicBezTo>
                    <a:pt x="966595" y="263876"/>
                    <a:pt x="932623" y="263876"/>
                    <a:pt x="899292" y="263876"/>
                  </a:cubicBezTo>
                  <a:cubicBezTo>
                    <a:pt x="893523" y="218367"/>
                    <a:pt x="896728" y="213880"/>
                    <a:pt x="937110" y="213880"/>
                  </a:cubicBezTo>
                  <a:close/>
                  <a:moveTo>
                    <a:pt x="778146" y="213880"/>
                  </a:moveTo>
                  <a:cubicBezTo>
                    <a:pt x="812119" y="213880"/>
                    <a:pt x="845449" y="213880"/>
                    <a:pt x="878780" y="213880"/>
                  </a:cubicBezTo>
                  <a:cubicBezTo>
                    <a:pt x="884549" y="258748"/>
                    <a:pt x="880703" y="263876"/>
                    <a:pt x="840322" y="263876"/>
                  </a:cubicBezTo>
                  <a:cubicBezTo>
                    <a:pt x="804427" y="263876"/>
                    <a:pt x="769173" y="263876"/>
                    <a:pt x="733278" y="263876"/>
                  </a:cubicBezTo>
                  <a:cubicBezTo>
                    <a:pt x="736483" y="215803"/>
                    <a:pt x="737765" y="213880"/>
                    <a:pt x="778146" y="213880"/>
                  </a:cubicBezTo>
                  <a:close/>
                  <a:moveTo>
                    <a:pt x="616620" y="213880"/>
                  </a:moveTo>
                  <a:cubicBezTo>
                    <a:pt x="650592" y="213880"/>
                    <a:pt x="684564" y="213880"/>
                    <a:pt x="721099" y="213880"/>
                  </a:cubicBezTo>
                  <a:cubicBezTo>
                    <a:pt x="716613" y="263235"/>
                    <a:pt x="715972" y="263876"/>
                    <a:pt x="674308" y="263876"/>
                  </a:cubicBezTo>
                  <a:cubicBezTo>
                    <a:pt x="639695" y="263876"/>
                    <a:pt x="604442" y="263876"/>
                    <a:pt x="569188" y="263876"/>
                  </a:cubicBezTo>
                  <a:cubicBezTo>
                    <a:pt x="572393" y="217085"/>
                    <a:pt x="575598" y="213880"/>
                    <a:pt x="616620" y="213880"/>
                  </a:cubicBezTo>
                  <a:close/>
                  <a:moveTo>
                    <a:pt x="455094" y="213880"/>
                  </a:moveTo>
                  <a:cubicBezTo>
                    <a:pt x="489707" y="213880"/>
                    <a:pt x="524961" y="213880"/>
                    <a:pt x="560215" y="213880"/>
                  </a:cubicBezTo>
                  <a:cubicBezTo>
                    <a:pt x="552523" y="263235"/>
                    <a:pt x="551241" y="263876"/>
                    <a:pt x="508936" y="263876"/>
                  </a:cubicBezTo>
                  <a:cubicBezTo>
                    <a:pt x="473682" y="263876"/>
                    <a:pt x="439070" y="263876"/>
                    <a:pt x="403816" y="263876"/>
                  </a:cubicBezTo>
                  <a:cubicBezTo>
                    <a:pt x="410867" y="217726"/>
                    <a:pt x="414712" y="213880"/>
                    <a:pt x="455094" y="213880"/>
                  </a:cubicBezTo>
                  <a:close/>
                  <a:moveTo>
                    <a:pt x="1923254" y="213559"/>
                  </a:moveTo>
                  <a:cubicBezTo>
                    <a:pt x="1943926" y="213398"/>
                    <a:pt x="1964598" y="213879"/>
                    <a:pt x="1985109" y="216443"/>
                  </a:cubicBezTo>
                  <a:cubicBezTo>
                    <a:pt x="1997288" y="217725"/>
                    <a:pt x="2006902" y="241441"/>
                    <a:pt x="2017799" y="254261"/>
                  </a:cubicBezTo>
                  <a:cubicBezTo>
                    <a:pt x="2015235" y="257465"/>
                    <a:pt x="2012030" y="260671"/>
                    <a:pt x="2009466" y="263875"/>
                  </a:cubicBezTo>
                  <a:cubicBezTo>
                    <a:pt x="1969085" y="263875"/>
                    <a:pt x="1928062" y="267080"/>
                    <a:pt x="1888321" y="261953"/>
                  </a:cubicBezTo>
                  <a:cubicBezTo>
                    <a:pt x="1875502" y="260029"/>
                    <a:pt x="1865246" y="236954"/>
                    <a:pt x="1854349" y="223494"/>
                  </a:cubicBezTo>
                  <a:cubicBezTo>
                    <a:pt x="1856913" y="220289"/>
                    <a:pt x="1859477" y="217084"/>
                    <a:pt x="1861400" y="214520"/>
                  </a:cubicBezTo>
                  <a:cubicBezTo>
                    <a:pt x="1881911" y="214520"/>
                    <a:pt x="1902583" y="213719"/>
                    <a:pt x="1923254" y="213559"/>
                  </a:cubicBezTo>
                  <a:close/>
                  <a:moveTo>
                    <a:pt x="292926" y="212598"/>
                  </a:moveTo>
                  <a:cubicBezTo>
                    <a:pt x="327539" y="215803"/>
                    <a:pt x="362793" y="213239"/>
                    <a:pt x="398047" y="213239"/>
                  </a:cubicBezTo>
                  <a:cubicBezTo>
                    <a:pt x="387791" y="261953"/>
                    <a:pt x="385869" y="263235"/>
                    <a:pt x="342282" y="263876"/>
                  </a:cubicBezTo>
                  <a:cubicBezTo>
                    <a:pt x="308951" y="263876"/>
                    <a:pt x="274979" y="263876"/>
                    <a:pt x="236520" y="263876"/>
                  </a:cubicBezTo>
                  <a:cubicBezTo>
                    <a:pt x="244212" y="229263"/>
                    <a:pt x="257031" y="210034"/>
                    <a:pt x="292926" y="212598"/>
                  </a:cubicBezTo>
                  <a:close/>
                  <a:moveTo>
                    <a:pt x="109606" y="212597"/>
                  </a:moveTo>
                  <a:cubicBezTo>
                    <a:pt x="150629" y="215803"/>
                    <a:pt x="192292" y="213239"/>
                    <a:pt x="233956" y="213239"/>
                  </a:cubicBezTo>
                  <a:cubicBezTo>
                    <a:pt x="226264" y="257466"/>
                    <a:pt x="219854" y="263235"/>
                    <a:pt x="179473" y="263235"/>
                  </a:cubicBezTo>
                  <a:cubicBezTo>
                    <a:pt x="133964" y="263875"/>
                    <a:pt x="88455" y="263875"/>
                    <a:pt x="40381" y="263875"/>
                  </a:cubicBezTo>
                  <a:cubicBezTo>
                    <a:pt x="51277" y="223494"/>
                    <a:pt x="73070" y="210033"/>
                    <a:pt x="109606" y="212597"/>
                  </a:cubicBezTo>
                  <a:close/>
                  <a:moveTo>
                    <a:pt x="1309518" y="157473"/>
                  </a:moveTo>
                  <a:cubicBezTo>
                    <a:pt x="1354386" y="157473"/>
                    <a:pt x="1397973" y="157473"/>
                    <a:pt x="1444123" y="157473"/>
                  </a:cubicBezTo>
                  <a:cubicBezTo>
                    <a:pt x="1446046" y="169652"/>
                    <a:pt x="1447969" y="180549"/>
                    <a:pt x="1450533" y="196574"/>
                  </a:cubicBezTo>
                  <a:cubicBezTo>
                    <a:pt x="1403742" y="196574"/>
                    <a:pt x="1358232" y="196574"/>
                    <a:pt x="1309518" y="196574"/>
                  </a:cubicBezTo>
                  <a:cubicBezTo>
                    <a:pt x="1309518" y="183754"/>
                    <a:pt x="1309518" y="172857"/>
                    <a:pt x="1309518" y="157473"/>
                  </a:cubicBezTo>
                  <a:close/>
                  <a:moveTo>
                    <a:pt x="2473775" y="156753"/>
                  </a:moveTo>
                  <a:cubicBezTo>
                    <a:pt x="2494527" y="156672"/>
                    <a:pt x="2515199" y="157153"/>
                    <a:pt x="2535710" y="159396"/>
                  </a:cubicBezTo>
                  <a:cubicBezTo>
                    <a:pt x="2547889" y="160678"/>
                    <a:pt x="2557503" y="181831"/>
                    <a:pt x="2573528" y="199779"/>
                  </a:cubicBezTo>
                  <a:cubicBezTo>
                    <a:pt x="2522890" y="199779"/>
                    <a:pt x="2481868" y="202343"/>
                    <a:pt x="2441486" y="198497"/>
                  </a:cubicBezTo>
                  <a:cubicBezTo>
                    <a:pt x="2429307" y="197215"/>
                    <a:pt x="2419051" y="177344"/>
                    <a:pt x="2408155" y="165806"/>
                  </a:cubicBezTo>
                  <a:cubicBezTo>
                    <a:pt x="2409437" y="163242"/>
                    <a:pt x="2410719" y="160038"/>
                    <a:pt x="2411360" y="157474"/>
                  </a:cubicBezTo>
                  <a:cubicBezTo>
                    <a:pt x="2432192" y="157474"/>
                    <a:pt x="2453024" y="156833"/>
                    <a:pt x="2473775" y="156753"/>
                  </a:cubicBezTo>
                  <a:close/>
                  <a:moveTo>
                    <a:pt x="1679283" y="156352"/>
                  </a:moveTo>
                  <a:cubicBezTo>
                    <a:pt x="1700194" y="156352"/>
                    <a:pt x="1721026" y="156833"/>
                    <a:pt x="1741538" y="158756"/>
                  </a:cubicBezTo>
                  <a:cubicBezTo>
                    <a:pt x="1750511" y="158756"/>
                    <a:pt x="1756921" y="181190"/>
                    <a:pt x="1767818" y="200420"/>
                  </a:cubicBezTo>
                  <a:cubicBezTo>
                    <a:pt x="1718462" y="200420"/>
                    <a:pt x="1678081" y="202343"/>
                    <a:pt x="1637699" y="199138"/>
                  </a:cubicBezTo>
                  <a:cubicBezTo>
                    <a:pt x="1627443" y="198497"/>
                    <a:pt x="1619111" y="177986"/>
                    <a:pt x="1610137" y="167088"/>
                  </a:cubicBezTo>
                  <a:cubicBezTo>
                    <a:pt x="1612059" y="163884"/>
                    <a:pt x="1614623" y="160679"/>
                    <a:pt x="1616547" y="156833"/>
                  </a:cubicBezTo>
                  <a:cubicBezTo>
                    <a:pt x="1637379" y="156833"/>
                    <a:pt x="1658371" y="156352"/>
                    <a:pt x="1679283" y="156352"/>
                  </a:cubicBezTo>
                  <a:close/>
                  <a:moveTo>
                    <a:pt x="1831836" y="156112"/>
                  </a:moveTo>
                  <a:cubicBezTo>
                    <a:pt x="1852267" y="156031"/>
                    <a:pt x="1872618" y="156512"/>
                    <a:pt x="1892808" y="158755"/>
                  </a:cubicBezTo>
                  <a:cubicBezTo>
                    <a:pt x="1902423" y="160037"/>
                    <a:pt x="1910115" y="181830"/>
                    <a:pt x="1919089" y="194009"/>
                  </a:cubicBezTo>
                  <a:cubicBezTo>
                    <a:pt x="1915243" y="195932"/>
                    <a:pt x="1912679" y="198496"/>
                    <a:pt x="1909474" y="201059"/>
                  </a:cubicBezTo>
                  <a:cubicBezTo>
                    <a:pt x="1876784" y="201059"/>
                    <a:pt x="1844095" y="201059"/>
                    <a:pt x="1811404" y="201059"/>
                  </a:cubicBezTo>
                  <a:cubicBezTo>
                    <a:pt x="1774868" y="201059"/>
                    <a:pt x="1774868" y="200419"/>
                    <a:pt x="1770382" y="156833"/>
                  </a:cubicBezTo>
                  <a:cubicBezTo>
                    <a:pt x="1790893" y="156833"/>
                    <a:pt x="1811404" y="156192"/>
                    <a:pt x="1831836" y="156112"/>
                  </a:cubicBezTo>
                  <a:close/>
                  <a:moveTo>
                    <a:pt x="1525127" y="154830"/>
                  </a:moveTo>
                  <a:cubicBezTo>
                    <a:pt x="1545238" y="154749"/>
                    <a:pt x="1565268" y="155230"/>
                    <a:pt x="1585139" y="157473"/>
                  </a:cubicBezTo>
                  <a:cubicBezTo>
                    <a:pt x="1594754" y="158115"/>
                    <a:pt x="1601804" y="179908"/>
                    <a:pt x="1610137" y="192086"/>
                  </a:cubicBezTo>
                  <a:cubicBezTo>
                    <a:pt x="1608214" y="194650"/>
                    <a:pt x="1605650" y="197855"/>
                    <a:pt x="1603727" y="200419"/>
                  </a:cubicBezTo>
                  <a:cubicBezTo>
                    <a:pt x="1562705" y="200419"/>
                    <a:pt x="1521041" y="202341"/>
                    <a:pt x="1480018" y="198495"/>
                  </a:cubicBezTo>
                  <a:cubicBezTo>
                    <a:pt x="1471686" y="197855"/>
                    <a:pt x="1464635" y="176062"/>
                    <a:pt x="1456943" y="163883"/>
                  </a:cubicBezTo>
                  <a:cubicBezTo>
                    <a:pt x="1459507" y="161319"/>
                    <a:pt x="1462071" y="158755"/>
                    <a:pt x="1464635" y="155551"/>
                  </a:cubicBezTo>
                  <a:cubicBezTo>
                    <a:pt x="1484826" y="155551"/>
                    <a:pt x="1505016" y="154910"/>
                    <a:pt x="1525127" y="154830"/>
                  </a:cubicBezTo>
                  <a:close/>
                  <a:moveTo>
                    <a:pt x="2131653" y="154509"/>
                  </a:moveTo>
                  <a:cubicBezTo>
                    <a:pt x="2151443" y="154268"/>
                    <a:pt x="2170031" y="154589"/>
                    <a:pt x="2188299" y="156832"/>
                  </a:cubicBezTo>
                  <a:cubicBezTo>
                    <a:pt x="2203042" y="158755"/>
                    <a:pt x="2215220" y="176062"/>
                    <a:pt x="2228681" y="186958"/>
                  </a:cubicBezTo>
                  <a:cubicBezTo>
                    <a:pt x="2226758" y="190804"/>
                    <a:pt x="2225476" y="194650"/>
                    <a:pt x="2223553" y="198496"/>
                  </a:cubicBezTo>
                  <a:cubicBezTo>
                    <a:pt x="2179967" y="198496"/>
                    <a:pt x="2136379" y="200419"/>
                    <a:pt x="2093434" y="196573"/>
                  </a:cubicBezTo>
                  <a:cubicBezTo>
                    <a:pt x="2085101" y="196573"/>
                    <a:pt x="2078691" y="174780"/>
                    <a:pt x="2067795" y="155550"/>
                  </a:cubicBezTo>
                  <a:cubicBezTo>
                    <a:pt x="2090870" y="155550"/>
                    <a:pt x="2111862" y="154749"/>
                    <a:pt x="2131653" y="154509"/>
                  </a:cubicBezTo>
                  <a:close/>
                  <a:moveTo>
                    <a:pt x="1981184" y="154509"/>
                  </a:moveTo>
                  <a:cubicBezTo>
                    <a:pt x="2000173" y="154268"/>
                    <a:pt x="2019082" y="154589"/>
                    <a:pt x="2037670" y="156832"/>
                  </a:cubicBezTo>
                  <a:cubicBezTo>
                    <a:pt x="2051130" y="158755"/>
                    <a:pt x="2062027" y="177984"/>
                    <a:pt x="2074206" y="189521"/>
                  </a:cubicBezTo>
                  <a:cubicBezTo>
                    <a:pt x="2072282" y="192727"/>
                    <a:pt x="2069719" y="196572"/>
                    <a:pt x="2067796" y="199777"/>
                  </a:cubicBezTo>
                  <a:cubicBezTo>
                    <a:pt x="2026773" y="199777"/>
                    <a:pt x="1985751" y="202341"/>
                    <a:pt x="1945369" y="197854"/>
                  </a:cubicBezTo>
                  <a:cubicBezTo>
                    <a:pt x="1934472" y="196572"/>
                    <a:pt x="1926140" y="176061"/>
                    <a:pt x="1916525" y="163883"/>
                  </a:cubicBezTo>
                  <a:cubicBezTo>
                    <a:pt x="1919730" y="161960"/>
                    <a:pt x="1922293" y="158755"/>
                    <a:pt x="1924217" y="155550"/>
                  </a:cubicBezTo>
                  <a:cubicBezTo>
                    <a:pt x="1943126" y="155550"/>
                    <a:pt x="1962195" y="154749"/>
                    <a:pt x="1981184" y="154509"/>
                  </a:cubicBezTo>
                  <a:close/>
                  <a:moveTo>
                    <a:pt x="1190296" y="154268"/>
                  </a:moveTo>
                  <a:cubicBezTo>
                    <a:pt x="1212731" y="154268"/>
                    <a:pt x="1235164" y="154268"/>
                    <a:pt x="1257599" y="154910"/>
                  </a:cubicBezTo>
                  <a:cubicBezTo>
                    <a:pt x="1296058" y="155550"/>
                    <a:pt x="1296698" y="156192"/>
                    <a:pt x="1289006" y="198496"/>
                  </a:cubicBezTo>
                  <a:cubicBezTo>
                    <a:pt x="1245420" y="198496"/>
                    <a:pt x="1201193" y="198496"/>
                    <a:pt x="1156965" y="198496"/>
                  </a:cubicBezTo>
                  <a:cubicBezTo>
                    <a:pt x="1149274" y="156832"/>
                    <a:pt x="1151197" y="154910"/>
                    <a:pt x="1190296" y="154268"/>
                  </a:cubicBezTo>
                  <a:close/>
                  <a:moveTo>
                    <a:pt x="1039666" y="152987"/>
                  </a:moveTo>
                  <a:cubicBezTo>
                    <a:pt x="1067227" y="152987"/>
                    <a:pt x="1094789" y="152345"/>
                    <a:pt x="1122351" y="154909"/>
                  </a:cubicBezTo>
                  <a:cubicBezTo>
                    <a:pt x="1128120" y="155550"/>
                    <a:pt x="1138375" y="169011"/>
                    <a:pt x="1137735" y="175420"/>
                  </a:cubicBezTo>
                  <a:cubicBezTo>
                    <a:pt x="1137093" y="184394"/>
                    <a:pt x="1128120" y="199137"/>
                    <a:pt x="1121710" y="199137"/>
                  </a:cubicBezTo>
                  <a:cubicBezTo>
                    <a:pt x="1080047" y="201059"/>
                    <a:pt x="1039024" y="200418"/>
                    <a:pt x="998002" y="200418"/>
                  </a:cubicBezTo>
                  <a:cubicBezTo>
                    <a:pt x="998643" y="154269"/>
                    <a:pt x="999284" y="152987"/>
                    <a:pt x="1039666" y="152987"/>
                  </a:cubicBezTo>
                  <a:close/>
                  <a:moveTo>
                    <a:pt x="879422" y="152987"/>
                  </a:moveTo>
                  <a:cubicBezTo>
                    <a:pt x="912752" y="152346"/>
                    <a:pt x="946724" y="152987"/>
                    <a:pt x="981978" y="152987"/>
                  </a:cubicBezTo>
                  <a:cubicBezTo>
                    <a:pt x="986464" y="188241"/>
                    <a:pt x="978132" y="203624"/>
                    <a:pt x="945442" y="201701"/>
                  </a:cubicBezTo>
                  <a:cubicBezTo>
                    <a:pt x="911470" y="199137"/>
                    <a:pt x="877498" y="201060"/>
                    <a:pt x="844168" y="201060"/>
                  </a:cubicBezTo>
                  <a:cubicBezTo>
                    <a:pt x="839040" y="160679"/>
                    <a:pt x="844168" y="153628"/>
                    <a:pt x="879422" y="152987"/>
                  </a:cubicBezTo>
                  <a:close/>
                  <a:moveTo>
                    <a:pt x="727509" y="152346"/>
                  </a:moveTo>
                  <a:cubicBezTo>
                    <a:pt x="760840" y="152346"/>
                    <a:pt x="794171" y="152988"/>
                    <a:pt x="828143" y="152988"/>
                  </a:cubicBezTo>
                  <a:cubicBezTo>
                    <a:pt x="830065" y="189523"/>
                    <a:pt x="819169" y="203624"/>
                    <a:pt x="786479" y="201060"/>
                  </a:cubicBezTo>
                  <a:cubicBezTo>
                    <a:pt x="752507" y="198496"/>
                    <a:pt x="718536" y="200419"/>
                    <a:pt x="684564" y="200419"/>
                  </a:cubicBezTo>
                  <a:cubicBezTo>
                    <a:pt x="686487" y="156833"/>
                    <a:pt x="689692" y="152988"/>
                    <a:pt x="727509" y="152346"/>
                  </a:cubicBezTo>
                  <a:close/>
                  <a:moveTo>
                    <a:pt x="136528" y="152346"/>
                  </a:moveTo>
                  <a:cubicBezTo>
                    <a:pt x="207677" y="153628"/>
                    <a:pt x="278826" y="152346"/>
                    <a:pt x="351896" y="152346"/>
                  </a:cubicBezTo>
                  <a:cubicBezTo>
                    <a:pt x="346128" y="190804"/>
                    <a:pt x="328181" y="201700"/>
                    <a:pt x="295491" y="201060"/>
                  </a:cubicBezTo>
                  <a:cubicBezTo>
                    <a:pt x="224342" y="198496"/>
                    <a:pt x="153194" y="200418"/>
                    <a:pt x="79481" y="200418"/>
                  </a:cubicBezTo>
                  <a:cubicBezTo>
                    <a:pt x="88455" y="169011"/>
                    <a:pt x="101916" y="151063"/>
                    <a:pt x="136528" y="152346"/>
                  </a:cubicBezTo>
                  <a:close/>
                  <a:moveTo>
                    <a:pt x="570471" y="151705"/>
                  </a:moveTo>
                  <a:cubicBezTo>
                    <a:pt x="605083" y="154269"/>
                    <a:pt x="639055" y="152346"/>
                    <a:pt x="673027" y="152346"/>
                  </a:cubicBezTo>
                  <a:cubicBezTo>
                    <a:pt x="673668" y="194009"/>
                    <a:pt x="655080" y="202983"/>
                    <a:pt x="623671" y="200419"/>
                  </a:cubicBezTo>
                  <a:cubicBezTo>
                    <a:pt x="590982" y="197855"/>
                    <a:pt x="558292" y="199778"/>
                    <a:pt x="523679" y="199778"/>
                  </a:cubicBezTo>
                  <a:cubicBezTo>
                    <a:pt x="525602" y="167088"/>
                    <a:pt x="537140" y="149782"/>
                    <a:pt x="570471" y="151705"/>
                  </a:cubicBezTo>
                  <a:close/>
                  <a:moveTo>
                    <a:pt x="415353" y="151704"/>
                  </a:moveTo>
                  <a:cubicBezTo>
                    <a:pt x="448684" y="153627"/>
                    <a:pt x="482656" y="152345"/>
                    <a:pt x="517910" y="152345"/>
                  </a:cubicBezTo>
                  <a:cubicBezTo>
                    <a:pt x="515987" y="188881"/>
                    <a:pt x="501886" y="203623"/>
                    <a:pt x="467913" y="201059"/>
                  </a:cubicBezTo>
                  <a:cubicBezTo>
                    <a:pt x="434583" y="197854"/>
                    <a:pt x="400611" y="200418"/>
                    <a:pt x="365357" y="200418"/>
                  </a:cubicBezTo>
                  <a:cubicBezTo>
                    <a:pt x="369843" y="165806"/>
                    <a:pt x="382663" y="150422"/>
                    <a:pt x="415353" y="151704"/>
                  </a:cubicBezTo>
                  <a:close/>
                  <a:moveTo>
                    <a:pt x="1239010" y="101067"/>
                  </a:moveTo>
                  <a:cubicBezTo>
                    <a:pt x="1281315" y="101067"/>
                    <a:pt x="1324261" y="101067"/>
                    <a:pt x="1370411" y="101067"/>
                  </a:cubicBezTo>
                  <a:cubicBezTo>
                    <a:pt x="1371052" y="115169"/>
                    <a:pt x="1371693" y="126065"/>
                    <a:pt x="1372334" y="139526"/>
                  </a:cubicBezTo>
                  <a:cubicBezTo>
                    <a:pt x="1326183" y="139526"/>
                    <a:pt x="1283878" y="139526"/>
                    <a:pt x="1239010" y="139526"/>
                  </a:cubicBezTo>
                  <a:cubicBezTo>
                    <a:pt x="1239010" y="126707"/>
                    <a:pt x="1239010" y="115169"/>
                    <a:pt x="1239010" y="101067"/>
                  </a:cubicBezTo>
                  <a:close/>
                  <a:moveTo>
                    <a:pt x="1088380" y="100426"/>
                  </a:moveTo>
                  <a:cubicBezTo>
                    <a:pt x="1133249" y="100426"/>
                    <a:pt x="1175553" y="100426"/>
                    <a:pt x="1220421" y="100426"/>
                  </a:cubicBezTo>
                  <a:cubicBezTo>
                    <a:pt x="1220421" y="113887"/>
                    <a:pt x="1220421" y="124784"/>
                    <a:pt x="1220421" y="138885"/>
                  </a:cubicBezTo>
                  <a:cubicBezTo>
                    <a:pt x="1175553" y="138885"/>
                    <a:pt x="1131967" y="138885"/>
                    <a:pt x="1083894" y="138885"/>
                  </a:cubicBezTo>
                  <a:cubicBezTo>
                    <a:pt x="1085816" y="125424"/>
                    <a:pt x="1087099" y="113887"/>
                    <a:pt x="1088380" y="100426"/>
                  </a:cubicBezTo>
                  <a:close/>
                  <a:moveTo>
                    <a:pt x="2437240" y="99385"/>
                  </a:moveTo>
                  <a:cubicBezTo>
                    <a:pt x="2456068" y="99144"/>
                    <a:pt x="2474817" y="99465"/>
                    <a:pt x="2493405" y="101708"/>
                  </a:cubicBezTo>
                  <a:cubicBezTo>
                    <a:pt x="2506866" y="103631"/>
                    <a:pt x="2518404" y="122860"/>
                    <a:pt x="2530582" y="133757"/>
                  </a:cubicBezTo>
                  <a:cubicBezTo>
                    <a:pt x="2529300" y="136963"/>
                    <a:pt x="2528018" y="139526"/>
                    <a:pt x="2526095" y="142090"/>
                  </a:cubicBezTo>
                  <a:cubicBezTo>
                    <a:pt x="2486995" y="142090"/>
                    <a:pt x="2447896" y="144654"/>
                    <a:pt x="2409437" y="140809"/>
                  </a:cubicBezTo>
                  <a:cubicBezTo>
                    <a:pt x="2397258" y="139526"/>
                    <a:pt x="2387002" y="120296"/>
                    <a:pt x="2376106" y="109400"/>
                  </a:cubicBezTo>
                  <a:cubicBezTo>
                    <a:pt x="2377388" y="106195"/>
                    <a:pt x="2379311" y="103631"/>
                    <a:pt x="2380593" y="100426"/>
                  </a:cubicBezTo>
                  <a:cubicBezTo>
                    <a:pt x="2399502" y="100426"/>
                    <a:pt x="2418411" y="99625"/>
                    <a:pt x="2437240" y="99385"/>
                  </a:cubicBezTo>
                  <a:close/>
                  <a:moveTo>
                    <a:pt x="1595314" y="99225"/>
                  </a:moveTo>
                  <a:cubicBezTo>
                    <a:pt x="1616226" y="99145"/>
                    <a:pt x="1635776" y="99465"/>
                    <a:pt x="1655005" y="101067"/>
                  </a:cubicBezTo>
                  <a:cubicBezTo>
                    <a:pt x="1663979" y="101709"/>
                    <a:pt x="1671029" y="122220"/>
                    <a:pt x="1678721" y="133116"/>
                  </a:cubicBezTo>
                  <a:cubicBezTo>
                    <a:pt x="1676798" y="136322"/>
                    <a:pt x="1674875" y="138886"/>
                    <a:pt x="1672952" y="141450"/>
                  </a:cubicBezTo>
                  <a:cubicBezTo>
                    <a:pt x="1633212" y="141450"/>
                    <a:pt x="1592830" y="143372"/>
                    <a:pt x="1553089" y="140168"/>
                  </a:cubicBezTo>
                  <a:cubicBezTo>
                    <a:pt x="1544757" y="139526"/>
                    <a:pt x="1538987" y="118374"/>
                    <a:pt x="1527450" y="99785"/>
                  </a:cubicBezTo>
                  <a:cubicBezTo>
                    <a:pt x="1552128" y="99785"/>
                    <a:pt x="1574402" y="99305"/>
                    <a:pt x="1595314" y="99225"/>
                  </a:cubicBezTo>
                  <a:close/>
                  <a:moveTo>
                    <a:pt x="1447969" y="99225"/>
                  </a:moveTo>
                  <a:cubicBezTo>
                    <a:pt x="1467839" y="99145"/>
                    <a:pt x="1487710" y="99465"/>
                    <a:pt x="1507580" y="101067"/>
                  </a:cubicBezTo>
                  <a:cubicBezTo>
                    <a:pt x="1515271" y="101709"/>
                    <a:pt x="1521040" y="122861"/>
                    <a:pt x="1532578" y="142090"/>
                  </a:cubicBezTo>
                  <a:cubicBezTo>
                    <a:pt x="1481941" y="142090"/>
                    <a:pt x="1442841" y="144013"/>
                    <a:pt x="1404382" y="140808"/>
                  </a:cubicBezTo>
                  <a:cubicBezTo>
                    <a:pt x="1396049" y="140168"/>
                    <a:pt x="1388999" y="120297"/>
                    <a:pt x="1381307" y="109400"/>
                  </a:cubicBezTo>
                  <a:cubicBezTo>
                    <a:pt x="1383871" y="106195"/>
                    <a:pt x="1385794" y="102991"/>
                    <a:pt x="1388358" y="99785"/>
                  </a:cubicBezTo>
                  <a:cubicBezTo>
                    <a:pt x="1408228" y="99785"/>
                    <a:pt x="1428098" y="99305"/>
                    <a:pt x="1447969" y="99225"/>
                  </a:cubicBezTo>
                  <a:close/>
                  <a:moveTo>
                    <a:pt x="2138303" y="99144"/>
                  </a:moveTo>
                  <a:cubicBezTo>
                    <a:pt x="2180607" y="99144"/>
                    <a:pt x="2222912" y="99144"/>
                    <a:pt x="2264575" y="99144"/>
                  </a:cubicBezTo>
                  <a:cubicBezTo>
                    <a:pt x="2362646" y="99144"/>
                    <a:pt x="2362646" y="99144"/>
                    <a:pt x="2408156" y="186318"/>
                  </a:cubicBezTo>
                  <a:cubicBezTo>
                    <a:pt x="2410078" y="190164"/>
                    <a:pt x="2412001" y="194009"/>
                    <a:pt x="2415206" y="202342"/>
                  </a:cubicBezTo>
                  <a:cubicBezTo>
                    <a:pt x="2361364" y="202342"/>
                    <a:pt x="2311367" y="203624"/>
                    <a:pt x="2262011" y="201060"/>
                  </a:cubicBezTo>
                  <a:cubicBezTo>
                    <a:pt x="2253679" y="200419"/>
                    <a:pt x="2242141" y="185677"/>
                    <a:pt x="2238296" y="174780"/>
                  </a:cubicBezTo>
                  <a:cubicBezTo>
                    <a:pt x="2228681" y="148499"/>
                    <a:pt x="2213297" y="137603"/>
                    <a:pt x="2185735" y="141449"/>
                  </a:cubicBezTo>
                  <a:cubicBezTo>
                    <a:pt x="2157532" y="145936"/>
                    <a:pt x="2141508" y="133116"/>
                    <a:pt x="2138303" y="99144"/>
                  </a:cubicBezTo>
                  <a:close/>
                  <a:moveTo>
                    <a:pt x="2041435" y="98984"/>
                  </a:moveTo>
                  <a:cubicBezTo>
                    <a:pt x="2060744" y="98824"/>
                    <a:pt x="2079973" y="99144"/>
                    <a:pt x="2099203" y="101067"/>
                  </a:cubicBezTo>
                  <a:cubicBezTo>
                    <a:pt x="2110100" y="102349"/>
                    <a:pt x="2119073" y="120938"/>
                    <a:pt x="2128688" y="131835"/>
                  </a:cubicBezTo>
                  <a:cubicBezTo>
                    <a:pt x="2126764" y="135680"/>
                    <a:pt x="2124842" y="138886"/>
                    <a:pt x="2122919" y="142090"/>
                  </a:cubicBezTo>
                  <a:cubicBezTo>
                    <a:pt x="2084461" y="142090"/>
                    <a:pt x="2046002" y="144654"/>
                    <a:pt x="2008824" y="140808"/>
                  </a:cubicBezTo>
                  <a:cubicBezTo>
                    <a:pt x="1997288" y="139526"/>
                    <a:pt x="1987673" y="120297"/>
                    <a:pt x="1977417" y="109400"/>
                  </a:cubicBezTo>
                  <a:cubicBezTo>
                    <a:pt x="1979339" y="106195"/>
                    <a:pt x="1981263" y="102991"/>
                    <a:pt x="1983185" y="99785"/>
                  </a:cubicBezTo>
                  <a:cubicBezTo>
                    <a:pt x="2002735" y="99785"/>
                    <a:pt x="2022125" y="99144"/>
                    <a:pt x="2041435" y="98984"/>
                  </a:cubicBezTo>
                  <a:close/>
                  <a:moveTo>
                    <a:pt x="1892487" y="98984"/>
                  </a:moveTo>
                  <a:cubicBezTo>
                    <a:pt x="1911396" y="98824"/>
                    <a:pt x="1930305" y="99144"/>
                    <a:pt x="1949214" y="101067"/>
                  </a:cubicBezTo>
                  <a:cubicBezTo>
                    <a:pt x="1960111" y="102349"/>
                    <a:pt x="1969725" y="121579"/>
                    <a:pt x="1979981" y="132476"/>
                  </a:cubicBezTo>
                  <a:cubicBezTo>
                    <a:pt x="1976776" y="135680"/>
                    <a:pt x="1974212" y="138886"/>
                    <a:pt x="1971648" y="142090"/>
                  </a:cubicBezTo>
                  <a:cubicBezTo>
                    <a:pt x="1934472" y="142090"/>
                    <a:pt x="1897295" y="144654"/>
                    <a:pt x="1860759" y="140808"/>
                  </a:cubicBezTo>
                  <a:cubicBezTo>
                    <a:pt x="1849221" y="139526"/>
                    <a:pt x="1838966" y="120938"/>
                    <a:pt x="1828710" y="110041"/>
                  </a:cubicBezTo>
                  <a:cubicBezTo>
                    <a:pt x="1831274" y="106837"/>
                    <a:pt x="1833197" y="102991"/>
                    <a:pt x="1835761" y="99785"/>
                  </a:cubicBezTo>
                  <a:cubicBezTo>
                    <a:pt x="1854670" y="99785"/>
                    <a:pt x="1873579" y="99144"/>
                    <a:pt x="1892487" y="98984"/>
                  </a:cubicBezTo>
                  <a:close/>
                  <a:moveTo>
                    <a:pt x="1744021" y="98343"/>
                  </a:moveTo>
                  <a:cubicBezTo>
                    <a:pt x="1762529" y="98183"/>
                    <a:pt x="1780957" y="98503"/>
                    <a:pt x="1799225" y="100426"/>
                  </a:cubicBezTo>
                  <a:cubicBezTo>
                    <a:pt x="1810122" y="101708"/>
                    <a:pt x="1819096" y="120297"/>
                    <a:pt x="1828710" y="130553"/>
                  </a:cubicBezTo>
                  <a:cubicBezTo>
                    <a:pt x="1826787" y="133757"/>
                    <a:pt x="1824223" y="137603"/>
                    <a:pt x="1822300" y="140809"/>
                  </a:cubicBezTo>
                  <a:cubicBezTo>
                    <a:pt x="1782559" y="140809"/>
                    <a:pt x="1742178" y="142731"/>
                    <a:pt x="1703078" y="139527"/>
                  </a:cubicBezTo>
                  <a:cubicBezTo>
                    <a:pt x="1694746" y="138885"/>
                    <a:pt x="1688336" y="119015"/>
                    <a:pt x="1681285" y="108118"/>
                  </a:cubicBezTo>
                  <a:cubicBezTo>
                    <a:pt x="1683849" y="105554"/>
                    <a:pt x="1686413" y="102350"/>
                    <a:pt x="1688336" y="99144"/>
                  </a:cubicBezTo>
                  <a:cubicBezTo>
                    <a:pt x="1706924" y="99144"/>
                    <a:pt x="1725513" y="98503"/>
                    <a:pt x="1744021" y="98343"/>
                  </a:cubicBezTo>
                  <a:close/>
                  <a:moveTo>
                    <a:pt x="971723" y="97222"/>
                  </a:moveTo>
                  <a:cubicBezTo>
                    <a:pt x="1004412" y="99145"/>
                    <a:pt x="1037101" y="97863"/>
                    <a:pt x="1070432" y="97863"/>
                  </a:cubicBezTo>
                  <a:cubicBezTo>
                    <a:pt x="1075560" y="130553"/>
                    <a:pt x="1065946" y="144013"/>
                    <a:pt x="1033897" y="142090"/>
                  </a:cubicBezTo>
                  <a:cubicBezTo>
                    <a:pt x="1001848" y="140167"/>
                    <a:pt x="969158" y="141449"/>
                    <a:pt x="935827" y="141449"/>
                  </a:cubicBezTo>
                  <a:cubicBezTo>
                    <a:pt x="930699" y="106196"/>
                    <a:pt x="942878" y="95299"/>
                    <a:pt x="971723" y="97222"/>
                  </a:cubicBezTo>
                  <a:close/>
                  <a:moveTo>
                    <a:pt x="819810" y="97222"/>
                  </a:moveTo>
                  <a:cubicBezTo>
                    <a:pt x="852500" y="99145"/>
                    <a:pt x="885190" y="97863"/>
                    <a:pt x="917880" y="97863"/>
                  </a:cubicBezTo>
                  <a:cubicBezTo>
                    <a:pt x="924930" y="130553"/>
                    <a:pt x="915316" y="143372"/>
                    <a:pt x="884549" y="142090"/>
                  </a:cubicBezTo>
                  <a:cubicBezTo>
                    <a:pt x="851218" y="140167"/>
                    <a:pt x="817246" y="141449"/>
                    <a:pt x="783916" y="141449"/>
                  </a:cubicBezTo>
                  <a:cubicBezTo>
                    <a:pt x="779429" y="108118"/>
                    <a:pt x="790325" y="95940"/>
                    <a:pt x="819810" y="97222"/>
                  </a:cubicBezTo>
                  <a:close/>
                  <a:moveTo>
                    <a:pt x="519191" y="96581"/>
                  </a:moveTo>
                  <a:cubicBezTo>
                    <a:pt x="551881" y="98503"/>
                    <a:pt x="584571" y="97221"/>
                    <a:pt x="619184" y="97221"/>
                  </a:cubicBezTo>
                  <a:cubicBezTo>
                    <a:pt x="618543" y="131834"/>
                    <a:pt x="604441" y="144013"/>
                    <a:pt x="574956" y="142089"/>
                  </a:cubicBezTo>
                  <a:cubicBezTo>
                    <a:pt x="542267" y="140167"/>
                    <a:pt x="509577" y="141449"/>
                    <a:pt x="474964" y="141449"/>
                  </a:cubicBezTo>
                  <a:cubicBezTo>
                    <a:pt x="476886" y="108759"/>
                    <a:pt x="489065" y="95299"/>
                    <a:pt x="519191" y="96581"/>
                  </a:cubicBezTo>
                  <a:close/>
                  <a:moveTo>
                    <a:pt x="670463" y="96580"/>
                  </a:moveTo>
                  <a:cubicBezTo>
                    <a:pt x="703152" y="98503"/>
                    <a:pt x="736483" y="97221"/>
                    <a:pt x="769814" y="97221"/>
                  </a:cubicBezTo>
                  <a:cubicBezTo>
                    <a:pt x="771096" y="133116"/>
                    <a:pt x="756353" y="144012"/>
                    <a:pt x="726869" y="142089"/>
                  </a:cubicBezTo>
                  <a:cubicBezTo>
                    <a:pt x="694820" y="140166"/>
                    <a:pt x="662130" y="141448"/>
                    <a:pt x="628799" y="141448"/>
                  </a:cubicBezTo>
                  <a:cubicBezTo>
                    <a:pt x="627517" y="106836"/>
                    <a:pt x="640336" y="95298"/>
                    <a:pt x="670463" y="96580"/>
                  </a:cubicBezTo>
                  <a:close/>
                  <a:moveTo>
                    <a:pt x="381621" y="95539"/>
                  </a:moveTo>
                  <a:cubicBezTo>
                    <a:pt x="406699" y="94016"/>
                    <a:pt x="437466" y="95298"/>
                    <a:pt x="467271" y="100426"/>
                  </a:cubicBezTo>
                  <a:cubicBezTo>
                    <a:pt x="460862" y="138243"/>
                    <a:pt x="458298" y="141448"/>
                    <a:pt x="423044" y="141448"/>
                  </a:cubicBezTo>
                  <a:cubicBezTo>
                    <a:pt x="330744" y="141448"/>
                    <a:pt x="238443" y="141448"/>
                    <a:pt x="146142" y="141448"/>
                  </a:cubicBezTo>
                  <a:cubicBezTo>
                    <a:pt x="136528" y="141448"/>
                    <a:pt x="127554" y="139526"/>
                    <a:pt x="116657" y="138884"/>
                  </a:cubicBezTo>
                  <a:cubicBezTo>
                    <a:pt x="124349" y="109400"/>
                    <a:pt x="138450" y="95298"/>
                    <a:pt x="168576" y="96580"/>
                  </a:cubicBezTo>
                  <a:cubicBezTo>
                    <a:pt x="212163" y="98503"/>
                    <a:pt x="255749" y="96580"/>
                    <a:pt x="299336" y="97862"/>
                  </a:cubicBezTo>
                  <a:cubicBezTo>
                    <a:pt x="308310" y="97862"/>
                    <a:pt x="316642" y="103631"/>
                    <a:pt x="330103" y="107477"/>
                  </a:cubicBezTo>
                  <a:cubicBezTo>
                    <a:pt x="337154" y="101388"/>
                    <a:pt x="356543" y="97061"/>
                    <a:pt x="381621" y="95539"/>
                  </a:cubicBezTo>
                  <a:close/>
                  <a:moveTo>
                    <a:pt x="1482582" y="48507"/>
                  </a:moveTo>
                  <a:cubicBezTo>
                    <a:pt x="1526810" y="48507"/>
                    <a:pt x="1569114" y="48507"/>
                    <a:pt x="1611418" y="48507"/>
                  </a:cubicBezTo>
                  <a:cubicBezTo>
                    <a:pt x="1613341" y="61327"/>
                    <a:pt x="1615264" y="71583"/>
                    <a:pt x="1617187" y="83761"/>
                  </a:cubicBezTo>
                  <a:cubicBezTo>
                    <a:pt x="1573600" y="83761"/>
                    <a:pt x="1532578" y="83761"/>
                    <a:pt x="1488992" y="83761"/>
                  </a:cubicBezTo>
                  <a:cubicBezTo>
                    <a:pt x="1487069" y="72864"/>
                    <a:pt x="1485146" y="61968"/>
                    <a:pt x="1482582" y="48507"/>
                  </a:cubicBezTo>
                  <a:close/>
                  <a:moveTo>
                    <a:pt x="2407114" y="47705"/>
                  </a:moveTo>
                  <a:cubicBezTo>
                    <a:pt x="2425942" y="47545"/>
                    <a:pt x="2444691" y="47865"/>
                    <a:pt x="2463279" y="49788"/>
                  </a:cubicBezTo>
                  <a:cubicBezTo>
                    <a:pt x="2474176" y="51070"/>
                    <a:pt x="2483791" y="69018"/>
                    <a:pt x="2501097" y="86325"/>
                  </a:cubicBezTo>
                  <a:cubicBezTo>
                    <a:pt x="2453024" y="86325"/>
                    <a:pt x="2415847" y="88889"/>
                    <a:pt x="2379311" y="85043"/>
                  </a:cubicBezTo>
                  <a:cubicBezTo>
                    <a:pt x="2367773" y="83761"/>
                    <a:pt x="2356877" y="67095"/>
                    <a:pt x="2345980" y="58121"/>
                  </a:cubicBezTo>
                  <a:cubicBezTo>
                    <a:pt x="2347262" y="54916"/>
                    <a:pt x="2348544" y="51712"/>
                    <a:pt x="2350467" y="48506"/>
                  </a:cubicBezTo>
                  <a:cubicBezTo>
                    <a:pt x="2369376" y="48506"/>
                    <a:pt x="2388285" y="47865"/>
                    <a:pt x="2407114" y="47705"/>
                  </a:cubicBezTo>
                  <a:close/>
                  <a:moveTo>
                    <a:pt x="1830873" y="47306"/>
                  </a:moveTo>
                  <a:cubicBezTo>
                    <a:pt x="1849702" y="47226"/>
                    <a:pt x="1868451" y="47546"/>
                    <a:pt x="1887039" y="49148"/>
                  </a:cubicBezTo>
                  <a:cubicBezTo>
                    <a:pt x="1896012" y="49790"/>
                    <a:pt x="1903704" y="67737"/>
                    <a:pt x="1912037" y="77993"/>
                  </a:cubicBezTo>
                  <a:cubicBezTo>
                    <a:pt x="1909473" y="80557"/>
                    <a:pt x="1907550" y="83121"/>
                    <a:pt x="1906268" y="85685"/>
                  </a:cubicBezTo>
                  <a:cubicBezTo>
                    <a:pt x="1869092" y="85685"/>
                    <a:pt x="1831914" y="87607"/>
                    <a:pt x="1794738" y="84403"/>
                  </a:cubicBezTo>
                  <a:cubicBezTo>
                    <a:pt x="1785123" y="83761"/>
                    <a:pt x="1776791" y="67096"/>
                    <a:pt x="1768458" y="57481"/>
                  </a:cubicBezTo>
                  <a:cubicBezTo>
                    <a:pt x="1770381" y="54276"/>
                    <a:pt x="1772304" y="51072"/>
                    <a:pt x="1774226" y="47866"/>
                  </a:cubicBezTo>
                  <a:cubicBezTo>
                    <a:pt x="1793135" y="47866"/>
                    <a:pt x="1812044" y="47386"/>
                    <a:pt x="1830873" y="47306"/>
                  </a:cubicBezTo>
                  <a:close/>
                  <a:moveTo>
                    <a:pt x="1972851" y="46665"/>
                  </a:moveTo>
                  <a:cubicBezTo>
                    <a:pt x="1992641" y="46585"/>
                    <a:pt x="2011069" y="46905"/>
                    <a:pt x="2029336" y="48507"/>
                  </a:cubicBezTo>
                  <a:cubicBezTo>
                    <a:pt x="2039593" y="49149"/>
                    <a:pt x="2047925" y="65814"/>
                    <a:pt x="2057539" y="75429"/>
                  </a:cubicBezTo>
                  <a:cubicBezTo>
                    <a:pt x="2056258" y="78634"/>
                    <a:pt x="2054335" y="81838"/>
                    <a:pt x="2053053" y="85044"/>
                  </a:cubicBezTo>
                  <a:cubicBezTo>
                    <a:pt x="2014594" y="85044"/>
                    <a:pt x="1976136" y="86966"/>
                    <a:pt x="1938318" y="83762"/>
                  </a:cubicBezTo>
                  <a:cubicBezTo>
                    <a:pt x="1929344" y="83120"/>
                    <a:pt x="1921652" y="64532"/>
                    <a:pt x="1908192" y="47225"/>
                  </a:cubicBezTo>
                  <a:cubicBezTo>
                    <a:pt x="1931908" y="47225"/>
                    <a:pt x="1953060" y="46745"/>
                    <a:pt x="1972851" y="46665"/>
                  </a:cubicBezTo>
                  <a:close/>
                  <a:moveTo>
                    <a:pt x="1687695" y="46665"/>
                  </a:moveTo>
                  <a:cubicBezTo>
                    <a:pt x="1706924" y="46585"/>
                    <a:pt x="1726153" y="46905"/>
                    <a:pt x="1745383" y="48507"/>
                  </a:cubicBezTo>
                  <a:cubicBezTo>
                    <a:pt x="1753074" y="49149"/>
                    <a:pt x="1759484" y="67096"/>
                    <a:pt x="1766535" y="77352"/>
                  </a:cubicBezTo>
                  <a:cubicBezTo>
                    <a:pt x="1763330" y="79916"/>
                    <a:pt x="1761407" y="83120"/>
                    <a:pt x="1759484" y="85684"/>
                  </a:cubicBezTo>
                  <a:cubicBezTo>
                    <a:pt x="1723589" y="85684"/>
                    <a:pt x="1687695" y="87608"/>
                    <a:pt x="1652441" y="84402"/>
                  </a:cubicBezTo>
                  <a:cubicBezTo>
                    <a:pt x="1642186" y="83762"/>
                    <a:pt x="1633212" y="68378"/>
                    <a:pt x="1623597" y="59404"/>
                  </a:cubicBezTo>
                  <a:cubicBezTo>
                    <a:pt x="1625520" y="55558"/>
                    <a:pt x="1627443" y="51071"/>
                    <a:pt x="1630007" y="47225"/>
                  </a:cubicBezTo>
                  <a:cubicBezTo>
                    <a:pt x="1649236" y="47225"/>
                    <a:pt x="1668465" y="46745"/>
                    <a:pt x="1687695" y="46665"/>
                  </a:cubicBezTo>
                  <a:close/>
                  <a:moveTo>
                    <a:pt x="2062666" y="46584"/>
                  </a:moveTo>
                  <a:cubicBezTo>
                    <a:pt x="2110099" y="46584"/>
                    <a:pt x="2158172" y="46584"/>
                    <a:pt x="2205605" y="46584"/>
                  </a:cubicBezTo>
                  <a:cubicBezTo>
                    <a:pt x="2236372" y="46584"/>
                    <a:pt x="2267779" y="48506"/>
                    <a:pt x="2298547" y="46584"/>
                  </a:cubicBezTo>
                  <a:cubicBezTo>
                    <a:pt x="2325467" y="44661"/>
                    <a:pt x="2339570" y="56198"/>
                    <a:pt x="2346620" y="85683"/>
                  </a:cubicBezTo>
                  <a:cubicBezTo>
                    <a:pt x="2258806" y="85683"/>
                    <a:pt x="2174197" y="86965"/>
                    <a:pt x="2090229" y="84402"/>
                  </a:cubicBezTo>
                  <a:cubicBezTo>
                    <a:pt x="2078691" y="84402"/>
                    <a:pt x="2067795" y="66454"/>
                    <a:pt x="2056898" y="56840"/>
                  </a:cubicBezTo>
                  <a:cubicBezTo>
                    <a:pt x="2058821" y="53634"/>
                    <a:pt x="2060744" y="50430"/>
                    <a:pt x="2062666" y="46584"/>
                  </a:cubicBezTo>
                  <a:close/>
                  <a:moveTo>
                    <a:pt x="1367205" y="45303"/>
                  </a:moveTo>
                  <a:cubicBezTo>
                    <a:pt x="1391563" y="46585"/>
                    <a:pt x="1415920" y="46585"/>
                    <a:pt x="1440278" y="45303"/>
                  </a:cubicBezTo>
                  <a:cubicBezTo>
                    <a:pt x="1467840" y="44662"/>
                    <a:pt x="1473608" y="58122"/>
                    <a:pt x="1467840" y="83121"/>
                  </a:cubicBezTo>
                  <a:cubicBezTo>
                    <a:pt x="1426176" y="83121"/>
                    <a:pt x="1385153" y="83121"/>
                    <a:pt x="1342849" y="83121"/>
                  </a:cubicBezTo>
                  <a:cubicBezTo>
                    <a:pt x="1334516" y="58763"/>
                    <a:pt x="1336439" y="44021"/>
                    <a:pt x="1367205" y="45303"/>
                  </a:cubicBezTo>
                  <a:close/>
                  <a:moveTo>
                    <a:pt x="1223627" y="44021"/>
                  </a:moveTo>
                  <a:cubicBezTo>
                    <a:pt x="1246702" y="45302"/>
                    <a:pt x="1270418" y="45943"/>
                    <a:pt x="1293493" y="45302"/>
                  </a:cubicBezTo>
                  <a:cubicBezTo>
                    <a:pt x="1319132" y="44021"/>
                    <a:pt x="1329388" y="53635"/>
                    <a:pt x="1320414" y="83761"/>
                  </a:cubicBezTo>
                  <a:cubicBezTo>
                    <a:pt x="1278751" y="83761"/>
                    <a:pt x="1237728" y="83761"/>
                    <a:pt x="1195423" y="83761"/>
                  </a:cubicBezTo>
                  <a:cubicBezTo>
                    <a:pt x="1187090" y="56840"/>
                    <a:pt x="1192859" y="42098"/>
                    <a:pt x="1223627" y="44021"/>
                  </a:cubicBezTo>
                  <a:close/>
                  <a:moveTo>
                    <a:pt x="919162" y="44020"/>
                  </a:moveTo>
                  <a:cubicBezTo>
                    <a:pt x="955057" y="42097"/>
                    <a:pt x="991593" y="44020"/>
                    <a:pt x="1028129" y="44020"/>
                  </a:cubicBezTo>
                  <a:cubicBezTo>
                    <a:pt x="1036462" y="78633"/>
                    <a:pt x="1023001" y="87607"/>
                    <a:pt x="995439" y="85684"/>
                  </a:cubicBezTo>
                  <a:cubicBezTo>
                    <a:pt x="964672" y="83761"/>
                    <a:pt x="933905" y="85043"/>
                    <a:pt x="900574" y="85043"/>
                  </a:cubicBezTo>
                  <a:cubicBezTo>
                    <a:pt x="896728" y="65172"/>
                    <a:pt x="892882" y="45943"/>
                    <a:pt x="919162" y="44020"/>
                  </a:cubicBezTo>
                  <a:close/>
                  <a:moveTo>
                    <a:pt x="1076842" y="43380"/>
                  </a:moveTo>
                  <a:cubicBezTo>
                    <a:pt x="1109533" y="44020"/>
                    <a:pt x="1141582" y="43380"/>
                    <a:pt x="1175553" y="43380"/>
                  </a:cubicBezTo>
                  <a:cubicBezTo>
                    <a:pt x="1175553" y="59404"/>
                    <a:pt x="1175553" y="69660"/>
                    <a:pt x="1175553" y="82479"/>
                  </a:cubicBezTo>
                  <a:cubicBezTo>
                    <a:pt x="1132608" y="82479"/>
                    <a:pt x="1090944" y="82479"/>
                    <a:pt x="1047998" y="82479"/>
                  </a:cubicBezTo>
                  <a:cubicBezTo>
                    <a:pt x="1040947" y="56840"/>
                    <a:pt x="1046716" y="42098"/>
                    <a:pt x="1076842" y="43380"/>
                  </a:cubicBezTo>
                  <a:close/>
                  <a:moveTo>
                    <a:pt x="643541" y="42739"/>
                  </a:moveTo>
                  <a:cubicBezTo>
                    <a:pt x="674949" y="44021"/>
                    <a:pt x="706357" y="43380"/>
                    <a:pt x="737765" y="43380"/>
                  </a:cubicBezTo>
                  <a:cubicBezTo>
                    <a:pt x="739688" y="77352"/>
                    <a:pt x="726868" y="87608"/>
                    <a:pt x="698665" y="85685"/>
                  </a:cubicBezTo>
                  <a:cubicBezTo>
                    <a:pt x="666616" y="83762"/>
                    <a:pt x="635209" y="85044"/>
                    <a:pt x="601237" y="85044"/>
                  </a:cubicBezTo>
                  <a:cubicBezTo>
                    <a:pt x="601237" y="52354"/>
                    <a:pt x="615338" y="41458"/>
                    <a:pt x="643541" y="42739"/>
                  </a:cubicBezTo>
                  <a:close/>
                  <a:moveTo>
                    <a:pt x="783915" y="42738"/>
                  </a:moveTo>
                  <a:cubicBezTo>
                    <a:pt x="817246" y="44020"/>
                    <a:pt x="849937" y="43379"/>
                    <a:pt x="883268" y="43379"/>
                  </a:cubicBezTo>
                  <a:cubicBezTo>
                    <a:pt x="887114" y="77351"/>
                    <a:pt x="874294" y="87607"/>
                    <a:pt x="847373" y="85684"/>
                  </a:cubicBezTo>
                  <a:cubicBezTo>
                    <a:pt x="815964" y="83761"/>
                    <a:pt x="783915" y="85043"/>
                    <a:pt x="751226" y="85043"/>
                  </a:cubicBezTo>
                  <a:cubicBezTo>
                    <a:pt x="747380" y="56199"/>
                    <a:pt x="755712" y="42097"/>
                    <a:pt x="783915" y="42738"/>
                  </a:cubicBezTo>
                  <a:close/>
                  <a:moveTo>
                    <a:pt x="496757" y="42097"/>
                  </a:moveTo>
                  <a:cubicBezTo>
                    <a:pt x="528165" y="44021"/>
                    <a:pt x="559573" y="42739"/>
                    <a:pt x="592262" y="42739"/>
                  </a:cubicBezTo>
                  <a:cubicBezTo>
                    <a:pt x="590340" y="78634"/>
                    <a:pt x="574316" y="86966"/>
                    <a:pt x="547394" y="85044"/>
                  </a:cubicBezTo>
                  <a:cubicBezTo>
                    <a:pt x="515986" y="83120"/>
                    <a:pt x="484579" y="84402"/>
                    <a:pt x="451889" y="84402"/>
                  </a:cubicBezTo>
                  <a:cubicBezTo>
                    <a:pt x="453812" y="52994"/>
                    <a:pt x="467914" y="40175"/>
                    <a:pt x="496757" y="42097"/>
                  </a:cubicBezTo>
                  <a:close/>
                  <a:moveTo>
                    <a:pt x="352537" y="42097"/>
                  </a:moveTo>
                  <a:cubicBezTo>
                    <a:pt x="382663" y="44020"/>
                    <a:pt x="413430" y="42738"/>
                    <a:pt x="444837" y="42738"/>
                  </a:cubicBezTo>
                  <a:cubicBezTo>
                    <a:pt x="440992" y="72864"/>
                    <a:pt x="430095" y="86966"/>
                    <a:pt x="401252" y="85684"/>
                  </a:cubicBezTo>
                  <a:cubicBezTo>
                    <a:pt x="369203" y="83120"/>
                    <a:pt x="336513" y="85043"/>
                    <a:pt x="301900" y="85043"/>
                  </a:cubicBezTo>
                  <a:cubicBezTo>
                    <a:pt x="307668" y="49788"/>
                    <a:pt x="324975" y="40815"/>
                    <a:pt x="352537" y="42097"/>
                  </a:cubicBezTo>
                  <a:close/>
                  <a:moveTo>
                    <a:pt x="229870" y="39344"/>
                  </a:moveTo>
                  <a:cubicBezTo>
                    <a:pt x="247377" y="39975"/>
                    <a:pt x="269210" y="42098"/>
                    <a:pt x="296772" y="45303"/>
                  </a:cubicBezTo>
                  <a:cubicBezTo>
                    <a:pt x="294208" y="72223"/>
                    <a:pt x="282671" y="86966"/>
                    <a:pt x="253186" y="85684"/>
                  </a:cubicBezTo>
                  <a:cubicBezTo>
                    <a:pt x="219214" y="83761"/>
                    <a:pt x="185883" y="85043"/>
                    <a:pt x="151270" y="85043"/>
                  </a:cubicBezTo>
                  <a:cubicBezTo>
                    <a:pt x="163769" y="48988"/>
                    <a:pt x="177350" y="37451"/>
                    <a:pt x="229870" y="39344"/>
                  </a:cubicBezTo>
                  <a:close/>
                  <a:moveTo>
                    <a:pt x="1149914" y="5561"/>
                  </a:moveTo>
                  <a:cubicBezTo>
                    <a:pt x="1180681" y="4279"/>
                    <a:pt x="1212090" y="4920"/>
                    <a:pt x="1242856" y="5561"/>
                  </a:cubicBezTo>
                  <a:cubicBezTo>
                    <a:pt x="1246702" y="5561"/>
                    <a:pt x="1254394" y="13894"/>
                    <a:pt x="1253753" y="17099"/>
                  </a:cubicBezTo>
                  <a:cubicBezTo>
                    <a:pt x="1252471" y="22867"/>
                    <a:pt x="1247343" y="31841"/>
                    <a:pt x="1242856" y="31841"/>
                  </a:cubicBezTo>
                  <a:cubicBezTo>
                    <a:pt x="1226832" y="33764"/>
                    <a:pt x="1210807" y="32482"/>
                    <a:pt x="1194783" y="32482"/>
                  </a:cubicBezTo>
                  <a:cubicBezTo>
                    <a:pt x="1180041" y="32482"/>
                    <a:pt x="1164657" y="33764"/>
                    <a:pt x="1149914" y="31841"/>
                  </a:cubicBezTo>
                  <a:cubicBezTo>
                    <a:pt x="1144787" y="31200"/>
                    <a:pt x="1136454" y="22867"/>
                    <a:pt x="1137095" y="19022"/>
                  </a:cubicBezTo>
                  <a:cubicBezTo>
                    <a:pt x="1137736" y="13894"/>
                    <a:pt x="1145428" y="5561"/>
                    <a:pt x="1149914" y="5561"/>
                  </a:cubicBezTo>
                  <a:close/>
                  <a:moveTo>
                    <a:pt x="2398300" y="5401"/>
                  </a:moveTo>
                  <a:cubicBezTo>
                    <a:pt x="2420013" y="5241"/>
                    <a:pt x="2441165" y="8767"/>
                    <a:pt x="2461356" y="26714"/>
                  </a:cubicBezTo>
                  <a:cubicBezTo>
                    <a:pt x="2405591" y="43379"/>
                    <a:pt x="2347903" y="36329"/>
                    <a:pt x="2331878" y="6202"/>
                  </a:cubicBezTo>
                  <a:cubicBezTo>
                    <a:pt x="2354312" y="9407"/>
                    <a:pt x="2376587" y="5562"/>
                    <a:pt x="2398300" y="5401"/>
                  </a:cubicBezTo>
                  <a:close/>
                  <a:moveTo>
                    <a:pt x="2240910" y="4950"/>
                  </a:moveTo>
                  <a:cubicBezTo>
                    <a:pt x="2284566" y="2035"/>
                    <a:pt x="2315694" y="13093"/>
                    <a:pt x="2324828" y="35687"/>
                  </a:cubicBezTo>
                  <a:cubicBezTo>
                    <a:pt x="2282523" y="26072"/>
                    <a:pt x="2237654" y="50429"/>
                    <a:pt x="2193427" y="12612"/>
                  </a:cubicBezTo>
                  <a:cubicBezTo>
                    <a:pt x="2210413" y="8445"/>
                    <a:pt x="2226357" y="5922"/>
                    <a:pt x="2240910" y="4950"/>
                  </a:cubicBezTo>
                  <a:close/>
                  <a:moveTo>
                    <a:pt x="1557576" y="4921"/>
                  </a:moveTo>
                  <a:cubicBezTo>
                    <a:pt x="1583856" y="3639"/>
                    <a:pt x="1610778" y="2997"/>
                    <a:pt x="1637699" y="5562"/>
                  </a:cubicBezTo>
                  <a:cubicBezTo>
                    <a:pt x="1646031" y="6203"/>
                    <a:pt x="1653082" y="17099"/>
                    <a:pt x="1661415" y="22868"/>
                  </a:cubicBezTo>
                  <a:cubicBezTo>
                    <a:pt x="1658851" y="26714"/>
                    <a:pt x="1657569" y="29919"/>
                    <a:pt x="1655646" y="33124"/>
                  </a:cubicBezTo>
                  <a:cubicBezTo>
                    <a:pt x="1622956" y="33124"/>
                    <a:pt x="1590266" y="33765"/>
                    <a:pt x="1557576" y="32483"/>
                  </a:cubicBezTo>
                  <a:cubicBezTo>
                    <a:pt x="1551166" y="32483"/>
                    <a:pt x="1545398" y="22227"/>
                    <a:pt x="1538988" y="16459"/>
                  </a:cubicBezTo>
                  <a:cubicBezTo>
                    <a:pt x="1545398" y="12613"/>
                    <a:pt x="1551166" y="5562"/>
                    <a:pt x="1557576" y="4921"/>
                  </a:cubicBezTo>
                  <a:close/>
                  <a:moveTo>
                    <a:pt x="1421689" y="4921"/>
                  </a:moveTo>
                  <a:cubicBezTo>
                    <a:pt x="1449251" y="3639"/>
                    <a:pt x="1477454" y="2997"/>
                    <a:pt x="1505016" y="5562"/>
                  </a:cubicBezTo>
                  <a:cubicBezTo>
                    <a:pt x="1512708" y="6203"/>
                    <a:pt x="1519118" y="17741"/>
                    <a:pt x="1526168" y="24150"/>
                  </a:cubicBezTo>
                  <a:cubicBezTo>
                    <a:pt x="1524246" y="26714"/>
                    <a:pt x="1522322" y="29919"/>
                    <a:pt x="1520400" y="33124"/>
                  </a:cubicBezTo>
                  <a:cubicBezTo>
                    <a:pt x="1487710" y="33124"/>
                    <a:pt x="1454379" y="33765"/>
                    <a:pt x="1421689" y="32483"/>
                  </a:cubicBezTo>
                  <a:cubicBezTo>
                    <a:pt x="1415920" y="32483"/>
                    <a:pt x="1410152" y="23509"/>
                    <a:pt x="1405024" y="18381"/>
                  </a:cubicBezTo>
                  <a:cubicBezTo>
                    <a:pt x="1410792" y="13895"/>
                    <a:pt x="1415920" y="5562"/>
                    <a:pt x="1421689" y="4921"/>
                  </a:cubicBezTo>
                  <a:close/>
                  <a:moveTo>
                    <a:pt x="2020523" y="4920"/>
                  </a:moveTo>
                  <a:cubicBezTo>
                    <a:pt x="2040554" y="8285"/>
                    <a:pt x="2053053" y="16458"/>
                    <a:pt x="2058181" y="29277"/>
                  </a:cubicBezTo>
                  <a:cubicBezTo>
                    <a:pt x="1999852" y="44020"/>
                    <a:pt x="1947292" y="35687"/>
                    <a:pt x="1937677" y="9407"/>
                  </a:cubicBezTo>
                  <a:cubicBezTo>
                    <a:pt x="1972931" y="2997"/>
                    <a:pt x="2000493" y="1555"/>
                    <a:pt x="2020523" y="4920"/>
                  </a:cubicBezTo>
                  <a:close/>
                  <a:moveTo>
                    <a:pt x="2107156" y="4429"/>
                  </a:moveTo>
                  <a:cubicBezTo>
                    <a:pt x="2150122" y="674"/>
                    <a:pt x="2183173" y="11972"/>
                    <a:pt x="2192787" y="36970"/>
                  </a:cubicBezTo>
                  <a:cubicBezTo>
                    <a:pt x="2148559" y="25432"/>
                    <a:pt x="2103691" y="50430"/>
                    <a:pt x="2061386" y="13253"/>
                  </a:cubicBezTo>
                  <a:cubicBezTo>
                    <a:pt x="2077410" y="8606"/>
                    <a:pt x="2092834" y="5682"/>
                    <a:pt x="2107156" y="4429"/>
                  </a:cubicBezTo>
                  <a:close/>
                  <a:moveTo>
                    <a:pt x="888716" y="4359"/>
                  </a:moveTo>
                  <a:cubicBezTo>
                    <a:pt x="904901" y="914"/>
                    <a:pt x="934866" y="2356"/>
                    <a:pt x="993516" y="5562"/>
                  </a:cubicBezTo>
                  <a:cubicBezTo>
                    <a:pt x="981978" y="17740"/>
                    <a:pt x="975568" y="30559"/>
                    <a:pt x="968518" y="31201"/>
                  </a:cubicBezTo>
                  <a:cubicBezTo>
                    <a:pt x="935828" y="33123"/>
                    <a:pt x="902497" y="32483"/>
                    <a:pt x="866602" y="32483"/>
                  </a:cubicBezTo>
                  <a:cubicBezTo>
                    <a:pt x="870127" y="16138"/>
                    <a:pt x="872531" y="7805"/>
                    <a:pt x="888716" y="4359"/>
                  </a:cubicBezTo>
                  <a:close/>
                  <a:moveTo>
                    <a:pt x="1331312" y="4279"/>
                  </a:moveTo>
                  <a:cubicBezTo>
                    <a:pt x="1344772" y="4279"/>
                    <a:pt x="1358874" y="2997"/>
                    <a:pt x="1372334" y="4920"/>
                  </a:cubicBezTo>
                  <a:cubicBezTo>
                    <a:pt x="1378744" y="5562"/>
                    <a:pt x="1383872" y="13894"/>
                    <a:pt x="1389641" y="18381"/>
                  </a:cubicBezTo>
                  <a:cubicBezTo>
                    <a:pt x="1384513" y="23509"/>
                    <a:pt x="1379385" y="32483"/>
                    <a:pt x="1373616" y="32483"/>
                  </a:cubicBezTo>
                  <a:cubicBezTo>
                    <a:pt x="1345413" y="33765"/>
                    <a:pt x="1316569" y="33765"/>
                    <a:pt x="1287725" y="32483"/>
                  </a:cubicBezTo>
                  <a:cubicBezTo>
                    <a:pt x="1281956" y="32483"/>
                    <a:pt x="1276187" y="23509"/>
                    <a:pt x="1270419" y="19022"/>
                  </a:cubicBezTo>
                  <a:cubicBezTo>
                    <a:pt x="1276829" y="13894"/>
                    <a:pt x="1282597" y="6202"/>
                    <a:pt x="1289648" y="4920"/>
                  </a:cubicBezTo>
                  <a:cubicBezTo>
                    <a:pt x="1303750" y="2356"/>
                    <a:pt x="1317210" y="4279"/>
                    <a:pt x="1331312" y="4279"/>
                  </a:cubicBezTo>
                  <a:close/>
                  <a:moveTo>
                    <a:pt x="1759405" y="3799"/>
                  </a:moveTo>
                  <a:cubicBezTo>
                    <a:pt x="1777593" y="7004"/>
                    <a:pt x="1786726" y="14856"/>
                    <a:pt x="1790252" y="27996"/>
                  </a:cubicBezTo>
                  <a:cubicBezTo>
                    <a:pt x="1735769" y="44662"/>
                    <a:pt x="1678081" y="35688"/>
                    <a:pt x="1674235" y="7485"/>
                  </a:cubicBezTo>
                  <a:cubicBezTo>
                    <a:pt x="1713975" y="2036"/>
                    <a:pt x="1741217" y="594"/>
                    <a:pt x="1759405" y="3799"/>
                  </a:cubicBezTo>
                  <a:close/>
                  <a:moveTo>
                    <a:pt x="1117224" y="3638"/>
                  </a:moveTo>
                  <a:cubicBezTo>
                    <a:pt x="1119788" y="6843"/>
                    <a:pt x="1122352" y="10049"/>
                    <a:pt x="1124916" y="13253"/>
                  </a:cubicBezTo>
                  <a:cubicBezTo>
                    <a:pt x="1118506" y="19663"/>
                    <a:pt x="1112096" y="30560"/>
                    <a:pt x="1105045" y="31201"/>
                  </a:cubicBezTo>
                  <a:cubicBezTo>
                    <a:pt x="1071074" y="33124"/>
                    <a:pt x="1037743" y="31842"/>
                    <a:pt x="1003771" y="31842"/>
                  </a:cubicBezTo>
                  <a:cubicBezTo>
                    <a:pt x="1001848" y="27996"/>
                    <a:pt x="999925" y="24791"/>
                    <a:pt x="998643" y="20945"/>
                  </a:cubicBezTo>
                  <a:cubicBezTo>
                    <a:pt x="1006335" y="15176"/>
                    <a:pt x="1013386" y="4280"/>
                    <a:pt x="1021718" y="4280"/>
                  </a:cubicBezTo>
                  <a:cubicBezTo>
                    <a:pt x="1053126" y="2356"/>
                    <a:pt x="1085175" y="3638"/>
                    <a:pt x="1117224" y="3638"/>
                  </a:cubicBezTo>
                  <a:close/>
                  <a:moveTo>
                    <a:pt x="1848320" y="2697"/>
                  </a:moveTo>
                  <a:cubicBezTo>
                    <a:pt x="1887680" y="-127"/>
                    <a:pt x="1918928" y="10209"/>
                    <a:pt x="1924216" y="29919"/>
                  </a:cubicBezTo>
                  <a:cubicBezTo>
                    <a:pt x="1856913" y="43380"/>
                    <a:pt x="1812685" y="35688"/>
                    <a:pt x="1806917" y="10049"/>
                  </a:cubicBezTo>
                  <a:cubicBezTo>
                    <a:pt x="1821179" y="6043"/>
                    <a:pt x="1835200" y="3639"/>
                    <a:pt x="1848320" y="2697"/>
                  </a:cubicBezTo>
                  <a:close/>
                  <a:moveTo>
                    <a:pt x="360550" y="1876"/>
                  </a:moveTo>
                  <a:cubicBezTo>
                    <a:pt x="380901" y="-1649"/>
                    <a:pt x="409264" y="-207"/>
                    <a:pt x="446120" y="6203"/>
                  </a:cubicBezTo>
                  <a:cubicBezTo>
                    <a:pt x="437146" y="33765"/>
                    <a:pt x="386509" y="42098"/>
                    <a:pt x="323052" y="27355"/>
                  </a:cubicBezTo>
                  <a:cubicBezTo>
                    <a:pt x="327859" y="13895"/>
                    <a:pt x="340198" y="5402"/>
                    <a:pt x="360550" y="1876"/>
                  </a:cubicBezTo>
                  <a:close/>
                  <a:moveTo>
                    <a:pt x="716613" y="1716"/>
                  </a:moveTo>
                  <a:cubicBezTo>
                    <a:pt x="712126" y="35047"/>
                    <a:pt x="675590" y="41457"/>
                    <a:pt x="595468" y="23509"/>
                  </a:cubicBezTo>
                  <a:cubicBezTo>
                    <a:pt x="630081" y="-13668"/>
                    <a:pt x="675590" y="12613"/>
                    <a:pt x="716613" y="1716"/>
                  </a:cubicBezTo>
                  <a:close/>
                  <a:moveTo>
                    <a:pt x="800382" y="1645"/>
                  </a:moveTo>
                  <a:cubicBezTo>
                    <a:pt x="816246" y="2316"/>
                    <a:pt x="835675" y="4119"/>
                    <a:pt x="859552" y="6843"/>
                  </a:cubicBezTo>
                  <a:cubicBezTo>
                    <a:pt x="848014" y="17740"/>
                    <a:pt x="841604" y="29919"/>
                    <a:pt x="833913" y="30559"/>
                  </a:cubicBezTo>
                  <a:cubicBezTo>
                    <a:pt x="800582" y="33123"/>
                    <a:pt x="767251" y="31841"/>
                    <a:pt x="730074" y="31841"/>
                  </a:cubicBezTo>
                  <a:cubicBezTo>
                    <a:pt x="737285" y="7805"/>
                    <a:pt x="752789" y="-368"/>
                    <a:pt x="800382" y="1645"/>
                  </a:cubicBezTo>
                  <a:close/>
                  <a:moveTo>
                    <a:pt x="529888" y="603"/>
                  </a:moveTo>
                  <a:cubicBezTo>
                    <a:pt x="544430" y="1274"/>
                    <a:pt x="561497" y="3157"/>
                    <a:pt x="581367" y="6202"/>
                  </a:cubicBezTo>
                  <a:cubicBezTo>
                    <a:pt x="574957" y="34406"/>
                    <a:pt x="532652" y="42097"/>
                    <a:pt x="459581" y="28637"/>
                  </a:cubicBezTo>
                  <a:cubicBezTo>
                    <a:pt x="465350" y="7484"/>
                    <a:pt x="486262" y="-1410"/>
                    <a:pt x="529888" y="603"/>
                  </a:cubicBezTo>
                  <a:close/>
                  <a:moveTo>
                    <a:pt x="310875" y="434"/>
                  </a:moveTo>
                  <a:cubicBezTo>
                    <a:pt x="302542" y="33765"/>
                    <a:pt x="253187" y="42098"/>
                    <a:pt x="179474" y="24151"/>
                  </a:cubicBezTo>
                  <a:cubicBezTo>
                    <a:pt x="221138" y="-16232"/>
                    <a:pt x="268570" y="13254"/>
                    <a:pt x="310875" y="43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22"/>
            <p:cNvSpPr/>
            <p:nvPr/>
          </p:nvSpPr>
          <p:spPr>
            <a:xfrm>
              <a:off x="2531880" y="4861800"/>
              <a:ext cx="621360" cy="153360"/>
            </a:xfrm>
            <a:custGeom>
              <a:avLst/>
              <a:gdLst/>
              <a:ahLst/>
              <a:rect l="l" t="t" r="r" b="b"/>
              <a:pathLst>
                <a:path w="923925" h="22860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23"/>
            <p:cNvSpPr/>
            <p:nvPr/>
          </p:nvSpPr>
          <p:spPr>
            <a:xfrm>
              <a:off x="2887200" y="1797840"/>
              <a:ext cx="2659680" cy="2755800"/>
            </a:xfrm>
            <a:custGeom>
              <a:avLst/>
              <a:gdLst/>
              <a:ahLst/>
              <a:rect l="l" t="t" r="r" b="b"/>
              <a:pathLst>
                <a:path w="3952875" h="409575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24"/>
            <p:cNvSpPr/>
            <p:nvPr/>
          </p:nvSpPr>
          <p:spPr>
            <a:xfrm>
              <a:off x="3778560" y="2167920"/>
              <a:ext cx="438840" cy="1391760"/>
            </a:xfrm>
            <a:custGeom>
              <a:avLst/>
              <a:gdLst/>
              <a:ahLst/>
              <a:rect l="l" t="t" r="r" b="b"/>
              <a:pathLst>
                <a:path w="439253" h="1392068">
                  <a:moveTo>
                    <a:pt x="25050" y="443420"/>
                  </a:moveTo>
                  <a:cubicBezTo>
                    <a:pt x="154528" y="443420"/>
                    <a:pt x="282724" y="443420"/>
                    <a:pt x="413483" y="443420"/>
                  </a:cubicBezTo>
                  <a:cubicBezTo>
                    <a:pt x="413483" y="759422"/>
                    <a:pt x="413483" y="1074783"/>
                    <a:pt x="413483" y="1392068"/>
                  </a:cubicBezTo>
                  <a:cubicBezTo>
                    <a:pt x="285287" y="1392068"/>
                    <a:pt x="156451" y="1392068"/>
                    <a:pt x="25050" y="1392068"/>
                  </a:cubicBezTo>
                  <a:cubicBezTo>
                    <a:pt x="25050" y="1074143"/>
                    <a:pt x="25050" y="760063"/>
                    <a:pt x="25050" y="443420"/>
                  </a:cubicBezTo>
                  <a:close/>
                  <a:moveTo>
                    <a:pt x="230242" y="103"/>
                  </a:moveTo>
                  <a:cubicBezTo>
                    <a:pt x="263333" y="984"/>
                    <a:pt x="296183" y="7554"/>
                    <a:pt x="328232" y="21015"/>
                  </a:cubicBezTo>
                  <a:cubicBezTo>
                    <a:pt x="395534" y="49218"/>
                    <a:pt x="435916" y="99214"/>
                    <a:pt x="439121" y="174849"/>
                  </a:cubicBezTo>
                  <a:cubicBezTo>
                    <a:pt x="441685" y="253690"/>
                    <a:pt x="407072" y="312019"/>
                    <a:pt x="335924" y="343427"/>
                  </a:cubicBezTo>
                  <a:cubicBezTo>
                    <a:pt x="300670" y="358810"/>
                    <a:pt x="259647" y="363938"/>
                    <a:pt x="217984" y="374194"/>
                  </a:cubicBezTo>
                  <a:cubicBezTo>
                    <a:pt x="178243" y="362656"/>
                    <a:pt x="137861" y="356887"/>
                    <a:pt x="101966" y="340222"/>
                  </a:cubicBezTo>
                  <a:cubicBezTo>
                    <a:pt x="32741" y="308173"/>
                    <a:pt x="-5718" y="238307"/>
                    <a:pt x="692" y="169722"/>
                  </a:cubicBezTo>
                  <a:cubicBezTo>
                    <a:pt x="8384" y="92164"/>
                    <a:pt x="53893" y="35758"/>
                    <a:pt x="130811" y="13323"/>
                  </a:cubicBezTo>
                  <a:cubicBezTo>
                    <a:pt x="163821" y="4029"/>
                    <a:pt x="197152" y="-778"/>
                    <a:pt x="230242" y="103"/>
                  </a:cubicBezTo>
                  <a:close/>
                </a:path>
              </a:pathLst>
            </a:custGeom>
            <a:solidFill>
              <a:schemeClr val="accent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2" name="CustomShape 25"/>
          <p:cNvSpPr/>
          <p:nvPr/>
        </p:nvSpPr>
        <p:spPr>
          <a:xfrm>
            <a:off x="5821200" y="2687760"/>
            <a:ext cx="190800" cy="19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26"/>
          <p:cNvSpPr/>
          <p:nvPr/>
        </p:nvSpPr>
        <p:spPr>
          <a:xfrm>
            <a:off x="5821200" y="3333240"/>
            <a:ext cx="190800" cy="19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27"/>
          <p:cNvSpPr/>
          <p:nvPr/>
        </p:nvSpPr>
        <p:spPr>
          <a:xfrm>
            <a:off x="5821200" y="4037400"/>
            <a:ext cx="190800" cy="19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28"/>
          <p:cNvSpPr/>
          <p:nvPr/>
        </p:nvSpPr>
        <p:spPr>
          <a:xfrm>
            <a:off x="5821200" y="4642200"/>
            <a:ext cx="190800" cy="19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29"/>
          <p:cNvSpPr/>
          <p:nvPr/>
        </p:nvSpPr>
        <p:spPr>
          <a:xfrm>
            <a:off x="6012360" y="3238920"/>
            <a:ext cx="51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d-ID" sz="1800" spc="-1" strike="noStrike">
                <a:solidFill>
                  <a:srgbClr val="404040"/>
                </a:solidFill>
                <a:latin typeface="Arial"/>
                <a:ea typeface="Arial Unicode MS"/>
              </a:rPr>
              <a:t>Diagram Class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377" name="CustomShape 30"/>
          <p:cNvSpPr/>
          <p:nvPr/>
        </p:nvSpPr>
        <p:spPr>
          <a:xfrm>
            <a:off x="6012360" y="3883320"/>
            <a:ext cx="51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d-ID" sz="1800" spc="-1" strike="noStrike">
                <a:solidFill>
                  <a:srgbClr val="404040"/>
                </a:solidFill>
                <a:latin typeface="Arial"/>
                <a:ea typeface="Arial Unicode MS"/>
              </a:rPr>
              <a:t>Diagram sekuensial</a:t>
            </a:r>
            <a:r>
              <a:rPr b="1" lang="en-US" sz="1800" spc="-1" strike="noStrike">
                <a:solidFill>
                  <a:srgbClr val="404040"/>
                </a:solidFill>
                <a:latin typeface="Arial"/>
                <a:ea typeface="Arial Unicode MS"/>
              </a:rPr>
              <a:t>.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378" name="CustomShape 31"/>
          <p:cNvSpPr/>
          <p:nvPr/>
        </p:nvSpPr>
        <p:spPr>
          <a:xfrm>
            <a:off x="6012360" y="2605680"/>
            <a:ext cx="51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d-ID" sz="1800" spc="-1" strike="noStrike">
                <a:solidFill>
                  <a:srgbClr val="404040"/>
                </a:solidFill>
                <a:latin typeface="Arial"/>
                <a:ea typeface="Arial Unicode MS"/>
              </a:rPr>
              <a:t>ERD Diagram</a:t>
            </a:r>
            <a:r>
              <a:rPr b="1" lang="en-US" sz="1800" spc="-1" strike="noStrike">
                <a:solidFill>
                  <a:srgbClr val="404040"/>
                </a:solidFill>
                <a:latin typeface="Arial"/>
                <a:ea typeface="Arial Unicode MS"/>
              </a:rPr>
              <a:t>.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379" name="CustomShape 32"/>
          <p:cNvSpPr/>
          <p:nvPr/>
        </p:nvSpPr>
        <p:spPr>
          <a:xfrm>
            <a:off x="6096240" y="4555800"/>
            <a:ext cx="5152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04040"/>
                </a:solidFill>
                <a:latin typeface="Arial"/>
                <a:ea typeface="Arial Unicode MS"/>
              </a:rPr>
              <a:t>Get a modern PowerPoint  Presentation that is beautifully designed.</a:t>
            </a:r>
            <a:endParaRPr b="0" lang="id-ID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262626"/>
                </a:solidFill>
                <a:latin typeface="Arial"/>
                <a:ea typeface="Arial Unicode MS"/>
              </a:rPr>
              <a:t>Fitur dan OOP konsep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1" name="Group 2"/>
          <p:cNvGrpSpPr/>
          <p:nvPr/>
        </p:nvGrpSpPr>
        <p:grpSpPr>
          <a:xfrm>
            <a:off x="4278600" y="2868840"/>
            <a:ext cx="3500640" cy="2022480"/>
            <a:chOff x="4278600" y="2868840"/>
            <a:chExt cx="3500640" cy="2022480"/>
          </a:xfrm>
        </p:grpSpPr>
        <p:sp>
          <p:nvSpPr>
            <p:cNvPr id="382" name="CustomShape 3"/>
            <p:cNvSpPr/>
            <p:nvPr/>
          </p:nvSpPr>
          <p:spPr>
            <a:xfrm>
              <a:off x="4278600" y="2868840"/>
              <a:ext cx="2016000" cy="2016000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4"/>
            <p:cNvSpPr/>
            <p:nvPr/>
          </p:nvSpPr>
          <p:spPr>
            <a:xfrm>
              <a:off x="5763240" y="2875320"/>
              <a:ext cx="2016000" cy="2016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4" name="CustomShape 5"/>
          <p:cNvSpPr/>
          <p:nvPr/>
        </p:nvSpPr>
        <p:spPr>
          <a:xfrm flipH="1" flipV="1" rot="5400000">
            <a:off x="6953760" y="2181600"/>
            <a:ext cx="1022040" cy="575640"/>
          </a:xfrm>
          <a:prstGeom prst="bentConnector3">
            <a:avLst>
              <a:gd name="adj1" fmla="val 9915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6"/>
          <p:cNvSpPr/>
          <p:nvPr/>
        </p:nvSpPr>
        <p:spPr>
          <a:xfrm>
            <a:off x="7779240" y="1739880"/>
            <a:ext cx="4142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d-ID" sz="2400" spc="-1" strike="noStrike">
                <a:solidFill>
                  <a:srgbClr val="404040"/>
                </a:solidFill>
                <a:latin typeface="Arial"/>
                <a:ea typeface="Arial Unicode MS"/>
              </a:rPr>
              <a:t>Fitur</a:t>
            </a:r>
            <a:endParaRPr b="0" lang="id-ID" sz="2400" spc="-1" strike="noStrike">
              <a:latin typeface="Arial"/>
            </a:endParaRPr>
          </a:p>
        </p:txBody>
      </p:sp>
      <p:grpSp>
        <p:nvGrpSpPr>
          <p:cNvPr id="386" name="Group 7"/>
          <p:cNvGrpSpPr/>
          <p:nvPr/>
        </p:nvGrpSpPr>
        <p:grpSpPr>
          <a:xfrm>
            <a:off x="635760" y="2732400"/>
            <a:ext cx="3548520" cy="3345120"/>
            <a:chOff x="635760" y="2732400"/>
            <a:chExt cx="3548520" cy="3345120"/>
          </a:xfrm>
        </p:grpSpPr>
        <p:sp>
          <p:nvSpPr>
            <p:cNvPr id="387" name="CustomShape 8"/>
            <p:cNvSpPr/>
            <p:nvPr/>
          </p:nvSpPr>
          <p:spPr>
            <a:xfrm>
              <a:off x="635760" y="2732400"/>
              <a:ext cx="35485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1" lang="id-ID" sz="18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Konsep OOP</a:t>
              </a:r>
              <a:endParaRPr b="0" lang="id-ID" sz="1800" spc="-1" strike="noStrike">
                <a:latin typeface="Arial"/>
              </a:endParaRPr>
            </a:p>
          </p:txBody>
        </p:sp>
        <p:sp>
          <p:nvSpPr>
            <p:cNvPr id="388" name="CustomShape 9"/>
            <p:cNvSpPr/>
            <p:nvPr/>
          </p:nvSpPr>
          <p:spPr>
            <a:xfrm>
              <a:off x="635760" y="3310200"/>
              <a:ext cx="3548520" cy="276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id-ID" sz="16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Modularitas</a:t>
              </a:r>
              <a:endParaRPr b="0" lang="id-ID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id-ID" sz="16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Fungsional  dan Class python</a:t>
              </a:r>
              <a:endParaRPr b="0" lang="id-ID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id-ID" sz="16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Pewarisan</a:t>
              </a:r>
              <a:endParaRPr b="0" lang="id-ID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id-ID" sz="16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Enkapsulasi</a:t>
              </a:r>
              <a:endParaRPr b="0" lang="id-ID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id-ID" sz="16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Geter-setter method</a:t>
              </a:r>
              <a:endParaRPr b="0" lang="id-ID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id-ID" sz="16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Polimorpism</a:t>
              </a:r>
              <a:endParaRPr b="0" lang="id-ID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id-ID" sz="16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Konkurensi</a:t>
              </a:r>
              <a:endParaRPr b="0" lang="id-ID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id-ID" sz="16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Magic method</a:t>
              </a:r>
              <a:endParaRPr b="0" lang="id-ID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id-ID" sz="16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Abstraksi</a:t>
              </a:r>
              <a:endParaRPr b="0" lang="id-ID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id-ID" sz="16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Penanganan File</a:t>
              </a:r>
              <a:endParaRPr b="0" lang="id-ID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id-ID" sz="1600" spc="-1" strike="noStrike">
                <a:latin typeface="Arial"/>
              </a:endParaRPr>
            </a:p>
          </p:txBody>
        </p:sp>
      </p:grpSp>
      <p:sp>
        <p:nvSpPr>
          <p:cNvPr id="389" name="CustomShape 10"/>
          <p:cNvSpPr/>
          <p:nvPr/>
        </p:nvSpPr>
        <p:spPr>
          <a:xfrm flipV="1">
            <a:off x="4184640" y="2868480"/>
            <a:ext cx="1101960" cy="6480"/>
          </a:xfrm>
          <a:prstGeom prst="bentConnector4">
            <a:avLst>
              <a:gd name="adj1" fmla="val 4320"/>
              <a:gd name="adj2" fmla="val 350909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11"/>
          <p:cNvSpPr/>
          <p:nvPr/>
        </p:nvSpPr>
        <p:spPr>
          <a:xfrm rot="10800000">
            <a:off x="6463800" y="3577320"/>
            <a:ext cx="1082880" cy="599040"/>
          </a:xfrm>
          <a:custGeom>
            <a:avLst/>
            <a:gdLst/>
            <a:ah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12"/>
          <p:cNvSpPr/>
          <p:nvPr/>
        </p:nvSpPr>
        <p:spPr>
          <a:xfrm>
            <a:off x="4978080" y="3554280"/>
            <a:ext cx="617040" cy="622080"/>
          </a:xfrm>
          <a:custGeom>
            <a:avLst/>
            <a:gdLst/>
            <a:ah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13"/>
          <p:cNvSpPr/>
          <p:nvPr/>
        </p:nvSpPr>
        <p:spPr>
          <a:xfrm>
            <a:off x="7177320" y="2334960"/>
            <a:ext cx="3918960" cy="40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id-ID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Menampilkan Item</a:t>
            </a: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id-ID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mengubah data Item</a:t>
            </a: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id-ID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Menghapus Item</a:t>
            </a: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id-ID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Menambah Item</a:t>
            </a: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8ba16"/>
                </a:solidFill>
                <a:latin typeface="Arial"/>
                <a:ea typeface="Arial Unicode MS"/>
              </a:rPr>
              <a:t>Menampilkan data pengunjung</a:t>
            </a: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8ba16"/>
                </a:solidFill>
                <a:latin typeface="Arial"/>
                <a:ea typeface="Arial Unicode MS"/>
              </a:rPr>
              <a:t>Mengubah data pengunjung</a:t>
            </a: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8ba16"/>
                </a:solidFill>
                <a:latin typeface="Arial"/>
                <a:ea typeface="Arial Unicode MS"/>
              </a:rPr>
              <a:t>menghapus data pengunjung</a:t>
            </a: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8ba16"/>
                </a:solidFill>
                <a:latin typeface="Arial"/>
                <a:ea typeface="Arial Unicode MS"/>
              </a:rPr>
              <a:t>menambah data pengunjung</a:t>
            </a: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Melakukan peminjaman item</a:t>
            </a: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melakukan pengembalian item</a:t>
            </a: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menghapus data peminjaman</a:t>
            </a: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menampilkan data peminjaman tredenda</a:t>
            </a:r>
            <a:endParaRPr b="0" lang="id-ID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mencetah data peminjaman terdenda pada file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 </a:t>
            </a:r>
            <a:endParaRPr b="0" lang="id-ID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id-ID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.</a:t>
            </a:r>
            <a:endParaRPr b="0" lang="id-ID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roup 1"/>
          <p:cNvGrpSpPr/>
          <p:nvPr/>
        </p:nvGrpSpPr>
        <p:grpSpPr>
          <a:xfrm>
            <a:off x="0" y="4681440"/>
            <a:ext cx="12191760" cy="1311120"/>
            <a:chOff x="0" y="4681440"/>
            <a:chExt cx="12191760" cy="1311120"/>
          </a:xfrm>
        </p:grpSpPr>
        <p:sp>
          <p:nvSpPr>
            <p:cNvPr id="394" name="CustomShape 2"/>
            <p:cNvSpPr/>
            <p:nvPr/>
          </p:nvSpPr>
          <p:spPr>
            <a:xfrm>
              <a:off x="0" y="4681440"/>
              <a:ext cx="12191760" cy="100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id-ID" sz="6000" spc="-1" strike="noStrike">
                  <a:solidFill>
                    <a:srgbClr val="ffffff"/>
                  </a:solidFill>
                  <a:latin typeface="Calibri"/>
                </a:rPr>
                <a:t>TerimaKasih</a:t>
              </a:r>
              <a:endParaRPr b="0" lang="id-ID" sz="6000" spc="-1" strike="noStrike">
                <a:latin typeface="Arial"/>
              </a:endParaRPr>
            </a:p>
          </p:txBody>
        </p:sp>
        <p:sp>
          <p:nvSpPr>
            <p:cNvPr id="395" name="CustomShape 3"/>
            <p:cNvSpPr/>
            <p:nvPr/>
          </p:nvSpPr>
          <p:spPr>
            <a:xfrm>
              <a:off x="0" y="5617800"/>
              <a:ext cx="12191400" cy="374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id-ID" sz="1870" spc="-1" strike="noStrike">
                  <a:solidFill>
                    <a:srgbClr val="ffffff"/>
                  </a:solidFill>
                  <a:latin typeface="Calibri"/>
                </a:rPr>
                <a:t>StoryTeller Team</a:t>
              </a:r>
              <a:endParaRPr b="0" lang="id-ID" sz="1870" spc="-1" strike="noStrike">
                <a:latin typeface="Arial"/>
              </a:endParaRPr>
            </a:p>
          </p:txBody>
        </p:sp>
      </p:grpSp>
      <p:sp>
        <p:nvSpPr>
          <p:cNvPr id="396" name="CustomShape 4"/>
          <p:cNvSpPr/>
          <p:nvPr/>
        </p:nvSpPr>
        <p:spPr>
          <a:xfrm>
            <a:off x="0" y="4828680"/>
            <a:ext cx="3894480" cy="1166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"/>
          <p:cNvSpPr/>
          <p:nvPr/>
        </p:nvSpPr>
        <p:spPr>
          <a:xfrm>
            <a:off x="8296920" y="4828680"/>
            <a:ext cx="3894480" cy="1166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  <Words>1686</Words>
  <Paragraphs>121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2021-05-19T14:30:21Z</dcterms:created>
  <dc:creator>Allppt.com</dc:creator>
  <dc:description/>
  <dc:language>id-ID</dc:language>
  <cp:lastModifiedBy/>
  <dcterms:modified xsi:type="dcterms:W3CDTF">2021-05-20T16:21:48Z</dcterms:modified>
  <cp:revision>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